
<file path=[Content_Types].xml><?xml version="1.0" encoding="utf-8"?>
<Types xmlns="http://schemas.openxmlformats.org/package/2006/content-types">
  <Default Extension="emf" ContentType="image/x-emf"/>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modernComment_102_0.xml" ContentType="application/vnd.ms-powerpoint.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modernComment_122_334F075E.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modernComment_105_0.xml" ContentType="application/vnd.ms-powerpoint.comments+xml"/>
  <Override PartName="/ppt/notesSlides/notesSlide12.xml" ContentType="application/vnd.openxmlformats-officedocument.presentationml.notesSlide+xml"/>
  <Override PartName="/ppt/comments/modernComment_123_6C91CB15.xml" ContentType="application/vnd.ms-powerpoint.comments+xml"/>
  <Override PartName="/ppt/notesSlides/notesSlide13.xml" ContentType="application/vnd.openxmlformats-officedocument.presentationml.notesSlide+xml"/>
  <Override PartName="/ppt/comments/modernComment_127_BD60DB0E.xml" ContentType="application/vnd.ms-powerpoint.comments+xml"/>
  <Override PartName="/ppt/notesSlides/notesSlide14.xml" ContentType="application/vnd.openxmlformats-officedocument.presentationml.notesSlide+xml"/>
  <Override PartName="/ppt/comments/modernComment_124_91411BD3.xml" ContentType="application/vnd.ms-powerpoint.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modernComment_1E6_AF0C1564.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tags/tag2.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omments/modernComment_12E_548B0246.xml" ContentType="application/vnd.ms-powerpoint.comments+xml"/>
  <Override PartName="/ppt/notesSlides/notesSlide33.xml" ContentType="application/vnd.openxmlformats-officedocument.presentationml.notesSlide+xml"/>
  <Override PartName="/ppt/comments/modernComment_214_C200F1F4.xml" ContentType="application/vnd.ms-powerpoint.comment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omments/modernComment_118_0.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49"/>
  </p:notesMasterIdLst>
  <p:sldIdLst>
    <p:sldId id="256" r:id="rId2"/>
    <p:sldId id="258" r:id="rId3"/>
    <p:sldId id="289" r:id="rId4"/>
    <p:sldId id="296" r:id="rId5"/>
    <p:sldId id="492" r:id="rId6"/>
    <p:sldId id="290" r:id="rId7"/>
    <p:sldId id="490" r:id="rId8"/>
    <p:sldId id="491" r:id="rId9"/>
    <p:sldId id="293" r:id="rId10"/>
    <p:sldId id="268" r:id="rId11"/>
    <p:sldId id="261" r:id="rId12"/>
    <p:sldId id="291" r:id="rId13"/>
    <p:sldId id="295" r:id="rId14"/>
    <p:sldId id="292" r:id="rId15"/>
    <p:sldId id="281" r:id="rId16"/>
    <p:sldId id="530" r:id="rId17"/>
    <p:sldId id="486" r:id="rId18"/>
    <p:sldId id="487" r:id="rId19"/>
    <p:sldId id="297" r:id="rId20"/>
    <p:sldId id="531" r:id="rId21"/>
    <p:sldId id="310" r:id="rId22"/>
    <p:sldId id="477" r:id="rId23"/>
    <p:sldId id="478" r:id="rId24"/>
    <p:sldId id="380" r:id="rId25"/>
    <p:sldId id="488" r:id="rId26"/>
    <p:sldId id="484" r:id="rId27"/>
    <p:sldId id="304" r:id="rId28"/>
    <p:sldId id="299" r:id="rId29"/>
    <p:sldId id="375" r:id="rId30"/>
    <p:sldId id="376" r:id="rId31"/>
    <p:sldId id="503" r:id="rId32"/>
    <p:sldId id="302" r:id="rId33"/>
    <p:sldId id="419" r:id="rId34"/>
    <p:sldId id="532" r:id="rId35"/>
    <p:sldId id="319" r:id="rId36"/>
    <p:sldId id="505" r:id="rId37"/>
    <p:sldId id="303" r:id="rId38"/>
    <p:sldId id="518" r:id="rId39"/>
    <p:sldId id="528" r:id="rId40"/>
    <p:sldId id="308" r:id="rId41"/>
    <p:sldId id="280" r:id="rId42"/>
    <p:sldId id="485" r:id="rId43"/>
    <p:sldId id="529" r:id="rId44"/>
    <p:sldId id="305" r:id="rId45"/>
    <p:sldId id="306" r:id="rId46"/>
    <p:sldId id="307" r:id="rId47"/>
    <p:sldId id="533" r:id="rId48"/>
  </p:sldIdLst>
  <p:sldSz cx="9144000" cy="5143500" type="screen16x9"/>
  <p:notesSz cx="6858000" cy="9144000"/>
  <p:embeddedFontLst>
    <p:embeddedFont>
      <p:font typeface="Anaheim" panose="020B0604020202020204" charset="0"/>
      <p:regular r:id="rId50"/>
      <p:bold r:id="rId51"/>
      <p:italic r:id="rId52"/>
      <p:boldItalic r:id="rId53"/>
    </p:embeddedFont>
    <p:embeddedFont>
      <p:font typeface="Consolas" panose="020B0609020204030204" pitchFamily="49" charset="0"/>
      <p:regular r:id="rId54"/>
      <p:bold r:id="rId55"/>
      <p:italic r:id="rId56"/>
      <p:boldItalic r:id="rId57"/>
    </p:embeddedFont>
    <p:embeddedFont>
      <p:font typeface="Fira Sans" panose="020B0503050000020004" pitchFamily="34" charset="0"/>
      <p:regular r:id="rId58"/>
      <p:bold r:id="rId59"/>
      <p:italic r:id="rId60"/>
      <p:boldItalic r:id="rId61"/>
    </p:embeddedFont>
    <p:embeddedFont>
      <p:font typeface="Fira Sans Extra Condensed" panose="020B0503050000020004" pitchFamily="34" charset="0"/>
      <p:regular r:id="rId62"/>
      <p:bold r:id="rId63"/>
    </p:embeddedFont>
    <p:embeddedFont>
      <p:font typeface="Fira Sans Extra Condensed Medium" panose="020B0604020202020204" charset="0"/>
      <p:regular r:id="rId64"/>
      <p:bold r:id="rId65"/>
      <p:italic r:id="rId66"/>
      <p:boldItalic r:id="rId67"/>
    </p:embeddedFont>
    <p:embeddedFont>
      <p:font typeface="Fira Sans Medium" panose="020B0603050000020004" pitchFamily="34" charset="0"/>
      <p:regular r:id="rId68"/>
      <p:bold r:id="rId69"/>
      <p:italic r:id="rId70"/>
      <p:boldItalic r:id="rId71"/>
    </p:embeddedFont>
    <p:embeddedFont>
      <p:font typeface="Lato" panose="020F0502020204030203" pitchFamily="34" charset="0"/>
      <p:regular r:id="rId72"/>
      <p:bold r:id="rId73"/>
      <p:italic r:id="rId74"/>
      <p:boldItalic r:id="rId75"/>
    </p:embeddedFont>
    <p:embeddedFont>
      <p:font typeface="Roboto" panose="02000000000000000000" pitchFamily="2" charset="0"/>
      <p:regular r:id="rId76"/>
      <p:bold r:id="rId77"/>
      <p:italic r:id="rId78"/>
      <p:boldItalic r:id="rId79"/>
    </p:embeddedFont>
    <p:embeddedFont>
      <p:font typeface="Staatliches" pitchFamily="2" charset="0"/>
      <p:regular r:id="rId80"/>
    </p:embeddedFont>
    <p:embeddedFont>
      <p:font typeface="Titillium Web" panose="000005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9">
          <p15:clr>
            <a:srgbClr val="EA4335"/>
          </p15:clr>
        </p15:guide>
        <p15:guide id="2" pos="288">
          <p15:clr>
            <a:srgbClr val="EA4335"/>
          </p15:clr>
        </p15:guide>
        <p15:guide id="3" pos="5472">
          <p15:clr>
            <a:srgbClr val="EA4335"/>
          </p15:clr>
        </p15:guide>
        <p15:guide id="4" orient="horz" pos="2984">
          <p15:clr>
            <a:srgbClr val="EA4335"/>
          </p15:clr>
        </p15:guide>
        <p15:guide id="5" orient="horz" pos="504">
          <p15:clr>
            <a:srgbClr val="9AA0A6"/>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9FC7288-F771-B3F9-BEA5-AA18FD3833BD}" name="Francesca Pia Panaccione" initials="FP" userId="S::10665920@polimi.it::363774a6-3b7a-4b88-940f-4ad5d67d7aa0"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AF7"/>
    <a:srgbClr val="F0F1F1"/>
    <a:srgbClr val="000000"/>
    <a:srgbClr val="F2A363"/>
    <a:srgbClr val="F2A365"/>
    <a:srgbClr val="ECE8E6"/>
    <a:srgbClr val="E9E9E8"/>
    <a:srgbClr val="8992A7"/>
    <a:srgbClr val="595959"/>
    <a:srgbClr val="30465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FF231-AAEC-4FE3-99D8-FF1571106825}" v="10621" dt="2023-04-03T12:43:18.551"/>
    <p1510:client id="{52BDB210-E7A0-85D9-242C-6783954BC6B7}" v="95" dt="2023-04-02T13:17:20.722"/>
    <p1510:client id="{7CDD4E84-FFD8-5147-BE13-7ADB628C0994}" v="12" dt="2023-04-02T23:34:28.839"/>
    <p1510:client id="{84F2DA61-3954-420B-AB8C-467F0E66504F}" v="2640" dt="2023-04-03T09:15:30.795"/>
    <p1510:client id="{D90BD22D-C4EC-1F4A-BAE3-FF3C573B24A8}" v="5661" dt="2023-04-03T10:26:47.174"/>
  </p1510:revLst>
</p1510:revInfo>
</file>

<file path=ppt/tableStyles.xml><?xml version="1.0" encoding="utf-8"?>
<a:tblStyleLst xmlns:a="http://schemas.openxmlformats.org/drawingml/2006/main" def="{5C22544A-7EE6-4342-B048-85BDC9FD1C3A}">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6" d="100"/>
          <a:sy n="96" d="100"/>
        </p:scale>
        <p:origin x="994" y="62"/>
      </p:cViewPr>
      <p:guideLst>
        <p:guide orient="horz" pos="259"/>
        <p:guide pos="288"/>
        <p:guide pos="5472"/>
        <p:guide orient="horz" pos="2984"/>
        <p:guide orient="horz" pos="504"/>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font" Target="fonts/font19.fntdata"/><Relationship Id="rId84" Type="http://schemas.openxmlformats.org/officeDocument/2006/relationships/font" Target="fonts/font35.fntdata"/><Relationship Id="rId89" Type="http://schemas.microsoft.com/office/2015/10/relationships/revisionInfo" Target="revisionInfo.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4.fntdata"/><Relationship Id="rId58" Type="http://schemas.openxmlformats.org/officeDocument/2006/relationships/font" Target="fonts/font9.fntdata"/><Relationship Id="rId74" Type="http://schemas.openxmlformats.org/officeDocument/2006/relationships/font" Target="fonts/font25.fntdata"/><Relationship Id="rId79" Type="http://schemas.openxmlformats.org/officeDocument/2006/relationships/font" Target="fonts/font30.fntdata"/><Relationship Id="rId5" Type="http://schemas.openxmlformats.org/officeDocument/2006/relationships/slide" Target="slides/slide4.xml"/><Relationship Id="rId90" Type="http://schemas.microsoft.com/office/2018/10/relationships/authors" Target="author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font" Target="fonts/font20.fntdata"/><Relationship Id="rId77" Type="http://schemas.openxmlformats.org/officeDocument/2006/relationships/font" Target="fonts/font28.fntdata"/><Relationship Id="rId8" Type="http://schemas.openxmlformats.org/officeDocument/2006/relationships/slide" Target="slides/slide7.xml"/><Relationship Id="rId51" Type="http://schemas.openxmlformats.org/officeDocument/2006/relationships/font" Target="fonts/font2.fntdata"/><Relationship Id="rId72" Type="http://schemas.openxmlformats.org/officeDocument/2006/relationships/font" Target="fonts/font23.fntdata"/><Relationship Id="rId80" Type="http://schemas.openxmlformats.org/officeDocument/2006/relationships/font" Target="fonts/font31.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font" Target="fonts/font21.fntdata"/><Relationship Id="rId75" Type="http://schemas.openxmlformats.org/officeDocument/2006/relationships/font" Target="fonts/font26.fntdata"/><Relationship Id="rId83" Type="http://schemas.openxmlformats.org/officeDocument/2006/relationships/font" Target="fonts/font34.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73" Type="http://schemas.openxmlformats.org/officeDocument/2006/relationships/font" Target="fonts/font24.fntdata"/><Relationship Id="rId78" Type="http://schemas.openxmlformats.org/officeDocument/2006/relationships/font" Target="fonts/font29.fntdata"/><Relationship Id="rId81" Type="http://schemas.openxmlformats.org/officeDocument/2006/relationships/font" Target="fonts/font32.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 Id="rId76" Type="http://schemas.openxmlformats.org/officeDocument/2006/relationships/font" Target="fonts/font27.fntdata"/><Relationship Id="rId7" Type="http://schemas.openxmlformats.org/officeDocument/2006/relationships/slide" Target="slides/slide6.xml"/><Relationship Id="rId71"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7.fntdata"/><Relationship Id="rId87" Type="http://schemas.openxmlformats.org/officeDocument/2006/relationships/theme" Target="theme/theme1.xml"/><Relationship Id="rId61" Type="http://schemas.openxmlformats.org/officeDocument/2006/relationships/font" Target="fonts/font12.fntdata"/><Relationship Id="rId82" Type="http://schemas.openxmlformats.org/officeDocument/2006/relationships/font" Target="fonts/font33.fntdata"/><Relationship Id="rId19" Type="http://schemas.openxmlformats.org/officeDocument/2006/relationships/slide" Target="slides/slide18.xml"/></Relationships>
</file>

<file path=ppt/comments/modernComment_102_0.xml><?xml version="1.0" encoding="utf-8"?>
<p188:cmLst xmlns:a="http://schemas.openxmlformats.org/drawingml/2006/main" xmlns:r="http://schemas.openxmlformats.org/officeDocument/2006/relationships" xmlns:p188="http://schemas.microsoft.com/office/powerpoint/2018/8/main">
  <p188:cm id="{A2D2BBE4-AB91-1942-A899-F3097AEBC909}" authorId="{09FC7288-F771-B3F9-BEA5-AA18FD3833BD}" created="2023-03-31T16:34:58.221">
    <pc:sldMkLst xmlns:pc="http://schemas.microsoft.com/office/powerpoint/2013/main/command">
      <pc:docMk/>
      <pc:sldMk cId="0" sldId="258"/>
    </pc:sldMkLst>
    <p188:txBody>
      <a:bodyPr/>
      <a:lstStyle/>
      <a:p>
        <a:r>
          <a:rPr lang="it-IT"/>
          <a:t>The throwback: why it is difficult to teach them 
</a:t>
        </a:r>
      </a:p>
    </p188:txBody>
  </p188:cm>
</p188:cmLst>
</file>

<file path=ppt/comments/modernComment_105_0.xml><?xml version="1.0" encoding="utf-8"?>
<p188:cmLst xmlns:a="http://schemas.openxmlformats.org/drawingml/2006/main" xmlns:r="http://schemas.openxmlformats.org/officeDocument/2006/relationships" xmlns:p188="http://schemas.microsoft.com/office/powerpoint/2018/8/main">
  <p188:cm id="{068009A9-2987-D84D-8978-CA1D6FC59951}" authorId="{09FC7288-F771-B3F9-BEA5-AA18FD3833BD}" created="2023-03-31T16:37:11.724">
    <pc:sldMkLst xmlns:pc="http://schemas.microsoft.com/office/powerpoint/2013/main/command">
      <pc:docMk/>
      <pc:sldMk cId="0" sldId="261"/>
    </pc:sldMkLst>
    <p188:txBody>
      <a:bodyPr/>
      <a:lstStyle/>
      <a:p>
        <a:r>
          <a:rPr lang="it-IT"/>
          <a:t>What are the distinctive traits od a teaching module (magari con quell’indice che viene rispreso ogni volta per approfondire)
</a:t>
        </a:r>
      </a:p>
    </p188:txBody>
  </p188:cm>
</p188:cmLst>
</file>

<file path=ppt/comments/modernComment_118_0.xml><?xml version="1.0" encoding="utf-8"?>
<p188:cmLst xmlns:a="http://schemas.openxmlformats.org/drawingml/2006/main" xmlns:r="http://schemas.openxmlformats.org/officeDocument/2006/relationships" xmlns:p188="http://schemas.microsoft.com/office/powerpoint/2018/8/main">
  <p188:cm id="{E668AC33-BAF4-1046-B82F-0338C4C94293}" authorId="{09FC7288-F771-B3F9-BEA5-AA18FD3833BD}" created="2023-04-01T21:12:32.812">
    <ac:deMkLst xmlns:ac="http://schemas.microsoft.com/office/drawing/2013/main/command">
      <pc:docMk xmlns:pc="http://schemas.microsoft.com/office/powerpoint/2013/main/command"/>
      <pc:sldMk xmlns:pc="http://schemas.microsoft.com/office/powerpoint/2013/main/command" cId="0" sldId="280"/>
      <ac:picMk id="1026" creationId="{D891D215-3F22-DCE6-4784-228AB401196C}"/>
    </ac:deMkLst>
    <p188:txBody>
      <a:bodyPr/>
      <a:lstStyle/>
      <a:p>
        <a:r>
          <a:rPr lang="it-IT"/>
          <a:t>Aggiungere un’animazione che lo enfatizza 
</a:t>
        </a:r>
      </a:p>
    </p188:txBody>
  </p188:cm>
</p188:cmLst>
</file>

<file path=ppt/comments/modernComment_122_334F075E.xml><?xml version="1.0" encoding="utf-8"?>
<p188:cmLst xmlns:a="http://schemas.openxmlformats.org/drawingml/2006/main" xmlns:r="http://schemas.openxmlformats.org/officeDocument/2006/relationships" xmlns:p188="http://schemas.microsoft.com/office/powerpoint/2018/8/main">
  <p188:cm id="{EC629ABE-A15E-D44A-A844-2A7CFD8A455A}" authorId="{09FC7288-F771-B3F9-BEA5-AA18FD3833BD}" created="2023-04-01T09:12:03.060">
    <pc:sldMkLst xmlns:pc="http://schemas.microsoft.com/office/powerpoint/2013/main/command">
      <pc:docMk/>
      <pc:sldMk cId="860817246" sldId="290"/>
    </pc:sldMkLst>
    <p188:txBody>
      <a:bodyPr/>
      <a:lstStyle/>
      <a:p>
        <a:r>
          <a:rPr lang="it-IT"/>
          <a:t>Inserire riferimento alla nuova versione di Alloy 6 
</a:t>
        </a:r>
      </a:p>
    </p188:txBody>
  </p188:cm>
</p188:cmLst>
</file>

<file path=ppt/comments/modernComment_123_6C91CB15.xml><?xml version="1.0" encoding="utf-8"?>
<p188:cmLst xmlns:a="http://schemas.openxmlformats.org/drawingml/2006/main" xmlns:r="http://schemas.openxmlformats.org/officeDocument/2006/relationships" xmlns:p188="http://schemas.microsoft.com/office/powerpoint/2018/8/main">
  <p188:cm id="{EC2DA28E-6085-934B-AEB3-C01BE9FC4C2E}" authorId="{09FC7288-F771-B3F9-BEA5-AA18FD3833BD}" created="2023-03-31T16:37:11.724">
    <pc:sldMkLst xmlns:pc="http://schemas.microsoft.com/office/powerpoint/2013/main/command">
      <pc:docMk/>
      <pc:sldMk cId="0" sldId="261"/>
    </pc:sldMkLst>
    <p188:txBody>
      <a:bodyPr/>
      <a:lstStyle/>
      <a:p>
        <a:r>
          <a:rPr lang="it-IT"/>
          <a:t>What are the distinctive traits od a teaching module (magari con quell’indice che viene rispreso ogni volta per approfondire)
</a:t>
        </a:r>
      </a:p>
    </p188:txBody>
  </p188:cm>
</p188:cmLst>
</file>

<file path=ppt/comments/modernComment_124_91411BD3.xml><?xml version="1.0" encoding="utf-8"?>
<p188:cmLst xmlns:a="http://schemas.openxmlformats.org/drawingml/2006/main" xmlns:r="http://schemas.openxmlformats.org/officeDocument/2006/relationships" xmlns:p188="http://schemas.microsoft.com/office/powerpoint/2018/8/main">
  <p188:cm id="{FC8E4BF0-73BC-054B-A7DF-154DFF6D6672}" authorId="{09FC7288-F771-B3F9-BEA5-AA18FD3833BD}" status="resolved" created="2023-03-31T16:37:11.724" complete="100000">
    <pc:sldMkLst xmlns:pc="http://schemas.microsoft.com/office/powerpoint/2013/main/command">
      <pc:docMk/>
      <pc:sldMk cId="0" sldId="261"/>
    </pc:sldMkLst>
    <p188:txBody>
      <a:bodyPr/>
      <a:lstStyle/>
      <a:p>
        <a:r>
          <a:rPr lang="it-IT"/>
          <a:t>What are the distinctive traits od a teaching module (magari con quell’indice che viene rispreso ogni volta per approfondire)
</a:t>
        </a:r>
      </a:p>
    </p188:txBody>
  </p188:cm>
</p188:cmLst>
</file>

<file path=ppt/comments/modernComment_127_BD60DB0E.xml><?xml version="1.0" encoding="utf-8"?>
<p188:cmLst xmlns:a="http://schemas.openxmlformats.org/drawingml/2006/main" xmlns:r="http://schemas.openxmlformats.org/officeDocument/2006/relationships" xmlns:p188="http://schemas.microsoft.com/office/powerpoint/2018/8/main">
  <p188:cm id="{5130C235-DB68-2145-834F-6E5EC8F6433C}" authorId="{09FC7288-F771-B3F9-BEA5-AA18FD3833BD}" status="resolved" created="2023-03-31T16:37:11.724" complete="100000">
    <pc:sldMkLst xmlns:pc="http://schemas.microsoft.com/office/powerpoint/2013/main/command">
      <pc:docMk/>
      <pc:sldMk cId="0" sldId="261"/>
    </pc:sldMkLst>
    <p188:txBody>
      <a:bodyPr/>
      <a:lstStyle/>
      <a:p>
        <a:r>
          <a:rPr lang="it-IT"/>
          <a:t>What are the distinctive traits od a teaching module (magari con quell’indice che viene rispreso ogni volta per approfondire)
</a:t>
        </a:r>
      </a:p>
    </p188:txBody>
  </p188:cm>
  <p188:cm id="{A45321EE-CA23-4746-A138-8A39EEB699DB}" authorId="{09FC7288-F771-B3F9-BEA5-AA18FD3833BD}" created="2023-04-02T10:53:05.346">
    <ac:deMkLst xmlns:ac="http://schemas.microsoft.com/office/drawing/2013/main/command">
      <pc:docMk xmlns:pc="http://schemas.microsoft.com/office/powerpoint/2013/main/command"/>
      <pc:sldMk xmlns:pc="http://schemas.microsoft.com/office/powerpoint/2013/main/command" cId="3177241358" sldId="295"/>
      <ac:spMk id="1578" creationId="{667F32A4-7181-EC65-5431-4EB8418E9991}"/>
    </ac:deMkLst>
    <p188:txBody>
      <a:bodyPr/>
      <a:lstStyle/>
      <a:p>
        <a:r>
          <a:rPr lang="it-IT"/>
          <a:t>Mancano 4 concetti chiave
</a:t>
        </a:r>
      </a:p>
    </p188:txBody>
  </p188:cm>
</p188:cmLst>
</file>

<file path=ppt/comments/modernComment_12E_548B0246.xml><?xml version="1.0" encoding="utf-8"?>
<p188:cmLst xmlns:a="http://schemas.openxmlformats.org/drawingml/2006/main" xmlns:r="http://schemas.openxmlformats.org/officeDocument/2006/relationships" xmlns:p188="http://schemas.microsoft.com/office/powerpoint/2018/8/main">
  <p188:cm id="{C39B66A8-67B5-5843-A78D-C3944C2E4698}" authorId="{09FC7288-F771-B3F9-BEA5-AA18FD3833BD}" created="2023-04-01T23:50:44.971">
    <pc:sldMkLst xmlns:pc="http://schemas.microsoft.com/office/powerpoint/2013/main/command">
      <pc:docMk/>
      <pc:sldMk cId="1418396230" sldId="302"/>
    </pc:sldMkLst>
    <p188:txBody>
      <a:bodyPr/>
      <a:lstStyle/>
      <a:p>
        <a:r>
          <a:rPr lang="it-IT"/>
          <a:t>Sistemare con titoli corretti e anteprima
</a:t>
        </a:r>
      </a:p>
    </p188:txBody>
  </p188:cm>
</p188:cmLst>
</file>

<file path=ppt/comments/modernComment_1E6_AF0C1564.xml><?xml version="1.0" encoding="utf-8"?>
<p188:cmLst xmlns:a="http://schemas.openxmlformats.org/drawingml/2006/main" xmlns:r="http://schemas.openxmlformats.org/officeDocument/2006/relationships" xmlns:p188="http://schemas.microsoft.com/office/powerpoint/2018/8/main">
  <p188:cm id="{9F11E4FD-570E-4840-8B50-B09EF2ECE838}" authorId="{09FC7288-F771-B3F9-BEA5-AA18FD3833BD}" created="2023-04-02T10:52:31.151">
    <ac:deMkLst xmlns:ac="http://schemas.microsoft.com/office/drawing/2013/main/command">
      <pc:docMk xmlns:pc="http://schemas.microsoft.com/office/powerpoint/2013/main/command"/>
      <pc:sldMk xmlns:pc="http://schemas.microsoft.com/office/powerpoint/2013/main/command" cId="2936804708" sldId="486"/>
      <ac:grpSpMk id="5" creationId="{7000A0FB-62BC-AD03-64DA-903CC84C7320}"/>
    </ac:deMkLst>
    <p188:txBody>
      <a:bodyPr/>
      <a:lstStyle/>
      <a:p>
        <a:r>
          <a:rPr lang="it-IT"/>
          <a:t>Mancano definizioni generali 
</a:t>
        </a:r>
      </a:p>
    </p188:txBody>
  </p188:cm>
</p188:cmLst>
</file>

<file path=ppt/comments/modernComment_214_C200F1F4.xml><?xml version="1.0" encoding="utf-8"?>
<p188:cmLst xmlns:a="http://schemas.openxmlformats.org/drawingml/2006/main" xmlns:r="http://schemas.openxmlformats.org/officeDocument/2006/relationships" xmlns:p188="http://schemas.microsoft.com/office/powerpoint/2018/8/main">
  <p188:cm id="{6C7DAE78-814E-9C42-9462-3FF8DFE78D65}" authorId="{09FC7288-F771-B3F9-BEA5-AA18FD3833BD}" created="2023-04-01T23:50:44.971">
    <pc:sldMkLst xmlns:pc="http://schemas.microsoft.com/office/powerpoint/2013/main/command">
      <pc:docMk/>
      <pc:sldMk cId="1418396230" sldId="302"/>
    </pc:sldMkLst>
    <p188:txBody>
      <a:bodyPr/>
      <a:lstStyle/>
      <a:p>
        <a:r>
          <a:rPr lang="it-IT"/>
          <a:t>Sistemare con titoli corretti e anteprima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92a1ad2113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92a1ad2113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a:t>Good </a:t>
            </a:r>
            <a:r>
              <a:rPr lang="it-IT" err="1"/>
              <a:t>morning</a:t>
            </a:r>
            <a:r>
              <a:rPr lang="it-IT"/>
              <a:t>, </a:t>
            </a:r>
            <a:r>
              <a:rPr lang="it-IT" err="1"/>
              <a:t>we</a:t>
            </a:r>
            <a:r>
              <a:rPr lang="it-IT"/>
              <a:t> are Francesca </a:t>
            </a:r>
            <a:r>
              <a:rPr lang="it-IT" err="1"/>
              <a:t>Panaccione</a:t>
            </a:r>
            <a:r>
              <a:rPr lang="it-IT"/>
              <a:t>, Luca Padalino, and Francesco Santambrogio, and </a:t>
            </a:r>
            <a:r>
              <a:rPr lang="it-IT" err="1"/>
              <a:t>we</a:t>
            </a:r>
            <a:r>
              <a:rPr lang="it-IT"/>
              <a:t> are </a:t>
            </a:r>
            <a:r>
              <a:rPr lang="it-IT" err="1"/>
              <a:t>here</a:t>
            </a:r>
            <a:r>
              <a:rPr lang="it-IT"/>
              <a:t> to </a:t>
            </a:r>
            <a:r>
              <a:rPr lang="it-IT" err="1"/>
              <a:t>present</a:t>
            </a:r>
            <a:r>
              <a:rPr lang="it-IT"/>
              <a:t> </a:t>
            </a:r>
            <a:r>
              <a:rPr lang="it-IT" err="1"/>
              <a:t>our</a:t>
            </a:r>
            <a:r>
              <a:rPr lang="it-IT"/>
              <a:t> work </a:t>
            </a:r>
            <a:r>
              <a:rPr lang="it-IT" err="1"/>
              <a:t>about</a:t>
            </a:r>
            <a:r>
              <a:rPr lang="it-IT"/>
              <a:t> a </a:t>
            </a:r>
            <a:r>
              <a:rPr lang="it-IT" err="1"/>
              <a:t>teaching</a:t>
            </a:r>
            <a:r>
              <a:rPr lang="it-IT"/>
              <a:t> </a:t>
            </a:r>
            <a:r>
              <a:rPr lang="it-IT" err="1"/>
              <a:t>module</a:t>
            </a:r>
            <a:r>
              <a:rPr lang="it-IT"/>
              <a:t> for </a:t>
            </a:r>
            <a:r>
              <a:rPr lang="it-IT" err="1"/>
              <a:t>Alloy</a:t>
            </a:r>
            <a:r>
              <a:rPr lang="it-IT"/>
              <a:t> 6...</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5"/>
        <p:cNvGrpSpPr/>
        <p:nvPr/>
      </p:nvGrpSpPr>
      <p:grpSpPr>
        <a:xfrm>
          <a:off x="0" y="0"/>
          <a:ext cx="0" cy="0"/>
          <a:chOff x="0" y="0"/>
          <a:chExt cx="0" cy="0"/>
        </a:xfrm>
      </p:grpSpPr>
      <p:sp>
        <p:nvSpPr>
          <p:cNvPr id="2216" name="Google Shape;2216;g929290261e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7" name="Google Shape;2217;g929290261e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58750" indent="0" algn="l" rtl="0">
              <a:buNone/>
            </a:pPr>
            <a:r>
              <a:rPr lang="en-US" b="0" i="0">
                <a:effectLst/>
                <a:latin typeface="Arial" panose="020B0604020202020204" pitchFamily="34" charset="0"/>
              </a:rPr>
              <a:t>…But first of all, what is a teaching module, and why it can be a solution for our issues: the teaching module is </a:t>
            </a:r>
            <a:r>
              <a:rPr lang="it-IT" sz="1100" b="0" i="0">
                <a:effectLst/>
                <a:latin typeface="Fira Sans" panose="020B0503050000020004" pitchFamily="34" charset="0"/>
              </a:rPr>
              <a:t>a </a:t>
            </a:r>
            <a:r>
              <a:rPr lang="it-IT" sz="1100" b="0" i="0" err="1">
                <a:effectLst/>
                <a:latin typeface="Fira Sans" panose="020B0503050000020004" pitchFamily="34" charset="0"/>
              </a:rPr>
              <a:t>significant</a:t>
            </a:r>
            <a:r>
              <a:rPr lang="it-IT" sz="1100" b="0" i="0">
                <a:effectLst/>
                <a:latin typeface="Fira Sans" panose="020B0503050000020004" pitchFamily="34" charset="0"/>
              </a:rPr>
              <a:t>, </a:t>
            </a:r>
            <a:r>
              <a:rPr lang="it-IT" sz="1100" b="0" i="0" err="1">
                <a:effectLst/>
                <a:latin typeface="Fira Sans" panose="020B0503050000020004" pitchFamily="34" charset="0"/>
              </a:rPr>
              <a:t>highly</a:t>
            </a:r>
            <a:r>
              <a:rPr lang="it-IT" sz="1100" b="0" i="0">
                <a:effectLst/>
                <a:latin typeface="Fira Sans" panose="020B0503050000020004" pitchFamily="34" charset="0"/>
              </a:rPr>
              <a:t> </a:t>
            </a:r>
            <a:r>
              <a:rPr lang="it-IT" sz="1100" b="0" i="0" err="1">
                <a:effectLst/>
                <a:latin typeface="Fira Sans" panose="020B0503050000020004" pitchFamily="34" charset="0"/>
              </a:rPr>
              <a:t>homogeneous</a:t>
            </a:r>
            <a:r>
              <a:rPr lang="it-IT" sz="1100" b="0" i="0">
                <a:effectLst/>
                <a:latin typeface="Fira Sans" panose="020B0503050000020004" pitchFamily="34" charset="0"/>
              </a:rPr>
              <a:t>, and </a:t>
            </a:r>
            <a:r>
              <a:rPr lang="it-IT" sz="1100" b="0" i="0" err="1">
                <a:effectLst/>
                <a:latin typeface="Fira Sans" panose="020B0503050000020004" pitchFamily="34" charset="0"/>
              </a:rPr>
              <a:t>unified</a:t>
            </a:r>
            <a:r>
              <a:rPr lang="it-IT" sz="1100" b="0" i="0">
                <a:effectLst/>
                <a:latin typeface="Fira Sans" panose="020B0503050000020004" pitchFamily="34" charset="0"/>
              </a:rPr>
              <a:t> part of a </a:t>
            </a:r>
            <a:r>
              <a:rPr lang="it-IT" sz="1100" b="0" i="0" err="1">
                <a:effectLst/>
                <a:latin typeface="Fira Sans" panose="020B0503050000020004" pitchFamily="34" charset="0"/>
              </a:rPr>
              <a:t>planned</a:t>
            </a:r>
            <a:r>
              <a:rPr lang="it-IT" sz="1100" b="0" i="0">
                <a:effectLst/>
                <a:latin typeface="Fira Sans" panose="020B0503050000020004" pitchFamily="34" charset="0"/>
              </a:rPr>
              <a:t> </a:t>
            </a:r>
            <a:r>
              <a:rPr lang="it-IT" sz="1100" b="0" i="0" err="1">
                <a:effectLst/>
                <a:latin typeface="Fira Sans" panose="020B0503050000020004" pitchFamily="34" charset="0"/>
              </a:rPr>
              <a:t>disciplinary</a:t>
            </a:r>
            <a:r>
              <a:rPr lang="it-IT" sz="1100" b="0" i="0">
                <a:effectLst/>
                <a:latin typeface="Fira Sans" panose="020B0503050000020004" pitchFamily="34" charset="0"/>
              </a:rPr>
              <a:t> </a:t>
            </a:r>
            <a:r>
              <a:rPr lang="it-IT" sz="1100" b="0" i="0" err="1">
                <a:effectLst/>
                <a:latin typeface="Fira Sans" panose="020B0503050000020004" pitchFamily="34" charset="0"/>
              </a:rPr>
              <a:t>program</a:t>
            </a:r>
            <a:r>
              <a:rPr lang="it-IT" sz="1100" b="0" i="0">
                <a:effectLst/>
                <a:latin typeface="Fira Sans" panose="020B0503050000020004" pitchFamily="34" charset="0"/>
              </a:rPr>
              <a:t> </a:t>
            </a:r>
            <a:r>
              <a:rPr lang="it-IT" sz="1100" b="0" i="0" err="1">
                <a:effectLst/>
                <a:latin typeface="Fira Sans" panose="020B0503050000020004" pitchFamily="34" charset="0"/>
              </a:rPr>
              <a:t>having</a:t>
            </a:r>
            <a:r>
              <a:rPr lang="it-IT" sz="1100" b="0" i="0">
                <a:effectLst/>
                <a:latin typeface="Fira Sans" panose="020B0503050000020004" pitchFamily="34" charset="0"/>
              </a:rPr>
              <a:t> </a:t>
            </a:r>
            <a:r>
              <a:rPr lang="it-IT" sz="1100" b="0" i="0" err="1">
                <a:effectLst/>
                <a:latin typeface="Fira Sans" panose="020B0503050000020004" pitchFamily="34" charset="0"/>
              </a:rPr>
              <a:t>three</a:t>
            </a:r>
            <a:r>
              <a:rPr lang="it-IT" sz="1100" b="0" i="0">
                <a:effectLst/>
                <a:latin typeface="Fira Sans" panose="020B0503050000020004" pitchFamily="34" charset="0"/>
              </a:rPr>
              <a:t> </a:t>
            </a:r>
            <a:r>
              <a:rPr lang="it-IT" sz="1100" b="0" i="0" err="1">
                <a:effectLst/>
                <a:latin typeface="Fira Sans" panose="020B0503050000020004" pitchFamily="34" charset="0"/>
              </a:rPr>
              <a:t>main</a:t>
            </a:r>
            <a:r>
              <a:rPr lang="it-IT" sz="1100" b="0" i="0">
                <a:effectLst/>
                <a:latin typeface="Fira Sans" panose="020B0503050000020004" pitchFamily="34" charset="0"/>
              </a:rPr>
              <a:t> </a:t>
            </a:r>
            <a:r>
              <a:rPr lang="it-IT" sz="1100" b="0" i="0" err="1">
                <a:effectLst/>
                <a:latin typeface="Fira Sans" panose="020B0503050000020004" pitchFamily="34" charset="0"/>
              </a:rPr>
              <a:t>characteristics</a:t>
            </a:r>
            <a:r>
              <a:rPr lang="it-IT" sz="1100" b="0" i="0">
                <a:effectLst/>
                <a:latin typeface="Fira Sans" panose="020B0503050000020004" pitchFamily="34" charset="0"/>
              </a:rPr>
              <a:t>: </a:t>
            </a:r>
            <a:r>
              <a:rPr lang="it-IT" sz="1100" b="0" i="0" err="1">
                <a:effectLst/>
                <a:latin typeface="Fira Sans" panose="020B0503050000020004" pitchFamily="34" charset="0"/>
              </a:rPr>
              <a:t>definition</a:t>
            </a:r>
            <a:r>
              <a:rPr lang="it-IT" sz="1100" b="0" i="0">
                <a:effectLst/>
                <a:latin typeface="Fira Sans" panose="020B0503050000020004" pitchFamily="34" charset="0"/>
              </a:rPr>
              <a:t> of learning goals, use of multimedia, and </a:t>
            </a:r>
            <a:r>
              <a:rPr lang="it-IT" sz="1100" b="0" i="0" err="1">
                <a:effectLst/>
                <a:latin typeface="Fira Sans" panose="020B0503050000020004" pitchFamily="34" charset="0"/>
              </a:rPr>
              <a:t>active</a:t>
            </a:r>
            <a:r>
              <a:rPr lang="it-IT" sz="1100" b="0" i="0">
                <a:effectLst/>
                <a:latin typeface="Fira Sans" panose="020B0503050000020004" pitchFamily="34" charset="0"/>
              </a:rPr>
              <a:t> learning</a:t>
            </a:r>
            <a:r>
              <a:rPr lang="en-US" b="0" i="0">
                <a:effectLst/>
                <a:latin typeface="Arial" panose="020B0604020202020204" pitchFamily="34" charset="0"/>
              </a:rPr>
              <a:t>…</a:t>
            </a:r>
            <a:br>
              <a:rPr lang="en-US" b="0" i="0">
                <a:solidFill>
                  <a:srgbClr val="5D6879"/>
                </a:solidFill>
                <a:effectLst/>
                <a:latin typeface="Lato" panose="020F0502020204030203" pitchFamily="34" charset="0"/>
              </a:rPr>
            </a:b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effectLst/>
                <a:latin typeface="Arial" panose="020B0604020202020204" pitchFamily="34" charset="0"/>
              </a:rPr>
              <a:t>The description of learning goals can be seen as a ”map” for students to see a clear picture of where the course is taking them and what is expected to be successful.</a:t>
            </a:r>
          </a:p>
          <a:p>
            <a:pPr marL="0" lvl="0" indent="0" algn="l" rtl="0">
              <a:spcBef>
                <a:spcPts val="0"/>
              </a:spcBef>
              <a:spcAft>
                <a:spcPts val="0"/>
              </a:spcAft>
              <a:buNone/>
            </a:pPr>
            <a:endParaRPr lang="en-US">
              <a:effectLst/>
              <a:latin typeface="Arial" panose="020B0604020202020204" pitchFamily="34" charset="0"/>
            </a:endParaRPr>
          </a:p>
          <a:p>
            <a:pPr marL="0" lvl="0" indent="0" algn="l" rtl="0">
              <a:spcBef>
                <a:spcPts val="0"/>
              </a:spcBef>
              <a:spcAft>
                <a:spcPts val="0"/>
              </a:spcAft>
              <a:buNone/>
            </a:pPr>
            <a:r>
              <a:rPr lang="en-US" b="0" i="0">
                <a:solidFill>
                  <a:srgbClr val="062D46"/>
                </a:solidFill>
                <a:effectLst/>
                <a:latin typeface="Averta Regular"/>
              </a:rPr>
              <a:t>Learning Objectives are measurable subgoals of a lesson and inform particular learning outcomes.</a:t>
            </a:r>
          </a:p>
          <a:p>
            <a:pPr marL="0" lvl="0" indent="0" algn="l" rtl="0">
              <a:spcBef>
                <a:spcPts val="0"/>
              </a:spcBef>
              <a:spcAft>
                <a:spcPts val="0"/>
              </a:spcAft>
              <a:buNone/>
            </a:pPr>
            <a:endParaRPr lang="en-US" b="0" i="0">
              <a:solidFill>
                <a:srgbClr val="062D46"/>
              </a:solidFill>
              <a:effectLst/>
              <a:latin typeface="Averta Regular"/>
            </a:endParaRPr>
          </a:p>
          <a:p>
            <a:pPr marL="228600" lvl="0" indent="-228600" algn="l" rtl="0">
              <a:spcBef>
                <a:spcPts val="0"/>
              </a:spcBef>
              <a:spcAft>
                <a:spcPts val="0"/>
              </a:spcAft>
              <a:buAutoNum type="arabicParenR"/>
            </a:pPr>
            <a:r>
              <a:rPr lang="en-US" b="0" i="0">
                <a:solidFill>
                  <a:srgbClr val="062D46"/>
                </a:solidFill>
                <a:effectLst/>
                <a:latin typeface="Averta Regular"/>
              </a:rPr>
              <a:t>Makes possible to set student expectations</a:t>
            </a:r>
          </a:p>
          <a:p>
            <a:pPr marL="228600" lvl="0" indent="-228600" algn="l" rtl="0">
              <a:spcBef>
                <a:spcPts val="0"/>
              </a:spcBef>
              <a:spcAft>
                <a:spcPts val="0"/>
              </a:spcAft>
              <a:buAutoNum type="arabicParenR"/>
            </a:pPr>
            <a:r>
              <a:rPr lang="en-US">
                <a:effectLst/>
                <a:latin typeface="Arial" panose="020B0604020202020204" pitchFamily="34" charset="0"/>
              </a:rPr>
              <a:t>Studies showed that clarity of goals implies good results in terms of motivation, organizations and exam results</a:t>
            </a:r>
          </a:p>
          <a:p>
            <a:pPr marL="228600" lvl="0" indent="-228600" algn="l" rtl="0">
              <a:spcBef>
                <a:spcPts val="0"/>
              </a:spcBef>
              <a:spcAft>
                <a:spcPts val="0"/>
              </a:spcAft>
              <a:buAutoNum type="arabicParenR"/>
            </a:pPr>
            <a:r>
              <a:rPr lang="en-US">
                <a:effectLst/>
                <a:latin typeface="Arial" panose="020B0604020202020204" pitchFamily="34" charset="0"/>
              </a:rPr>
              <a:t>The lecturer is able to share his project with different </a:t>
            </a:r>
            <a:r>
              <a:rPr lang="en-US" err="1">
                <a:effectLst/>
                <a:latin typeface="Arial" panose="020B0604020202020204" pitchFamily="34" charset="0"/>
              </a:rPr>
              <a:t>collegues</a:t>
            </a:r>
            <a:r>
              <a:rPr lang="en-US">
                <a:effectLst/>
                <a:latin typeface="Arial" panose="020B0604020202020204" pitchFamily="34" charset="0"/>
              </a:rPr>
              <a:t> that may use different approaches</a:t>
            </a:r>
          </a:p>
          <a:p>
            <a:pPr marL="228600" lvl="0" indent="-228600" algn="l" rtl="0">
              <a:spcBef>
                <a:spcPts val="0"/>
              </a:spcBef>
              <a:spcAft>
                <a:spcPts val="0"/>
              </a:spcAft>
              <a:buAutoNum type="arabicParenR"/>
            </a:pPr>
            <a:endParaRPr lang="en-US">
              <a:effectLst/>
              <a:latin typeface="Arial" panose="020B0604020202020204" pitchFamily="34" charset="0"/>
            </a:endParaRPr>
          </a:p>
          <a:p>
            <a:pPr marL="0" lvl="0" indent="0" algn="l" rtl="0">
              <a:spcBef>
                <a:spcPts val="0"/>
              </a:spcBef>
              <a:spcAft>
                <a:spcPts val="0"/>
              </a:spcAft>
              <a:buNone/>
            </a:pPr>
            <a:endParaRPr lang="en-US">
              <a:effectLst/>
              <a:latin typeface="Arial" panose="020B0604020202020204" pitchFamily="34" charset="0"/>
            </a:endParaRPr>
          </a:p>
          <a:p>
            <a:pPr marL="0" lvl="0" indent="0" algn="l" rtl="0">
              <a:spcBef>
                <a:spcPts val="0"/>
              </a:spcBef>
              <a:spcAft>
                <a:spcPts val="0"/>
              </a:spcAft>
              <a:buNone/>
            </a:pPr>
            <a:endParaRPr lang="en-US">
              <a:effectLst/>
              <a:latin typeface="Arial" panose="020B0604020202020204" pitchFamily="34" charset="0"/>
            </a:endParaRPr>
          </a:p>
          <a:p>
            <a:pPr marL="0" lvl="0" indent="0" algn="l" rtl="0">
              <a:spcBef>
                <a:spcPts val="0"/>
              </a:spcBef>
              <a:spcAft>
                <a:spcPts val="0"/>
              </a:spcAft>
              <a:buNone/>
            </a:pPr>
            <a:r>
              <a:rPr lang="en-US">
                <a:effectLst/>
                <a:latin typeface="Arial" panose="020B0604020202020204" pitchFamily="34" charset="0"/>
              </a:rPr>
              <a:t>…The first distinctive hallmark of a module is the clarity in the definition of learning goals which set student expectations about the following lectures and guide their learning processes. A study showed a positive effect of classes with high goal clarity and coherence on the students’ reports on supportive learning conditions, self-determined learning motivation, and organizing learning activities. The description of learning goals can be seen as a ”map” for students to see a clear picture of where the course is taking them and what is expected </a:t>
            </a:r>
            <a:r>
              <a:rPr lang="en-US" b="0" i="0">
                <a:effectLst/>
                <a:latin typeface="Arial" panose="020B0604020202020204" pitchFamily="34" charset="0"/>
              </a:rPr>
              <a:t>to be successful. Students are able to direct and monitor their learning throughout their study by referring back to the learning objectives. The latter should be student-centered, describing what the students are supposed to accomplish as a result of instruction, rather than what the instructor will cover or do in the course. On the other hand, the definition of learning goals is helpful to the instructors as well to guide the design of fair course assessment plans and the selection of content and activities and make sure all critical course components are aligned to support student learning. As a matter of fact, learning objectives are the foundation for instructional alignment, meaning that learning objectives, assessment tools, and instructional methods mutually support the same educational outcome…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effectLst/>
                <a:latin typeface="Arial" panose="020B0604020202020204" pitchFamily="34" charset="0"/>
              </a:rPr>
              <a:t>Usage of multimedia increased a lot in the last decades.</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effectLst/>
                <a:latin typeface="Arial" panose="020B0604020202020204" pitchFamily="34" charset="0"/>
              </a:rPr>
              <a:t>Studies confirm that attract students, that are motivated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0" i="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effectLst/>
                <a:latin typeface="Arial" panose="020B0604020202020204" pitchFamily="34" charset="0"/>
              </a:rPr>
              <a:t>…After defining the lesson objectives, the teacher has to think about how to have his students achieve them. The means of teaching have changed a lot in the last decades and education has evolved as a result. Nowadays, it is common to see universities use instructional multimedia in course delivery as this is considered as part of the educational technology, and the didactic module is an example of this. It is not strange anymore to involve lecturers and students using multimedia technology in the classrooms due to its several benefits.. Multimedia technology can attract students’ attention easily and consequently they are motivated in a way to continue exploring the presentation. When this process goes on, the students are engaged in the learning process. Hence, multimedia technology is able to create some initiatives for the students to keep learning. A study on using multimedia-enhanced problem-based learning environments to teach Science has shown that this learning environment is not boring and students are motivated to learn Science []. In a technology-driven, constructivist learning environment, multimedia serves as an effective tool for facilitating problem-solving through self-exploration, collaboration, and active participation. It is an essential tool for mastering basic skills through drill and practice by means of learning by doing, understanding abstract concepts, providing access to remote locations, and enabling individualized and cooperative learning experiences. The incorporation of simulations, models, and a variety of media-rich learning materials, including still and animated graphics, video, and audio, is vital in making the acquisition of new knowledge more efficient. With its interactive nature, multimedia is flexible enough to accommodate different learning styles, allowing both educators and learners to work together in an informal setting. Additionally, it stimulates peer learning and individual creativity and innovation…</a:t>
            </a:r>
          </a:p>
          <a:p>
            <a:pPr marL="0" lvl="0" indent="0" algn="l" rtl="0">
              <a:spcBef>
                <a:spcPts val="0"/>
              </a:spcBef>
              <a:spcAft>
                <a:spcPts val="0"/>
              </a:spcAft>
              <a:buNone/>
            </a:pPr>
            <a:endParaRPr/>
          </a:p>
        </p:txBody>
      </p:sp>
    </p:spTree>
    <p:extLst>
      <p:ext uri="{BB962C8B-B14F-4D97-AF65-F5344CB8AC3E}">
        <p14:creationId xmlns:p14="http://schemas.microsoft.com/office/powerpoint/2010/main" val="27264552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26637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
        <p:cNvGrpSpPr/>
        <p:nvPr/>
      </p:nvGrpSpPr>
      <p:grpSpPr>
        <a:xfrm>
          <a:off x="0" y="0"/>
          <a:ext cx="0" cy="0"/>
          <a:chOff x="0" y="0"/>
          <a:chExt cx="0" cy="0"/>
        </a:xfrm>
      </p:grpSpPr>
      <p:sp>
        <p:nvSpPr>
          <p:cNvPr id="1496" name="Google Shape;1496;g9026751953_0_1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7" name="Google Shape;1497;g9026751953_0_1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It’s the strategy the teacher will put into practice taking also advantages from multimedias.</a:t>
            </a:r>
          </a:p>
          <a:p>
            <a:pPr marL="0" lvl="0" indent="0" algn="l" rtl="0">
              <a:spcBef>
                <a:spcPts val="0"/>
              </a:spcBef>
              <a:spcAft>
                <a:spcPts val="0"/>
              </a:spcAft>
              <a:buNone/>
            </a:pPr>
            <a:endParaRPr lang="en-US"/>
          </a:p>
          <a:p>
            <a:pPr marL="0" lvl="0" indent="0" algn="l" rtl="0">
              <a:spcBef>
                <a:spcPts val="0"/>
              </a:spcBef>
              <a:spcAft>
                <a:spcPts val="0"/>
              </a:spcAft>
              <a:buNone/>
            </a:pPr>
            <a:r>
              <a:rPr lang="en-US"/>
              <a:t>Learn is an active process. Students learn better when do something with someone. (Meyers and Jones)</a:t>
            </a:r>
          </a:p>
          <a:p>
            <a:pPr marL="0" lvl="0" indent="0" algn="l" rtl="0">
              <a:spcBef>
                <a:spcPts val="0"/>
              </a:spcBef>
              <a:spcAft>
                <a:spcPts val="0"/>
              </a:spcAft>
              <a:buNone/>
            </a:pPr>
            <a:r>
              <a:rPr lang="en-US"/>
              <a:t>Doing is the most important thing in the learning process (Kolbs)</a:t>
            </a:r>
          </a:p>
          <a:p>
            <a:pPr marL="0" lvl="0" indent="0" algn="l" rtl="0">
              <a:spcBef>
                <a:spcPts val="0"/>
              </a:spcBef>
              <a:spcAft>
                <a:spcPts val="0"/>
              </a:spcAft>
              <a:buNone/>
            </a:pPr>
            <a:endParaRPr lang="en-US"/>
          </a:p>
          <a:p>
            <a:pPr marL="0" lvl="0" indent="0" algn="l" rtl="0">
              <a:spcBef>
                <a:spcPts val="0"/>
              </a:spcBef>
              <a:spcAft>
                <a:spcPts val="0"/>
              </a:spcAft>
              <a:buNone/>
            </a:pPr>
            <a:r>
              <a:rPr lang="en-US"/>
              <a:t>Teacher is a facilitator</a:t>
            </a:r>
          </a:p>
          <a:p>
            <a:pPr marL="0" lvl="0" indent="0" algn="l" rtl="0">
              <a:spcBef>
                <a:spcPts val="0"/>
              </a:spcBef>
              <a:spcAft>
                <a:spcPts val="0"/>
              </a:spcAft>
              <a:buNone/>
            </a:pPr>
            <a:endParaRPr lang="en-US"/>
          </a:p>
          <a:p>
            <a:pPr marL="0" lvl="0" indent="0" algn="l" rtl="0">
              <a:spcBef>
                <a:spcPts val="0"/>
              </a:spcBef>
              <a:spcAft>
                <a:spcPts val="0"/>
              </a:spcAft>
              <a:buNone/>
            </a:pPr>
            <a:r>
              <a:rPr lang="en-US"/>
              <a:t>Improve students self-confidence, motivations and persistence.</a:t>
            </a:r>
          </a:p>
          <a:p>
            <a:pPr marL="0" lvl="0" indent="0" algn="l" rtl="0">
              <a:spcBef>
                <a:spcPts val="0"/>
              </a:spcBef>
              <a:spcAft>
                <a:spcPts val="0"/>
              </a:spcAft>
              <a:buNone/>
            </a:pPr>
            <a:endParaRPr lang="en-US"/>
          </a:p>
          <a:p>
            <a:pPr marL="0" lvl="0" indent="0" algn="l" rtl="0">
              <a:spcBef>
                <a:spcPts val="0"/>
              </a:spcBef>
              <a:spcAft>
                <a:spcPts val="0"/>
              </a:spcAft>
              <a:buNone/>
            </a:pPr>
            <a:r>
              <a:rPr lang="en-US"/>
              <a:t>…Once the students have been acquainted with the lesson objectives, the teacher, also taking advantage of multimedia, involves them in actively participating in the lectures. In this regard, didactic modules try to overcome the limitations of traditional and deeply rooted classroom teaching where participants are put up in a classroom mode where they just listen to the lectures and go through some presentations. This kind of approach places participants in a passive role as they try to memorize and reproduce the facts in order to clear the examinations. The courses traditionally enforce a reactive rather than proactive approach. i.e., the participants are expected to react to a solution presented instead of being proactive about the problem. The application of the concept part is minimal usually missing.</a:t>
            </a:r>
          </a:p>
          <a:p>
            <a:pPr marL="0" lvl="0" indent="0" algn="l" rtl="0">
              <a:spcBef>
                <a:spcPts val="0"/>
              </a:spcBef>
              <a:spcAft>
                <a:spcPts val="0"/>
              </a:spcAft>
              <a:buNone/>
            </a:pPr>
            <a:r>
              <a:rPr lang="en-US"/>
              <a:t>Conversely, active learning refers to a process through which teachers and students construct a shared community wherein teachers facilitate learning and students become more responsible for their own learning. This process often incorporates out-of-classroom projects, problem-based cases, team assignments, or applied research. For most learners, it is more motivating to be active than passive since a task that one has done himself or herself or even better as part of a group is more highly valued. Students who work together on active learning tasks learn to work with other people of different backgrounds and attitudes and learn strategies for learning by observing others. McKeachie and Svinicki claim that active learning has a lot of other benefits for students. They are more likely to access their own prior knowledge and find personally meaningful problem solutions or interpretations, receive more frequent and immediate feedback, increase their self-confidence and self-reliance, and the student conceptions of knowledge change, which in turn have implications for cognitive development. </a:t>
            </a:r>
            <a:endParaRPr/>
          </a:p>
        </p:txBody>
      </p:sp>
    </p:spTree>
    <p:extLst>
      <p:ext uri="{BB962C8B-B14F-4D97-AF65-F5344CB8AC3E}">
        <p14:creationId xmlns:p14="http://schemas.microsoft.com/office/powerpoint/2010/main" val="1836957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3"/>
        <p:cNvGrpSpPr/>
        <p:nvPr/>
      </p:nvGrpSpPr>
      <p:grpSpPr>
        <a:xfrm>
          <a:off x="0" y="0"/>
          <a:ext cx="0" cy="0"/>
          <a:chOff x="0" y="0"/>
          <a:chExt cx="0" cy="0"/>
        </a:xfrm>
      </p:grpSpPr>
      <p:sp>
        <p:nvSpPr>
          <p:cNvPr id="3924" name="Google Shape;3924;g94a06c92dc_0_1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5" name="Google Shape;3925;g94a06c92dc_0_1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Collaborative Learning: groups of </a:t>
            </a:r>
            <a:r>
              <a:rPr lang="it-IT" err="1"/>
              <a:t>students</a:t>
            </a:r>
            <a:r>
              <a:rPr lang="it-IT"/>
              <a:t> working </a:t>
            </a:r>
            <a:r>
              <a:rPr lang="it-IT" err="1"/>
              <a:t>together</a:t>
            </a:r>
            <a:r>
              <a:rPr lang="it-IT"/>
              <a:t> on the same </a:t>
            </a:r>
            <a:r>
              <a:rPr lang="it-IT" err="1"/>
              <a:t>problem</a:t>
            </a:r>
            <a:endParaRPr lang="it-IT"/>
          </a:p>
          <a:p>
            <a:pPr marL="0" lvl="0" indent="0" algn="l" rtl="0">
              <a:spcBef>
                <a:spcPts val="0"/>
              </a:spcBef>
              <a:spcAft>
                <a:spcPts val="0"/>
              </a:spcAft>
              <a:buNone/>
            </a:pPr>
            <a:r>
              <a:rPr lang="it-IT"/>
              <a:t>PBL: the learning process start from a </a:t>
            </a:r>
            <a:r>
              <a:rPr lang="it-IT" err="1"/>
              <a:t>problem</a:t>
            </a:r>
            <a:r>
              <a:rPr lang="it-IT"/>
              <a:t> that must be </a:t>
            </a:r>
            <a:r>
              <a:rPr lang="it-IT" err="1"/>
              <a:t>solved</a:t>
            </a:r>
            <a:r>
              <a:rPr lang="it-IT"/>
              <a:t>. The </a:t>
            </a:r>
            <a:r>
              <a:rPr lang="it-IT" err="1"/>
              <a:t>theacher</a:t>
            </a:r>
            <a:r>
              <a:rPr lang="it-IT"/>
              <a:t> </a:t>
            </a:r>
            <a:r>
              <a:rPr lang="it-IT" err="1"/>
              <a:t>give</a:t>
            </a:r>
            <a:r>
              <a:rPr lang="it-IT"/>
              <a:t> the </a:t>
            </a:r>
            <a:r>
              <a:rPr lang="it-IT" err="1"/>
              <a:t>instruments</a:t>
            </a:r>
            <a:r>
              <a:rPr lang="it-IT"/>
              <a:t> and the </a:t>
            </a:r>
            <a:r>
              <a:rPr lang="it-IT" err="1"/>
              <a:t>notions</a:t>
            </a:r>
            <a:r>
              <a:rPr lang="it-IT"/>
              <a:t> to solve it.</a:t>
            </a:r>
          </a:p>
          <a:p>
            <a:pPr marL="0" lvl="0" indent="0" algn="l" rtl="0">
              <a:spcBef>
                <a:spcPts val="0"/>
              </a:spcBef>
              <a:spcAft>
                <a:spcPts val="0"/>
              </a:spcAft>
              <a:buNone/>
            </a:pPr>
            <a:r>
              <a:rPr lang="it-IT" err="1"/>
              <a:t>Gamification</a:t>
            </a:r>
            <a:r>
              <a:rPr lang="it-IT"/>
              <a:t>: game-design, </a:t>
            </a:r>
            <a:r>
              <a:rPr lang="it-IT" err="1"/>
              <a:t>soesn’t</a:t>
            </a:r>
            <a:r>
              <a:rPr lang="it-IT"/>
              <a:t> work well in the long </a:t>
            </a:r>
            <a:r>
              <a:rPr lang="it-IT" err="1"/>
              <a:t>term</a:t>
            </a:r>
            <a:endParaRPr lang="it-IT"/>
          </a:p>
          <a:p>
            <a:pPr marL="0" lvl="0" indent="0" algn="l" rtl="0">
              <a:spcBef>
                <a:spcPts val="0"/>
              </a:spcBef>
              <a:spcAft>
                <a:spcPts val="0"/>
              </a:spcAft>
              <a:buNone/>
            </a:pPr>
            <a:r>
              <a:rPr lang="it-IT" err="1"/>
              <a:t>Worked-example</a:t>
            </a:r>
            <a:endParaRPr lang="it-IT"/>
          </a:p>
          <a:p>
            <a:pPr marL="0" lvl="0" indent="0" algn="l" rtl="0">
              <a:spcBef>
                <a:spcPts val="0"/>
              </a:spcBef>
              <a:spcAft>
                <a:spcPts val="0"/>
              </a:spcAft>
              <a:buNone/>
            </a:pPr>
            <a:r>
              <a:rPr lang="it-IT" err="1"/>
              <a:t>Questioning</a:t>
            </a:r>
            <a:r>
              <a:rPr lang="it-IT"/>
              <a:t> and Feedback</a:t>
            </a:r>
          </a:p>
          <a:p>
            <a:pPr marL="0" lvl="0" indent="0" algn="l" rtl="0">
              <a:spcBef>
                <a:spcPts val="0"/>
              </a:spcBef>
              <a:spcAft>
                <a:spcPts val="0"/>
              </a:spcAft>
              <a:buNone/>
            </a:pPr>
            <a:endParaRPr 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lgn="l" fontAlgn="base">
              <a:buNone/>
            </a:pPr>
            <a:r>
              <a:rPr lang="it-IT" b="0" i="0">
                <a:solidFill>
                  <a:srgbClr val="373737"/>
                </a:solidFill>
                <a:effectLst/>
                <a:latin typeface="inherit"/>
              </a:rPr>
              <a:t>Per calcolare l’effetto di una pratica didattica sull’apprendimento, John Hattie ha creato una scala chiamata </a:t>
            </a:r>
            <a:r>
              <a:rPr lang="it-IT" b="0" i="0" err="1">
                <a:solidFill>
                  <a:srgbClr val="373737"/>
                </a:solidFill>
                <a:effectLst/>
                <a:latin typeface="inherit"/>
              </a:rPr>
              <a:t>effect</a:t>
            </a:r>
            <a:r>
              <a:rPr lang="it-IT" b="0" i="0">
                <a:solidFill>
                  <a:srgbClr val="373737"/>
                </a:solidFill>
                <a:effectLst/>
                <a:latin typeface="inherit"/>
              </a:rPr>
              <a:t> size che permette di confrontare i risultati ottenuti dall’analisi della stessa pratica. Quando una pratica didattica risulta avere un </a:t>
            </a:r>
            <a:r>
              <a:rPr lang="it-IT" b="0" i="0" err="1">
                <a:solidFill>
                  <a:srgbClr val="373737"/>
                </a:solidFill>
                <a:effectLst/>
                <a:latin typeface="inherit"/>
              </a:rPr>
              <a:t>effect</a:t>
            </a:r>
            <a:r>
              <a:rPr lang="it-IT" b="0" i="0">
                <a:solidFill>
                  <a:srgbClr val="373737"/>
                </a:solidFill>
                <a:effectLst/>
                <a:latin typeface="inherit"/>
              </a:rPr>
              <a:t> size uguale a zero significa che non ottiene nessun effetto sull’apprendimento, né negativo, né positivo. Se una pratica didattica porta l’indice dell’</a:t>
            </a:r>
            <a:r>
              <a:rPr lang="it-IT" b="0" i="0" err="1">
                <a:solidFill>
                  <a:srgbClr val="373737"/>
                </a:solidFill>
                <a:effectLst/>
                <a:latin typeface="inherit"/>
              </a:rPr>
              <a:t>effect</a:t>
            </a:r>
            <a:r>
              <a:rPr lang="it-IT" b="0" i="0">
                <a:solidFill>
                  <a:srgbClr val="373737"/>
                </a:solidFill>
                <a:effectLst/>
                <a:latin typeface="inherit"/>
              </a:rPr>
              <a:t> size sotto lo zero significa che è controproducente; al contrario se è sopra lo zero è efficace. Per rendersi meglio conto di ciò di cui stiamo parlando, teniamo presente che l’</a:t>
            </a:r>
            <a:r>
              <a:rPr lang="it-IT" b="0" i="0" err="1">
                <a:solidFill>
                  <a:srgbClr val="373737"/>
                </a:solidFill>
                <a:effectLst/>
                <a:latin typeface="inherit"/>
              </a:rPr>
              <a:t>effect</a:t>
            </a:r>
            <a:r>
              <a:rPr lang="it-IT" b="0" i="0">
                <a:solidFill>
                  <a:srgbClr val="373737"/>
                </a:solidFill>
                <a:effectLst/>
                <a:latin typeface="inherit"/>
              </a:rPr>
              <a:t> size peggiore sull’apprendimento è dato dal cambiamento di scuola (-0.34) mentre il più alto è l’autovalutazione e le aspettative dello studente (+1.44). L’elenco degli effetti sul rendimento conta 150 voci, di cui solo le ultime cinque si trovano sotto lo zero (vacanze estive, assistenza sociale alle famiglie, bocciatura, televisione e il già citato cambiamento di scuola).</a:t>
            </a:r>
            <a:endParaRPr lang="en-US" b="0" i="0">
              <a:solidFill>
                <a:srgbClr val="373737"/>
              </a:solidFill>
              <a:effectLst/>
              <a:latin typeface="inherit"/>
            </a:endParaRPr>
          </a:p>
          <a:p>
            <a:pPr algn="l" fontAlgn="base"/>
            <a:endParaRPr lang="en-US" b="1" i="0">
              <a:solidFill>
                <a:srgbClr val="373737"/>
              </a:solidFill>
              <a:effectLst/>
              <a:latin typeface="inherit"/>
            </a:endParaRPr>
          </a:p>
          <a:p>
            <a:pPr algn="l" fontAlgn="base"/>
            <a:r>
              <a:rPr lang="en-US" b="1" i="0">
                <a:solidFill>
                  <a:srgbClr val="373737"/>
                </a:solidFill>
                <a:effectLst/>
                <a:latin typeface="inherit"/>
              </a:rPr>
              <a:t>Feedback </a:t>
            </a:r>
            <a:r>
              <a:rPr lang="en-US" b="0" i="0">
                <a:solidFill>
                  <a:srgbClr val="373737"/>
                </a:solidFill>
                <a:effectLst/>
                <a:latin typeface="Helvetica Neue"/>
              </a:rPr>
              <a:t>Hattie has made clear that ‘feedback’ includes telling students what they have done well (positive reinforcement), and what they need to do to improve (corrective work, targets </a:t>
            </a:r>
            <a:r>
              <a:rPr lang="en-US" b="0" i="0" err="1">
                <a:solidFill>
                  <a:srgbClr val="373737"/>
                </a:solidFill>
                <a:effectLst/>
                <a:latin typeface="Helvetica Neue"/>
              </a:rPr>
              <a:t>etc</a:t>
            </a:r>
            <a:r>
              <a:rPr lang="en-US" b="0" i="0">
                <a:solidFill>
                  <a:srgbClr val="373737"/>
                </a:solidFill>
                <a:effectLst/>
                <a:latin typeface="Helvetica Neue"/>
              </a:rPr>
              <a:t>), but it also includes clarifying goals. This means that giving students assessment criteria for example would be included in ‘feedback’. This may seem odd, but high quality feedback is always given against explicit criteria, and so these would be included in ‘feedback’ experiments.</a:t>
            </a:r>
          </a:p>
          <a:p>
            <a:pPr algn="l" fontAlgn="base"/>
            <a:r>
              <a:rPr lang="en-US" b="0" i="0">
                <a:solidFill>
                  <a:srgbClr val="373737"/>
                </a:solidFill>
                <a:effectLst/>
                <a:latin typeface="Helvetica Neue"/>
              </a:rPr>
              <a:t>As well as feedback on the task Hattie believes that students can get feedback on the processes they have used to complete the task, and on their ability to self-regulate their own learning. All these have the capacity to increase achievement. Feedback on the ‘self’ such as ‘well done you are good at this’ is not helpful. The feedback must be informative rather than evaluative. See the feedback page on my website or Teaching Today chapters 6 and 43.</a:t>
            </a:r>
          </a:p>
          <a:p>
            <a:pPr algn="l" fontAlgn="base"/>
            <a:r>
              <a:rPr lang="en-US" b="1" i="0">
                <a:solidFill>
                  <a:srgbClr val="373737"/>
                </a:solidFill>
                <a:effectLst/>
                <a:latin typeface="inherit"/>
              </a:rPr>
              <a:t>Students prior cognitive ability: </a:t>
            </a:r>
            <a:r>
              <a:rPr lang="en-US" b="0" i="0">
                <a:solidFill>
                  <a:srgbClr val="373737"/>
                </a:solidFill>
                <a:effectLst/>
                <a:latin typeface="Helvetica Neue"/>
              </a:rPr>
              <a:t>This is IQ and similar measures</a:t>
            </a:r>
          </a:p>
          <a:p>
            <a:pPr algn="l" fontAlgn="base"/>
            <a:r>
              <a:rPr lang="en-US" b="1" i="0">
                <a:solidFill>
                  <a:srgbClr val="373737"/>
                </a:solidFill>
                <a:effectLst/>
                <a:latin typeface="inherit"/>
              </a:rPr>
              <a:t>Instructional quality: </a:t>
            </a:r>
            <a:r>
              <a:rPr lang="en-US" b="0" i="0">
                <a:solidFill>
                  <a:srgbClr val="373737"/>
                </a:solidFill>
                <a:effectLst/>
                <a:latin typeface="Helvetica Neue"/>
              </a:rPr>
              <a:t>This is the student’s view of the teaching quality; the research was done mainly in HE institutions and colleges.</a:t>
            </a:r>
          </a:p>
          <a:p>
            <a:pPr algn="l" fontAlgn="base"/>
            <a:r>
              <a:rPr lang="en-US" b="1" i="0">
                <a:solidFill>
                  <a:srgbClr val="373737"/>
                </a:solidFill>
                <a:effectLst/>
                <a:latin typeface="inherit"/>
              </a:rPr>
              <a:t>Instructional quantity:</a:t>
            </a:r>
            <a:r>
              <a:rPr lang="en-US" b="0" i="0">
                <a:solidFill>
                  <a:srgbClr val="373737"/>
                </a:solidFill>
                <a:effectLst/>
                <a:latin typeface="Helvetica Neue"/>
              </a:rPr>
              <a:t> How many hours the student is taught for. Direct instruction: Active learning in class, student’s work is marked in class and they may do corrective work. There are reviews after one hour, five hours, and 20 hours study. See the separate handout.</a:t>
            </a:r>
          </a:p>
          <a:p>
            <a:pPr algn="l" fontAlgn="base"/>
            <a:r>
              <a:rPr lang="en-US" b="1" i="0">
                <a:solidFill>
                  <a:srgbClr val="373737"/>
                </a:solidFill>
                <a:effectLst/>
                <a:latin typeface="inherit"/>
              </a:rPr>
              <a:t>Acceleration </a:t>
            </a:r>
            <a:r>
              <a:rPr lang="en-US" b="0" i="0">
                <a:solidFill>
                  <a:srgbClr val="373737"/>
                </a:solidFill>
                <a:effectLst/>
                <a:latin typeface="Helvetica Neue"/>
              </a:rPr>
              <a:t>I think this is very bright students being put forward a year in schools</a:t>
            </a:r>
          </a:p>
          <a:p>
            <a:pPr algn="l" fontAlgn="base"/>
            <a:r>
              <a:rPr lang="en-US" b="1" i="0">
                <a:solidFill>
                  <a:srgbClr val="373737"/>
                </a:solidFill>
                <a:effectLst/>
                <a:latin typeface="inherit"/>
              </a:rPr>
              <a:t>Home factors </a:t>
            </a:r>
            <a:r>
              <a:rPr lang="en-US" b="0" i="0">
                <a:solidFill>
                  <a:srgbClr val="373737"/>
                </a:solidFill>
                <a:effectLst/>
                <a:latin typeface="Helvetica Neue"/>
              </a:rPr>
              <a:t>Issues such as social class, help with homework, extent to which the learner’s education is thought important</a:t>
            </a:r>
          </a:p>
          <a:p>
            <a:pPr algn="l" fontAlgn="base"/>
            <a:r>
              <a:rPr lang="en-US" b="1" i="0">
                <a:solidFill>
                  <a:srgbClr val="373737"/>
                </a:solidFill>
                <a:effectLst/>
                <a:latin typeface="inherit"/>
              </a:rPr>
              <a:t>Remediation/feedback </a:t>
            </a:r>
            <a:r>
              <a:rPr lang="en-US" b="0" i="0">
                <a:solidFill>
                  <a:srgbClr val="373737"/>
                </a:solidFill>
                <a:effectLst/>
                <a:latin typeface="Helvetica Neue"/>
              </a:rPr>
              <a:t>Diagnosing what students find difficult, and getting students to fix it.</a:t>
            </a:r>
          </a:p>
          <a:p>
            <a:pPr algn="l" fontAlgn="base"/>
            <a:r>
              <a:rPr lang="en-US" b="1" i="0">
                <a:solidFill>
                  <a:srgbClr val="373737"/>
                </a:solidFill>
                <a:effectLst/>
                <a:latin typeface="inherit"/>
              </a:rPr>
              <a:t>Student’s disposition to learn </a:t>
            </a:r>
            <a:r>
              <a:rPr lang="en-US" b="0" i="0">
                <a:solidFill>
                  <a:srgbClr val="373737"/>
                </a:solidFill>
                <a:effectLst/>
                <a:latin typeface="Helvetica Neue"/>
              </a:rPr>
              <a:t>Student motivation</a:t>
            </a:r>
          </a:p>
          <a:p>
            <a:pPr algn="l" fontAlgn="base"/>
            <a:r>
              <a:rPr lang="en-US" b="1" i="0">
                <a:solidFill>
                  <a:srgbClr val="373737"/>
                </a:solidFill>
                <a:effectLst/>
                <a:latin typeface="inherit"/>
              </a:rPr>
              <a:t>Challenge of Goals </a:t>
            </a:r>
            <a:r>
              <a:rPr lang="en-US" b="0" i="0">
                <a:solidFill>
                  <a:srgbClr val="373737"/>
                </a:solidFill>
                <a:effectLst/>
                <a:latin typeface="Helvetica Neue"/>
              </a:rPr>
              <a:t>Students being given challenging but at least partially achievable goals</a:t>
            </a:r>
          </a:p>
          <a:p>
            <a:pPr algn="l" fontAlgn="base"/>
            <a:r>
              <a:rPr lang="en-US" b="1" i="0">
                <a:solidFill>
                  <a:srgbClr val="373737"/>
                </a:solidFill>
                <a:effectLst/>
                <a:latin typeface="inherit"/>
              </a:rPr>
              <a:t>Peer tutoring </a:t>
            </a:r>
            <a:r>
              <a:rPr lang="en-US" b="0" i="0">
                <a:solidFill>
                  <a:srgbClr val="373737"/>
                </a:solidFill>
                <a:effectLst/>
                <a:latin typeface="Helvetica Neue"/>
              </a:rPr>
              <a:t>students teaching each other, peer-explaining, peer-checking, peer-assessing </a:t>
            </a:r>
            <a:r>
              <a:rPr lang="en-US" b="0" i="0" err="1">
                <a:solidFill>
                  <a:srgbClr val="373737"/>
                </a:solidFill>
                <a:effectLst/>
                <a:latin typeface="Helvetica Neue"/>
              </a:rPr>
              <a:t>etc</a:t>
            </a:r>
            <a:endParaRPr lang="en-US" b="0" i="0">
              <a:solidFill>
                <a:srgbClr val="373737"/>
              </a:solidFill>
              <a:effectLst/>
              <a:latin typeface="Helvetica Neue"/>
            </a:endParaRPr>
          </a:p>
          <a:p>
            <a:pPr algn="l" fontAlgn="base"/>
            <a:r>
              <a:rPr lang="en-US" b="1" i="0">
                <a:solidFill>
                  <a:srgbClr val="373737"/>
                </a:solidFill>
                <a:effectLst/>
                <a:latin typeface="inherit"/>
              </a:rPr>
              <a:t>Mastery learning </a:t>
            </a:r>
            <a:r>
              <a:rPr lang="en-US" b="0" i="0">
                <a:solidFill>
                  <a:srgbClr val="373737"/>
                </a:solidFill>
                <a:effectLst/>
                <a:latin typeface="Helvetica Neue"/>
              </a:rPr>
              <a:t>A system of tests and retests of easy material with a high pass mark, if a student does not pass they must do extra work and then take a retest on the material they were weak at. See Teaching Today by Geoffrey Petty.</a:t>
            </a:r>
          </a:p>
          <a:p>
            <a:pPr algn="l" fontAlgn="base"/>
            <a:r>
              <a:rPr lang="en-US" b="1" i="0">
                <a:solidFill>
                  <a:srgbClr val="373737"/>
                </a:solidFill>
                <a:effectLst/>
                <a:latin typeface="inherit"/>
              </a:rPr>
              <a:t>Questioning </a:t>
            </a:r>
            <a:r>
              <a:rPr lang="en-US" b="0" i="0">
                <a:solidFill>
                  <a:srgbClr val="373737"/>
                </a:solidFill>
                <a:effectLst/>
                <a:latin typeface="Helvetica Neue"/>
              </a:rPr>
              <a:t>Students being questioned. The most effective questions are high order ‘why?’ ‘how?” and ‘which is best?’ questions that really make students think . They need to be given time to think too, and can do better if they work in pairs than work alone.</a:t>
            </a:r>
          </a:p>
          <a:p>
            <a:pPr algn="l" fontAlgn="base"/>
            <a:r>
              <a:rPr lang="en-US" b="1" i="0" u="sng">
                <a:solidFill>
                  <a:srgbClr val="373737"/>
                </a:solidFill>
                <a:effectLst/>
                <a:latin typeface="inherit"/>
              </a:rPr>
              <a:t>Effect sizes Below 0.4 now follow. Some of these add a lot of value in a short time so don’t ignore them completely</a:t>
            </a:r>
            <a:endParaRPr lang="en-US" b="0" i="0">
              <a:solidFill>
                <a:srgbClr val="373737"/>
              </a:solidFill>
              <a:effectLst/>
              <a:latin typeface="Helvetica Neue"/>
            </a:endParaRPr>
          </a:p>
          <a:p>
            <a:pPr algn="l" fontAlgn="base"/>
            <a:r>
              <a:rPr lang="en-US" b="1" i="0">
                <a:solidFill>
                  <a:srgbClr val="373737"/>
                </a:solidFill>
                <a:effectLst/>
                <a:latin typeface="inherit"/>
              </a:rPr>
              <a:t>Advance organizers </a:t>
            </a:r>
            <a:r>
              <a:rPr lang="en-US" b="0" i="0">
                <a:solidFill>
                  <a:srgbClr val="373737"/>
                </a:solidFill>
                <a:effectLst/>
                <a:latin typeface="Helvetica Neue"/>
              </a:rPr>
              <a:t>A summary of the material in advance that puts some sort of structure to it. This can take a matter of moments and is best referred back to often.</a:t>
            </a:r>
          </a:p>
          <a:p>
            <a:pPr algn="l" fontAlgn="base"/>
            <a:r>
              <a:rPr lang="en-US" b="1" i="0">
                <a:solidFill>
                  <a:srgbClr val="373737"/>
                </a:solidFill>
                <a:effectLst/>
                <a:latin typeface="inherit"/>
              </a:rPr>
              <a:t>Computer-assisted instruction </a:t>
            </a:r>
            <a:r>
              <a:rPr lang="en-US" b="0" i="0">
                <a:solidFill>
                  <a:srgbClr val="373737"/>
                </a:solidFill>
                <a:effectLst/>
                <a:latin typeface="Helvetica Neue"/>
              </a:rPr>
              <a:t>Effect sizes for this are gradually rising as the instruction becomes more interactive, more engaging and generally better designed.</a:t>
            </a:r>
          </a:p>
          <a:p>
            <a:pPr algn="l" fontAlgn="base"/>
            <a:r>
              <a:rPr lang="en-US" b="1" i="0">
                <a:solidFill>
                  <a:srgbClr val="373737"/>
                </a:solidFill>
                <a:effectLst/>
                <a:latin typeface="inherit"/>
              </a:rPr>
              <a:t>Instructional media </a:t>
            </a:r>
            <a:r>
              <a:rPr lang="en-US" b="0" i="0">
                <a:solidFill>
                  <a:srgbClr val="373737"/>
                </a:solidFill>
                <a:effectLst/>
                <a:latin typeface="Helvetica Neue"/>
              </a:rPr>
              <a:t>Using state of the art visuals, videos, </a:t>
            </a:r>
            <a:r>
              <a:rPr lang="en-US" b="0" i="0" err="1">
                <a:solidFill>
                  <a:srgbClr val="373737"/>
                </a:solidFill>
                <a:effectLst/>
                <a:latin typeface="Helvetica Neue"/>
              </a:rPr>
              <a:t>etc</a:t>
            </a:r>
            <a:endParaRPr lang="en-US" b="0" i="0">
              <a:solidFill>
                <a:srgbClr val="373737"/>
              </a:solidFill>
              <a:effectLst/>
              <a:latin typeface="Helvetica Neue"/>
            </a:endParaRPr>
          </a:p>
          <a:p>
            <a:pPr algn="l" fontAlgn="base"/>
            <a:r>
              <a:rPr lang="en-US" b="1" i="0">
                <a:solidFill>
                  <a:srgbClr val="373737"/>
                </a:solidFill>
                <a:effectLst/>
                <a:latin typeface="inherit"/>
              </a:rPr>
              <a:t>Testing </a:t>
            </a:r>
            <a:r>
              <a:rPr lang="en-US" b="0" i="0">
                <a:solidFill>
                  <a:srgbClr val="373737"/>
                </a:solidFill>
                <a:effectLst/>
                <a:latin typeface="Helvetica Neue"/>
              </a:rPr>
              <a:t>Testing by itself is not as effective as remediation/feedback where the test is used to find what the student needs to improve and they then do corrective work.</a:t>
            </a:r>
          </a:p>
          <a:p>
            <a:pPr algn="l" fontAlgn="base"/>
            <a:r>
              <a:rPr lang="en-US" b="1" i="0">
                <a:solidFill>
                  <a:srgbClr val="373737"/>
                </a:solidFill>
                <a:effectLst/>
                <a:latin typeface="inherit"/>
              </a:rPr>
              <a:t>Affective attributes of students </a:t>
            </a:r>
            <a:r>
              <a:rPr lang="en-US" b="0" i="0">
                <a:solidFill>
                  <a:srgbClr val="373737"/>
                </a:solidFill>
                <a:effectLst/>
                <a:latin typeface="Helvetica Neue"/>
              </a:rPr>
              <a:t>The attitudes, beliefs and feelings of students</a:t>
            </a:r>
          </a:p>
          <a:p>
            <a:pPr algn="l" fontAlgn="base"/>
            <a:r>
              <a:rPr lang="en-US" b="1" i="0">
                <a:solidFill>
                  <a:srgbClr val="373737"/>
                </a:solidFill>
                <a:effectLst/>
                <a:latin typeface="inherit"/>
              </a:rPr>
              <a:t>Programmed instruction </a:t>
            </a:r>
            <a:r>
              <a:rPr lang="en-US" b="0" i="0">
                <a:solidFill>
                  <a:srgbClr val="373737"/>
                </a:solidFill>
                <a:effectLst/>
                <a:latin typeface="Helvetica Neue"/>
              </a:rPr>
              <a:t>A form of instruction that involves students being taught by a computer or set of workbooks, by doing a series of prescribed tasks. If the student gets an answer wrong they are directed back to correct their misunderstanding. Devised by Skinner in the 1960s, but not much used now.</a:t>
            </a:r>
          </a:p>
          <a:p>
            <a:pPr algn="l" fontAlgn="base"/>
            <a:r>
              <a:rPr lang="en-US" b="1" i="0" err="1">
                <a:solidFill>
                  <a:srgbClr val="373737"/>
                </a:solidFill>
                <a:effectLst/>
                <a:latin typeface="inherit"/>
              </a:rPr>
              <a:t>Individualisation</a:t>
            </a:r>
            <a:r>
              <a:rPr lang="en-US" b="1" i="0">
                <a:solidFill>
                  <a:srgbClr val="373737"/>
                </a:solidFill>
                <a:effectLst/>
                <a:latin typeface="inherit"/>
              </a:rPr>
              <a:t> </a:t>
            </a:r>
            <a:r>
              <a:rPr lang="en-US" b="0" i="0">
                <a:solidFill>
                  <a:srgbClr val="373737"/>
                </a:solidFill>
                <a:effectLst/>
                <a:latin typeface="Helvetica Neue"/>
              </a:rPr>
              <a:t>Students working on an </a:t>
            </a:r>
            <a:r>
              <a:rPr lang="en-US" b="0" i="0" err="1">
                <a:solidFill>
                  <a:srgbClr val="373737"/>
                </a:solidFill>
                <a:effectLst/>
                <a:latin typeface="Helvetica Neue"/>
              </a:rPr>
              <a:t>individualised</a:t>
            </a:r>
            <a:r>
              <a:rPr lang="en-US" b="0" i="0">
                <a:solidFill>
                  <a:srgbClr val="373737"/>
                </a:solidFill>
                <a:effectLst/>
                <a:latin typeface="Helvetica Neue"/>
              </a:rPr>
              <a:t> </a:t>
            </a:r>
            <a:r>
              <a:rPr lang="en-US" b="0" i="0" err="1">
                <a:solidFill>
                  <a:srgbClr val="373737"/>
                </a:solidFill>
                <a:effectLst/>
                <a:latin typeface="Helvetica Neue"/>
              </a:rPr>
              <a:t>programme</a:t>
            </a:r>
            <a:r>
              <a:rPr lang="en-US" b="0" i="0">
                <a:solidFill>
                  <a:srgbClr val="373737"/>
                </a:solidFill>
                <a:effectLst/>
                <a:latin typeface="Helvetica Neue"/>
              </a:rPr>
              <a:t> of learning. This may work better if students are not working in a solitary way.</a:t>
            </a:r>
          </a:p>
          <a:p>
            <a:pPr algn="l" fontAlgn="base"/>
            <a:r>
              <a:rPr lang="en-US" b="1" i="0">
                <a:solidFill>
                  <a:srgbClr val="373737"/>
                </a:solidFill>
                <a:effectLst/>
                <a:latin typeface="inherit"/>
              </a:rPr>
              <a:t>Finances/money </a:t>
            </a:r>
            <a:r>
              <a:rPr lang="en-US" b="0" i="0">
                <a:solidFill>
                  <a:srgbClr val="373737"/>
                </a:solidFill>
                <a:effectLst/>
                <a:latin typeface="Helvetica Neue"/>
              </a:rPr>
              <a:t>Funny ….. this seems to have a larger effect when paid to me…</a:t>
            </a:r>
          </a:p>
          <a:p>
            <a:pPr algn="l" fontAlgn="base"/>
            <a:r>
              <a:rPr lang="en-US" b="1" i="0" err="1">
                <a:solidFill>
                  <a:srgbClr val="373737"/>
                </a:solidFill>
                <a:effectLst/>
                <a:latin typeface="inherit"/>
              </a:rPr>
              <a:t>Behavioural</a:t>
            </a:r>
            <a:r>
              <a:rPr lang="en-US" b="1" i="0">
                <a:solidFill>
                  <a:srgbClr val="373737"/>
                </a:solidFill>
                <a:effectLst/>
                <a:latin typeface="inherit"/>
              </a:rPr>
              <a:t> objectives </a:t>
            </a:r>
            <a:r>
              <a:rPr lang="en-US" b="0" i="0">
                <a:solidFill>
                  <a:srgbClr val="373737"/>
                </a:solidFill>
                <a:effectLst/>
                <a:latin typeface="Helvetica Neue"/>
              </a:rPr>
              <a:t>Having and using objectives in the form: “The students should be able to…” immediately followed by an observable verb. For example ‘explain’ is okay because you can listen to, or read the student’s explanation. However ‘understand’ isn’t </a:t>
            </a:r>
            <a:r>
              <a:rPr lang="en-US" b="0" i="0" err="1">
                <a:solidFill>
                  <a:srgbClr val="373737"/>
                </a:solidFill>
                <a:effectLst/>
                <a:latin typeface="Helvetica Neue"/>
              </a:rPr>
              <a:t>behavioural</a:t>
            </a:r>
            <a:r>
              <a:rPr lang="en-US" b="0" i="0">
                <a:solidFill>
                  <a:srgbClr val="373737"/>
                </a:solidFill>
                <a:effectLst/>
                <a:latin typeface="Helvetica Neue"/>
              </a:rPr>
              <a:t> because you can’t see or read the understanding.</a:t>
            </a:r>
          </a:p>
          <a:p>
            <a:pPr algn="l" fontAlgn="base"/>
            <a:r>
              <a:rPr lang="en-US" b="1" i="0">
                <a:solidFill>
                  <a:srgbClr val="373737"/>
                </a:solidFill>
                <a:effectLst/>
                <a:latin typeface="inherit"/>
              </a:rPr>
              <a:t>Retention </a:t>
            </a:r>
            <a:r>
              <a:rPr lang="en-US" b="0" i="0">
                <a:solidFill>
                  <a:srgbClr val="373737"/>
                </a:solidFill>
                <a:effectLst/>
                <a:latin typeface="Helvetica Neue"/>
              </a:rPr>
              <a:t>Students who do not do well enough in one school year, being kept back to do the year again.</a:t>
            </a:r>
          </a:p>
          <a:p>
            <a:pPr algn="l" fontAlgn="base"/>
            <a:r>
              <a:rPr lang="en-US" b="1" i="0">
                <a:solidFill>
                  <a:srgbClr val="373737"/>
                </a:solidFill>
                <a:effectLst/>
                <a:latin typeface="inherit"/>
              </a:rPr>
              <a:t>Beware Over-interpretation!</a:t>
            </a:r>
            <a:endParaRPr lang="en-US" b="0" i="0">
              <a:solidFill>
                <a:srgbClr val="373737"/>
              </a:solidFill>
              <a:effectLst/>
              <a:latin typeface="Helvetica Neue"/>
            </a:endParaRPr>
          </a:p>
          <a:p>
            <a:pPr algn="l" fontAlgn="base">
              <a:buFont typeface="Arial" panose="020B0604020202020204" pitchFamily="34" charset="0"/>
              <a:buChar char="•"/>
            </a:pPr>
            <a:r>
              <a:rPr lang="en-US" b="0" i="0">
                <a:solidFill>
                  <a:srgbClr val="373737"/>
                </a:solidFill>
                <a:effectLst/>
                <a:latin typeface="inherit"/>
              </a:rPr>
              <a:t>Surface learning (e.g. rote remembering without understanding) could produce high effect sizes short term for low cognitive skills such as remembering. For example the use of mnemonics has an effect size of about 1.1 (There is more to learning than passing memory tests.)</a:t>
            </a:r>
          </a:p>
          <a:p>
            <a:endParaRPr lang="it-IT"/>
          </a:p>
        </p:txBody>
      </p:sp>
    </p:spTree>
    <p:extLst>
      <p:ext uri="{BB962C8B-B14F-4D97-AF65-F5344CB8AC3E}">
        <p14:creationId xmlns:p14="http://schemas.microsoft.com/office/powerpoint/2010/main" val="21276068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endParaRPr lang="it-IT"/>
          </a:p>
        </p:txBody>
      </p:sp>
    </p:spTree>
    <p:extLst>
      <p:ext uri="{BB962C8B-B14F-4D97-AF65-F5344CB8AC3E}">
        <p14:creationId xmlns:p14="http://schemas.microsoft.com/office/powerpoint/2010/main" val="1795680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effectLst/>
                <a:latin typeface="Arial" panose="020B0604020202020204" pitchFamily="34" charset="0"/>
              </a:rPr>
              <a:t>…For this reason, effective teaching and learning methods and strategies are necessary to overcome the challenges associated with learning this type of languages and in particular Alloy 6…</a:t>
            </a:r>
            <a:endParaRPr lang="en-US"/>
          </a:p>
        </p:txBody>
      </p:sp>
    </p:spTree>
    <p:extLst>
      <p:ext uri="{BB962C8B-B14F-4D97-AF65-F5344CB8AC3E}">
        <p14:creationId xmlns:p14="http://schemas.microsoft.com/office/powerpoint/2010/main" val="11445325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a:t>…Once </a:t>
            </a:r>
            <a:r>
              <a:rPr lang="it-IT" err="1"/>
              <a:t>we</a:t>
            </a:r>
            <a:r>
              <a:rPr lang="it-IT"/>
              <a:t> </a:t>
            </a:r>
            <a:r>
              <a:rPr lang="it-IT" err="1"/>
              <a:t>have</a:t>
            </a:r>
            <a:r>
              <a:rPr lang="it-IT"/>
              <a:t> </a:t>
            </a:r>
            <a:r>
              <a:rPr lang="it-IT" err="1"/>
              <a:t>defined</a:t>
            </a:r>
            <a:r>
              <a:rPr lang="it-IT"/>
              <a:t> the strategies </a:t>
            </a:r>
            <a:r>
              <a:rPr lang="it-IT" err="1"/>
              <a:t>we</a:t>
            </a:r>
            <a:r>
              <a:rPr lang="it-IT"/>
              <a:t> </a:t>
            </a:r>
            <a:r>
              <a:rPr lang="it-IT" err="1"/>
              <a:t>want</a:t>
            </a:r>
            <a:r>
              <a:rPr lang="it-IT"/>
              <a:t> to exploit to </a:t>
            </a:r>
            <a:r>
              <a:rPr lang="it-IT" err="1"/>
              <a:t>achieve</a:t>
            </a:r>
            <a:r>
              <a:rPr lang="it-IT"/>
              <a:t> an </a:t>
            </a:r>
            <a:r>
              <a:rPr lang="it-IT" err="1"/>
              <a:t>effective</a:t>
            </a:r>
            <a:r>
              <a:rPr lang="it-IT"/>
              <a:t> </a:t>
            </a:r>
            <a:r>
              <a:rPr lang="it-IT" err="1"/>
              <a:t>teaching</a:t>
            </a:r>
            <a:r>
              <a:rPr lang="it-IT"/>
              <a:t> </a:t>
            </a:r>
            <a:r>
              <a:rPr lang="it-IT" err="1"/>
              <a:t>module</a:t>
            </a:r>
            <a:r>
              <a:rPr lang="it-IT"/>
              <a:t>, </a:t>
            </a:r>
            <a:r>
              <a:rPr lang="it-IT" err="1"/>
              <a:t>we</a:t>
            </a:r>
            <a:r>
              <a:rPr lang="it-IT"/>
              <a:t> </a:t>
            </a:r>
            <a:r>
              <a:rPr lang="it-IT" err="1"/>
              <a:t>have</a:t>
            </a:r>
            <a:r>
              <a:rPr lang="it-IT"/>
              <a:t> </a:t>
            </a:r>
            <a:r>
              <a:rPr lang="it-IT" err="1"/>
              <a:t>designed</a:t>
            </a:r>
            <a:r>
              <a:rPr lang="it-IT"/>
              <a:t> a </a:t>
            </a:r>
            <a:r>
              <a:rPr lang="it-IT" err="1"/>
              <a:t>structure</a:t>
            </a:r>
            <a:r>
              <a:rPr lang="it-IT"/>
              <a:t> </a:t>
            </a:r>
            <a:r>
              <a:rPr lang="it-IT" err="1"/>
              <a:t>consisting</a:t>
            </a:r>
            <a:r>
              <a:rPr lang="it-IT"/>
              <a:t> of a first </a:t>
            </a:r>
            <a:r>
              <a:rPr lang="it-IT" err="1"/>
              <a:t>theoretical</a:t>
            </a:r>
            <a:r>
              <a:rPr lang="it-IT"/>
              <a:t> </a:t>
            </a:r>
            <a:r>
              <a:rPr lang="it-IT" err="1"/>
              <a:t>lecture</a:t>
            </a:r>
            <a:r>
              <a:rPr lang="it-IT"/>
              <a:t> of </a:t>
            </a:r>
            <a:r>
              <a:rPr lang="it-IT" err="1"/>
              <a:t>approximately</a:t>
            </a:r>
            <a:r>
              <a:rPr lang="it-IT"/>
              <a:t> 45 minutes (1 </a:t>
            </a:r>
            <a:r>
              <a:rPr lang="it-IT" err="1"/>
              <a:t>academic</a:t>
            </a:r>
            <a:r>
              <a:rPr lang="it-IT"/>
              <a:t> hour), a </a:t>
            </a:r>
            <a:r>
              <a:rPr lang="it-IT" err="1"/>
              <a:t>flipped</a:t>
            </a:r>
            <a:r>
              <a:rPr lang="it-IT"/>
              <a:t> </a:t>
            </a:r>
            <a:r>
              <a:rPr lang="it-IT" err="1"/>
              <a:t>classroom</a:t>
            </a:r>
            <a:r>
              <a:rPr lang="it-IT"/>
              <a:t> </a:t>
            </a:r>
            <a:r>
              <a:rPr lang="it-IT" err="1"/>
              <a:t>that</a:t>
            </a:r>
            <a:r>
              <a:rPr lang="it-IT"/>
              <a:t> </a:t>
            </a:r>
            <a:r>
              <a:rPr lang="it-IT" err="1"/>
              <a:t>includes</a:t>
            </a:r>
            <a:r>
              <a:rPr lang="it-IT"/>
              <a:t> a 15-minute video,  a second </a:t>
            </a:r>
            <a:r>
              <a:rPr lang="it-IT" err="1"/>
              <a:t>theoretical</a:t>
            </a:r>
            <a:r>
              <a:rPr lang="it-IT"/>
              <a:t> </a:t>
            </a:r>
            <a:r>
              <a:rPr lang="it-IT" err="1"/>
              <a:t>lecture</a:t>
            </a:r>
            <a:r>
              <a:rPr lang="it-IT"/>
              <a:t> of 45 minutes, An </a:t>
            </a:r>
            <a:r>
              <a:rPr lang="it-IT" err="1"/>
              <a:t>exercise</a:t>
            </a:r>
            <a:r>
              <a:rPr lang="it-IT"/>
              <a:t> </a:t>
            </a:r>
            <a:r>
              <a:rPr lang="it-IT" err="1"/>
              <a:t>lecture</a:t>
            </a:r>
            <a:r>
              <a:rPr lang="it-IT"/>
              <a:t> of </a:t>
            </a:r>
            <a:r>
              <a:rPr lang="it-IT" err="1"/>
              <a:t>two</a:t>
            </a:r>
            <a:r>
              <a:rPr lang="it-IT"/>
              <a:t> </a:t>
            </a:r>
            <a:r>
              <a:rPr lang="it-IT" err="1"/>
              <a:t>academic</a:t>
            </a:r>
            <a:r>
              <a:rPr lang="it-IT"/>
              <a:t> hours and </a:t>
            </a:r>
            <a:r>
              <a:rPr lang="it-IT" err="1"/>
              <a:t>eventually</a:t>
            </a:r>
            <a:r>
              <a:rPr lang="it-IT"/>
              <a:t> a challenge for </a:t>
            </a:r>
            <a:r>
              <a:rPr lang="it-IT" err="1"/>
              <a:t>which</a:t>
            </a:r>
            <a:r>
              <a:rPr lang="it-IT"/>
              <a:t> </a:t>
            </a:r>
            <a:r>
              <a:rPr lang="it-IT" err="1"/>
              <a:t>two</a:t>
            </a:r>
            <a:r>
              <a:rPr lang="it-IT"/>
              <a:t> weeks are </a:t>
            </a:r>
            <a:r>
              <a:rPr lang="it-IT" err="1"/>
              <a:t>given</a:t>
            </a:r>
            <a:r>
              <a:rPr lang="it-IT"/>
              <a:t>…</a:t>
            </a:r>
          </a:p>
        </p:txBody>
      </p:sp>
    </p:spTree>
    <p:extLst>
      <p:ext uri="{BB962C8B-B14F-4D97-AF65-F5344CB8AC3E}">
        <p14:creationId xmlns:p14="http://schemas.microsoft.com/office/powerpoint/2010/main" val="24760748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91ed6c2d0b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 name="Google Shape;315;g91ed6c2d0b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it-IT"/>
              <a:t>...First of </a:t>
            </a:r>
            <a:r>
              <a:rPr lang="it-IT" err="1"/>
              <a:t>all</a:t>
            </a:r>
            <a:r>
              <a:rPr lang="it-IT"/>
              <a:t>, </a:t>
            </a:r>
            <a:r>
              <a:rPr lang="it-IT" err="1"/>
              <a:t>it</a:t>
            </a:r>
            <a:r>
              <a:rPr lang="it-IT"/>
              <a:t> </a:t>
            </a:r>
            <a:r>
              <a:rPr lang="it-IT" err="1"/>
              <a:t>is</a:t>
            </a:r>
            <a:r>
              <a:rPr lang="it-IT"/>
              <a:t> </a:t>
            </a:r>
            <a:r>
              <a:rPr lang="it-IT" err="1"/>
              <a:t>worth</a:t>
            </a:r>
            <a:r>
              <a:rPr lang="it-IT"/>
              <a:t> </a:t>
            </a:r>
            <a:r>
              <a:rPr lang="it-IT" err="1"/>
              <a:t>pointing</a:t>
            </a:r>
            <a:r>
              <a:rPr lang="it-IT"/>
              <a:t> out the </a:t>
            </a:r>
            <a:r>
              <a:rPr lang="it-IT" err="1"/>
              <a:t>importance</a:t>
            </a:r>
            <a:r>
              <a:rPr lang="it-IT"/>
              <a:t> of the </a:t>
            </a:r>
            <a:r>
              <a:rPr lang="it-IT" err="1"/>
              <a:t>specification</a:t>
            </a:r>
            <a:r>
              <a:rPr lang="it-IT"/>
              <a:t> </a:t>
            </a:r>
            <a:r>
              <a:rPr lang="it-IT" err="1"/>
              <a:t>languages</a:t>
            </a:r>
            <a:r>
              <a:rPr lang="it-IT"/>
              <a:t> in the SE world. </a:t>
            </a:r>
            <a:r>
              <a:rPr lang="en-US"/>
              <a:t>With the increasing importance of software systems in our daily lives, it is essential that Software Engineering students are provided with the knowledge and skills they need to develop high-quality software. </a:t>
            </a:r>
            <a:r>
              <a:rPr lang="it-IT" err="1"/>
              <a:t>Specification</a:t>
            </a:r>
            <a:r>
              <a:rPr lang="it-IT"/>
              <a:t> </a:t>
            </a:r>
            <a:r>
              <a:rPr lang="it-IT" err="1"/>
              <a:t>languages</a:t>
            </a:r>
            <a:r>
              <a:rPr lang="it-IT"/>
              <a:t> make </a:t>
            </a:r>
            <a:r>
              <a:rPr lang="it-IT" err="1"/>
              <a:t>it</a:t>
            </a:r>
            <a:r>
              <a:rPr lang="it-IT"/>
              <a:t> </a:t>
            </a:r>
            <a:r>
              <a:rPr lang="it-IT" err="1"/>
              <a:t>easier</a:t>
            </a:r>
            <a:r>
              <a:rPr lang="it-IT"/>
              <a:t> to design, </a:t>
            </a:r>
            <a:r>
              <a:rPr lang="it-IT" err="1"/>
              <a:t>implement</a:t>
            </a:r>
            <a:r>
              <a:rPr lang="it-IT"/>
              <a:t>, and test </a:t>
            </a:r>
            <a:r>
              <a:rPr lang="it-IT" err="1"/>
              <a:t>such</a:t>
            </a:r>
            <a:r>
              <a:rPr lang="it-IT"/>
              <a:t> software systems and in </a:t>
            </a:r>
            <a:r>
              <a:rPr lang="it-IT" err="1"/>
              <a:t>particular</a:t>
            </a:r>
            <a:r>
              <a:rPr lang="it-IT"/>
              <a:t> </a:t>
            </a:r>
            <a:r>
              <a:rPr lang="it-IT" err="1"/>
              <a:t>they</a:t>
            </a:r>
            <a:r>
              <a:rPr lang="it-IT"/>
              <a:t> help </a:t>
            </a:r>
            <a:r>
              <a:rPr lang="it-IT" err="1"/>
              <a:t>specify</a:t>
            </a:r>
            <a:r>
              <a:rPr lang="it-IT"/>
              <a:t> </a:t>
            </a:r>
            <a:r>
              <a:rPr lang="it-IT" err="1"/>
              <a:t>their</a:t>
            </a:r>
            <a:r>
              <a:rPr lang="it-IT"/>
              <a:t> </a:t>
            </a:r>
            <a:r>
              <a:rPr lang="it-IT" err="1"/>
              <a:t>requirements</a:t>
            </a:r>
            <a:r>
              <a:rPr lang="it-IT"/>
              <a:t> and </a:t>
            </a:r>
            <a:r>
              <a:rPr lang="it-IT" err="1"/>
              <a:t>constraints</a:t>
            </a:r>
            <a:r>
              <a:rPr lang="it-IT"/>
              <a:t>…</a:t>
            </a:r>
          </a:p>
          <a:p>
            <a:pPr marL="0" indent="0">
              <a:buNone/>
            </a:pPr>
            <a:endParaRPr lang="it-IT"/>
          </a:p>
          <a:p>
            <a:pPr marL="0" indent="0">
              <a:buNone/>
            </a:pPr>
            <a:endParaRPr lang="it-IT"/>
          </a:p>
          <a:p>
            <a:pPr marL="0" indent="0">
              <a:buNone/>
            </a:pPr>
            <a:br>
              <a:rPr lang="it-IT"/>
            </a:br>
            <a:r>
              <a:rPr lang="it-IT" b="0" i="0">
                <a:solidFill>
                  <a:srgbClr val="202124"/>
                </a:solidFill>
                <a:effectLst/>
                <a:latin typeface="arial" panose="020B0604020202020204" pitchFamily="34" charset="0"/>
              </a:rPr>
              <a:t>to </a:t>
            </a:r>
            <a:r>
              <a:rPr lang="it-IT" b="0" i="0" err="1">
                <a:solidFill>
                  <a:srgbClr val="202124"/>
                </a:solidFill>
                <a:effectLst/>
                <a:latin typeface="arial" panose="020B0604020202020204" pitchFamily="34" charset="0"/>
              </a:rPr>
              <a:t>clarify</a:t>
            </a:r>
            <a:r>
              <a:rPr lang="it-IT" b="0" i="0">
                <a:solidFill>
                  <a:srgbClr val="202124"/>
                </a:solidFill>
                <a:effectLst/>
                <a:latin typeface="arial" panose="020B0604020202020204" pitchFamily="34" charset="0"/>
              </a:rPr>
              <a:t> the </a:t>
            </a:r>
            <a:r>
              <a:rPr lang="it-IT" b="0" i="0" err="1">
                <a:solidFill>
                  <a:srgbClr val="202124"/>
                </a:solidFill>
                <a:effectLst/>
                <a:latin typeface="arial" panose="020B0604020202020204" pitchFamily="34" charset="0"/>
              </a:rPr>
              <a:t>reason</a:t>
            </a:r>
            <a:r>
              <a:rPr lang="it-IT" b="0" i="0">
                <a:solidFill>
                  <a:srgbClr val="202124"/>
                </a:solidFill>
                <a:effectLst/>
                <a:latin typeface="arial" panose="020B0604020202020204" pitchFamily="34" charset="0"/>
              </a:rPr>
              <a:t> and </a:t>
            </a:r>
            <a:r>
              <a:rPr lang="it-IT" b="0" i="0" err="1">
                <a:solidFill>
                  <a:srgbClr val="202124"/>
                </a:solidFill>
                <a:effectLst/>
                <a:latin typeface="arial" panose="020B0604020202020204" pitchFamily="34" charset="0"/>
              </a:rPr>
              <a:t>necessity</a:t>
            </a:r>
            <a:r>
              <a:rPr lang="it-IT" b="0" i="0">
                <a:solidFill>
                  <a:srgbClr val="202124"/>
                </a:solidFill>
                <a:effectLst/>
                <a:latin typeface="arial" panose="020B0604020202020204" pitchFamily="34" charset="0"/>
              </a:rPr>
              <a:t> of </a:t>
            </a:r>
            <a:r>
              <a:rPr lang="it-IT" b="0" i="0" err="1">
                <a:solidFill>
                  <a:srgbClr val="202124"/>
                </a:solidFill>
                <a:effectLst/>
                <a:latin typeface="arial" panose="020B0604020202020204" pitchFamily="34" charset="0"/>
              </a:rPr>
              <a:t>this</a:t>
            </a:r>
            <a:r>
              <a:rPr lang="it-IT" b="0" i="0">
                <a:solidFill>
                  <a:srgbClr val="202124"/>
                </a:solidFill>
                <a:effectLst/>
                <a:latin typeface="arial" panose="020B0604020202020204" pitchFamily="34" charset="0"/>
              </a:rPr>
              <a:t> study</a:t>
            </a:r>
            <a:endParaRPr lang="it-IT"/>
          </a:p>
          <a:p>
            <a:pPr marL="0" indent="0">
              <a:buNone/>
            </a:pPr>
            <a:r>
              <a:rPr lang="it-IT" err="1"/>
              <a:t>Need</a:t>
            </a:r>
            <a:r>
              <a:rPr lang="it-IT"/>
              <a:t> of </a:t>
            </a:r>
            <a:r>
              <a:rPr lang="it-IT" err="1"/>
              <a:t>this</a:t>
            </a:r>
            <a:r>
              <a:rPr lang="it-IT"/>
              <a:t> </a:t>
            </a:r>
            <a:r>
              <a:rPr lang="it-IT" err="1"/>
              <a:t>kind</a:t>
            </a:r>
            <a:r>
              <a:rPr lang="it-IT"/>
              <a:t> of work </a:t>
            </a:r>
          </a:p>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…For what concerns the first theoretical lecture, starts with an overview of the learning objectives…</a:t>
            </a:r>
          </a:p>
        </p:txBody>
      </p:sp>
    </p:spTree>
    <p:extLst>
      <p:ext uri="{BB962C8B-B14F-4D97-AF65-F5344CB8AC3E}">
        <p14:creationId xmlns:p14="http://schemas.microsoft.com/office/powerpoint/2010/main" val="16391990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…For what concerns the first theoretical lecture, starts with an overview of the learning objectives…</a:t>
            </a:r>
          </a:p>
        </p:txBody>
      </p:sp>
    </p:spTree>
    <p:extLst>
      <p:ext uri="{BB962C8B-B14F-4D97-AF65-F5344CB8AC3E}">
        <p14:creationId xmlns:p14="http://schemas.microsoft.com/office/powerpoint/2010/main" val="32867140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…As you can see in this slide taken from the original lecture material, the goals of the lecture are: to understand how  </a:t>
            </a:r>
            <a:r>
              <a:rPr lang="it-IT" sz="1200" err="1">
                <a:latin typeface="Arial" panose="020B0604020202020204" pitchFamily="34" charset="0"/>
                <a:cs typeface="Arial" panose="020B0604020202020204" pitchFamily="34" charset="0"/>
              </a:rPr>
              <a:t>Alloy</a:t>
            </a:r>
            <a:r>
              <a:rPr lang="it-IT" sz="1200">
                <a:latin typeface="Arial" panose="020B0604020202020204" pitchFamily="34" charset="0"/>
                <a:cs typeface="Arial" panose="020B0604020202020204" pitchFamily="34" charset="0"/>
              </a:rPr>
              <a:t> 5 deals with</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dynamic</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modeling</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then</a:t>
            </a:r>
            <a:r>
              <a:rPr lang="it-IT" sz="1200" b="0">
                <a:latin typeface="Arial" panose="020B0604020202020204" pitchFamily="34" charset="0"/>
                <a:cs typeface="Arial" panose="020B0604020202020204" pitchFamily="34" charset="0"/>
              </a:rPr>
              <a:t> to </a:t>
            </a:r>
            <a:r>
              <a:rPr lang="it-IT" sz="1200" b="0" err="1">
                <a:latin typeface="Arial" panose="020B0604020202020204" pitchFamily="34" charset="0"/>
                <a:cs typeface="Arial" panose="020B0604020202020204" pitchFamily="34" charset="0"/>
              </a:rPr>
              <a:t>understand</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which</a:t>
            </a:r>
            <a:r>
              <a:rPr lang="it-IT" sz="1200" b="0">
                <a:latin typeface="Arial" panose="020B0604020202020204" pitchFamily="34" charset="0"/>
                <a:cs typeface="Arial" panose="020B0604020202020204" pitchFamily="34" charset="0"/>
              </a:rPr>
              <a:t> are the </a:t>
            </a:r>
            <a:r>
              <a:rPr lang="it-IT" sz="1200" b="0" err="1">
                <a:latin typeface="Arial" panose="020B0604020202020204" pitchFamily="34" charset="0"/>
                <a:cs typeface="Arial" panose="020B0604020202020204" pitchFamily="34" charset="0"/>
              </a:rPr>
              <a:t>limitations</a:t>
            </a:r>
            <a:r>
              <a:rPr lang="it-IT" sz="1200" b="0">
                <a:latin typeface="Arial" panose="020B0604020202020204" pitchFamily="34" charset="0"/>
                <a:cs typeface="Arial" panose="020B0604020202020204" pitchFamily="34" charset="0"/>
              </a:rPr>
              <a:t> of </a:t>
            </a:r>
            <a:r>
              <a:rPr lang="it-IT" sz="1200" b="0" err="1">
                <a:latin typeface="Arial" panose="020B0604020202020204" pitchFamily="34" charset="0"/>
                <a:cs typeface="Arial" panose="020B0604020202020204" pitchFamily="34" charset="0"/>
              </a:rPr>
              <a:t>such</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dynamic</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modeling</a:t>
            </a:r>
            <a:r>
              <a:rPr lang="it-IT" sz="1200" b="0">
                <a:latin typeface="Arial" panose="020B0604020202020204" pitchFamily="34" charset="0"/>
                <a:cs typeface="Arial" panose="020B0604020202020204" pitchFamily="34" charset="0"/>
              </a:rPr>
              <a:t> in </a:t>
            </a:r>
            <a:r>
              <a:rPr lang="it-IT" sz="1200" b="0" err="1">
                <a:latin typeface="Arial" panose="020B0604020202020204" pitchFamily="34" charset="0"/>
                <a:cs typeface="Arial" panose="020B0604020202020204" pitchFamily="34" charset="0"/>
              </a:rPr>
              <a:t>Alloy</a:t>
            </a:r>
            <a:r>
              <a:rPr lang="it-IT" sz="1200" b="0">
                <a:latin typeface="Arial" panose="020B0604020202020204" pitchFamily="34" charset="0"/>
                <a:cs typeface="Arial" panose="020B0604020202020204" pitchFamily="34" charset="0"/>
              </a:rPr>
              <a:t> 5 and </a:t>
            </a:r>
            <a:r>
              <a:rPr lang="it-IT" sz="1200" b="0" err="1">
                <a:latin typeface="Arial" panose="020B0604020202020204" pitchFamily="34" charset="0"/>
                <a:cs typeface="Arial" panose="020B0604020202020204" pitchFamily="34" charset="0"/>
              </a:rPr>
              <a:t>therefore</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why</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we</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needed</a:t>
            </a:r>
            <a:r>
              <a:rPr lang="it-IT" sz="1200" b="0">
                <a:latin typeface="Arial" panose="020B0604020202020204" pitchFamily="34" charset="0"/>
                <a:cs typeface="Arial" panose="020B0604020202020204" pitchFamily="34" charset="0"/>
              </a:rPr>
              <a:t> a new </a:t>
            </a:r>
            <a:r>
              <a:rPr lang="it-IT" sz="1200" b="0" err="1">
                <a:latin typeface="Arial" panose="020B0604020202020204" pitchFamily="34" charset="0"/>
                <a:cs typeface="Arial" panose="020B0604020202020204" pitchFamily="34" charset="0"/>
              </a:rPr>
              <a:t>version</a:t>
            </a:r>
            <a:r>
              <a:rPr lang="it-IT" sz="1200" b="0">
                <a:latin typeface="Arial" panose="020B0604020202020204" pitchFamily="34" charset="0"/>
                <a:cs typeface="Arial" panose="020B0604020202020204" pitchFamily="34" charset="0"/>
              </a:rPr>
              <a:t> of </a:t>
            </a:r>
            <a:r>
              <a:rPr lang="it-IT" sz="1200" b="0" err="1">
                <a:latin typeface="Arial" panose="020B0604020202020204" pitchFamily="34" charset="0"/>
                <a:cs typeface="Arial" panose="020B0604020202020204" pitchFamily="34" charset="0"/>
              </a:rPr>
              <a:t>Alloy</a:t>
            </a:r>
            <a:r>
              <a:rPr lang="it-IT" sz="1200" b="0">
                <a:latin typeface="Arial" panose="020B0604020202020204" pitchFamily="34" charset="0"/>
                <a:cs typeface="Arial" panose="020B0604020202020204" pitchFamily="34" charset="0"/>
              </a:rPr>
              <a:t>. </a:t>
            </a:r>
            <a:r>
              <a:rPr lang="it-IT" sz="1200" b="0" err="1">
                <a:latin typeface="Arial" panose="020B0604020202020204" pitchFamily="34" charset="0"/>
                <a:cs typeface="Arial" panose="020B0604020202020204" pitchFamily="34" charset="0"/>
              </a:rPr>
              <a:t>Eventually</a:t>
            </a:r>
            <a:r>
              <a:rPr lang="it-IT" sz="1200" b="0">
                <a:latin typeface="Arial" panose="020B0604020202020204" pitchFamily="34" charset="0"/>
                <a:cs typeface="Arial" panose="020B0604020202020204" pitchFamily="34" charset="0"/>
              </a:rPr>
              <a:t>, to the new features </a:t>
            </a:r>
            <a:r>
              <a:rPr lang="it-IT" sz="1200" b="0" err="1">
                <a:latin typeface="Arial" panose="020B0604020202020204" pitchFamily="34" charset="0"/>
                <a:cs typeface="Arial" panose="020B0604020202020204" pitchFamily="34" charset="0"/>
              </a:rPr>
              <a:t>brought</a:t>
            </a:r>
            <a:r>
              <a:rPr lang="it-IT" sz="1200" b="0">
                <a:latin typeface="Arial" panose="020B0604020202020204" pitchFamily="34" charset="0"/>
                <a:cs typeface="Arial" panose="020B0604020202020204" pitchFamily="34" charset="0"/>
              </a:rPr>
              <a:t> by </a:t>
            </a:r>
            <a:r>
              <a:rPr lang="it-IT" sz="1200" b="0" err="1">
                <a:latin typeface="Arial" panose="020B0604020202020204" pitchFamily="34" charset="0"/>
                <a:cs typeface="Arial" panose="020B0604020202020204" pitchFamily="34" charset="0"/>
              </a:rPr>
              <a:t>Alloy</a:t>
            </a:r>
            <a:r>
              <a:rPr lang="it-IT" sz="1200" b="0">
                <a:latin typeface="Arial" panose="020B0604020202020204" pitchFamily="34" charset="0"/>
                <a:cs typeface="Arial" panose="020B0604020202020204" pitchFamily="34" charset="0"/>
              </a:rPr>
              <a:t> 6… </a:t>
            </a:r>
            <a:endParaRPr lang="en-US" b="0"/>
          </a:p>
        </p:txBody>
      </p:sp>
      <p:sp>
        <p:nvSpPr>
          <p:cNvPr id="4" name="Slide Number Placeholder 3"/>
          <p:cNvSpPr>
            <a:spLocks noGrp="1"/>
          </p:cNvSpPr>
          <p:nvPr>
            <p:ph type="sldNum" sz="quarter" idx="5"/>
          </p:nvPr>
        </p:nvSpPr>
        <p:spPr/>
        <p:txBody>
          <a:bodyPr/>
          <a:lstStyle/>
          <a:p>
            <a:fld id="{591CF851-BF4C-8348-9AA5-43EDF79DE9C7}" type="slidenum">
              <a:rPr lang="it-IT" smtClean="0"/>
              <a:t>22</a:t>
            </a:fld>
            <a:endParaRPr lang="it-IT"/>
          </a:p>
        </p:txBody>
      </p:sp>
    </p:spTree>
    <p:extLst>
      <p:ext uri="{BB962C8B-B14F-4D97-AF65-F5344CB8AC3E}">
        <p14:creationId xmlns:p14="http://schemas.microsoft.com/office/powerpoint/2010/main" val="5415344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…then we move to the differences between static and dynamic modeling in Alloy 5 followed by the overview and the limitations of dynamic modeling in Alloy 5…. </a:t>
            </a:r>
          </a:p>
        </p:txBody>
      </p:sp>
    </p:spTree>
    <p:extLst>
      <p:ext uri="{BB962C8B-B14F-4D97-AF65-F5344CB8AC3E}">
        <p14:creationId xmlns:p14="http://schemas.microsoft.com/office/powerpoint/2010/main" val="32427901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…this slide, again taken from the first theoretical lecture, shows such limitations: Alloy cannot test that some property is guaranteed to happen in infinite time, aka liveness, and most importantly it has to import a package and try to emulate time without dealing with a real built-in notion of time…</a:t>
            </a:r>
          </a:p>
        </p:txBody>
      </p:sp>
      <p:sp>
        <p:nvSpPr>
          <p:cNvPr id="4" name="Slide Number Placeholder 3"/>
          <p:cNvSpPr>
            <a:spLocks noGrp="1"/>
          </p:cNvSpPr>
          <p:nvPr>
            <p:ph type="sldNum" sz="quarter" idx="5"/>
          </p:nvPr>
        </p:nvSpPr>
        <p:spPr/>
        <p:txBody>
          <a:bodyPr/>
          <a:lstStyle/>
          <a:p>
            <a:fld id="{591CF851-BF4C-8348-9AA5-43EDF79DE9C7}" type="slidenum">
              <a:rPr lang="it-IT" smtClean="0"/>
              <a:t>24</a:t>
            </a:fld>
            <a:endParaRPr lang="it-IT"/>
          </a:p>
        </p:txBody>
      </p:sp>
    </p:spTree>
    <p:extLst>
      <p:ext uri="{BB962C8B-B14F-4D97-AF65-F5344CB8AC3E}">
        <p14:creationId xmlns:p14="http://schemas.microsoft.com/office/powerpoint/2010/main" val="42448909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…Once shown the limitations of Alloy 5, it is clear the need for Alloy 6  and the first major features of this new version are eventually introduced…</a:t>
            </a:r>
          </a:p>
        </p:txBody>
      </p:sp>
    </p:spTree>
    <p:extLst>
      <p:ext uri="{BB962C8B-B14F-4D97-AF65-F5344CB8AC3E}">
        <p14:creationId xmlns:p14="http://schemas.microsoft.com/office/powerpoint/2010/main" val="39876008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a:t>…One of the </a:t>
            </a:r>
            <a:r>
              <a:rPr lang="it-IT" err="1"/>
              <a:t>most</a:t>
            </a:r>
            <a:r>
              <a:rPr lang="it-IT"/>
              <a:t> </a:t>
            </a:r>
            <a:r>
              <a:rPr lang="it-IT" err="1"/>
              <a:t>important</a:t>
            </a:r>
            <a:r>
              <a:rPr lang="it-IT"/>
              <a:t> new features </a:t>
            </a:r>
            <a:r>
              <a:rPr lang="it-IT" err="1"/>
              <a:t>is</a:t>
            </a:r>
            <a:r>
              <a:rPr lang="it-IT"/>
              <a:t> </a:t>
            </a:r>
            <a:r>
              <a:rPr lang="it-IT" err="1"/>
              <a:t>surely</a:t>
            </a:r>
            <a:r>
              <a:rPr lang="it-IT"/>
              <a:t> the linear </a:t>
            </a:r>
            <a:r>
              <a:rPr lang="it-IT" err="1"/>
              <a:t>temporal</a:t>
            </a:r>
            <a:r>
              <a:rPr lang="it-IT"/>
              <a:t> </a:t>
            </a:r>
            <a:r>
              <a:rPr lang="it-IT" err="1"/>
              <a:t>logic</a:t>
            </a:r>
            <a:r>
              <a:rPr lang="it-IT"/>
              <a:t> </a:t>
            </a:r>
            <a:r>
              <a:rPr lang="it-IT" err="1"/>
              <a:t>defined</a:t>
            </a:r>
            <a:r>
              <a:rPr lang="it-IT"/>
              <a:t> </a:t>
            </a:r>
            <a:r>
              <a:rPr lang="it-IT" err="1"/>
              <a:t>as</a:t>
            </a:r>
            <a:r>
              <a:rPr lang="it-IT"/>
              <a:t> </a:t>
            </a:r>
            <a:r>
              <a:rPr lang="en-US" sz="1100" i="1">
                <a:solidFill>
                  <a:schemeClr val="tx1"/>
                </a:solidFill>
                <a:latin typeface="Arial" panose="020B0604020202020204" pitchFamily="34" charset="0"/>
                <a:cs typeface="Arial" panose="020B0604020202020204" pitchFamily="34" charset="0"/>
              </a:rPr>
              <a:t>an infinite sequence of states where each point in time has a unique successor, based on a linear-time perspective. </a:t>
            </a:r>
            <a:r>
              <a:rPr lang="en-US" sz="1100" i="0">
                <a:solidFill>
                  <a:schemeClr val="tx1"/>
                </a:solidFill>
                <a:latin typeface="Arial" panose="020B0604020202020204" pitchFamily="34" charset="0"/>
                <a:cs typeface="Arial" panose="020B0604020202020204" pitchFamily="34" charset="0"/>
              </a:rPr>
              <a:t>The instances now become traces, namely infinite sequences of states where a state is a valuation for signatures and fields. Due to the finite memory, Alloy cannot represent a trace, therefore represents lasso traces, that is, a sequence of a finite number of states that loops back to a former state, not necessarily to the right prior state…</a:t>
            </a:r>
            <a:endParaRPr lang="it-IT"/>
          </a:p>
        </p:txBody>
      </p:sp>
      <p:sp>
        <p:nvSpPr>
          <p:cNvPr id="4" name="Segnaposto numero diapositiva 3"/>
          <p:cNvSpPr>
            <a:spLocks noGrp="1"/>
          </p:cNvSpPr>
          <p:nvPr>
            <p:ph type="sldNum" sz="quarter" idx="5"/>
          </p:nvPr>
        </p:nvSpPr>
        <p:spPr/>
        <p:txBody>
          <a:bodyPr/>
          <a:lstStyle/>
          <a:p>
            <a:fld id="{BE9B9AF6-004C-4D15-A81D-E2D76DA6570B}" type="slidenum">
              <a:rPr lang="it-IT" smtClean="0"/>
              <a:t>26</a:t>
            </a:fld>
            <a:endParaRPr lang="it-IT"/>
          </a:p>
        </p:txBody>
      </p:sp>
    </p:spTree>
    <p:extLst>
      <p:ext uri="{BB962C8B-B14F-4D97-AF65-F5344CB8AC3E}">
        <p14:creationId xmlns:p14="http://schemas.microsoft.com/office/powerpoint/2010/main" val="10105386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u="none" strike="noStrike">
                <a:solidFill>
                  <a:srgbClr val="000000"/>
                </a:solidFill>
                <a:effectLst/>
                <a:latin typeface="Arial" panose="020B0604020202020204" pitchFamily="34" charset="0"/>
              </a:rPr>
              <a:t>…The main strategy to follow is structuring lesson with the aid of succinct PowerPoint slides used as the main material to call attention, especially to the main concepts. At the beginning of the lecture, the setting goals strategy is chosen to explain exactly what students are supposed to understand and what they must be able to do. The first part of the lesson must link to the previous students’ knowledge of Alloy 5. In order to indicate the students’ level of content understanding, traffic light questioning and feedback from students must be present during the lesson…</a:t>
            </a:r>
            <a:endParaRPr lang="en-US"/>
          </a:p>
        </p:txBody>
      </p:sp>
    </p:spTree>
    <p:extLst>
      <p:ext uri="{BB962C8B-B14F-4D97-AF65-F5344CB8AC3E}">
        <p14:creationId xmlns:p14="http://schemas.microsoft.com/office/powerpoint/2010/main" val="19506272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solidFill>
                  <a:srgbClr val="000000"/>
                </a:solidFill>
                <a:effectLst/>
                <a:latin typeface="Arial" panose="020B0604020202020204" pitchFamily="34" charset="0"/>
              </a:rPr>
              <a:t>…After the first lecture, there is a flipped lecture consisting of a 15-minute video where temporal connectors introduced in Alloy  6 are explained with the aid of some PowerPoint slides with examples showing their use. All connectives are presented in the same way, always following the same pattern: syntactic definition, semantics, and application example…</a:t>
            </a:r>
            <a:endParaRPr lang="en-US"/>
          </a:p>
        </p:txBody>
      </p:sp>
    </p:spTree>
    <p:extLst>
      <p:ext uri="{BB962C8B-B14F-4D97-AF65-F5344CB8AC3E}">
        <p14:creationId xmlns:p14="http://schemas.microsoft.com/office/powerpoint/2010/main" val="334696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555555"/>
                </a:solidFill>
                <a:effectLst/>
                <a:latin typeface="Droid Serif"/>
              </a:rPr>
              <a:t>…Here there is an example of temporal connective explained within the video…</a:t>
            </a:r>
          </a:p>
          <a:p>
            <a:endParaRPr lang="en-US"/>
          </a:p>
        </p:txBody>
      </p:sp>
      <p:sp>
        <p:nvSpPr>
          <p:cNvPr id="4" name="Slide Number Placeholder 3"/>
          <p:cNvSpPr>
            <a:spLocks noGrp="1"/>
          </p:cNvSpPr>
          <p:nvPr>
            <p:ph type="sldNum" sz="quarter" idx="5"/>
          </p:nvPr>
        </p:nvSpPr>
        <p:spPr/>
        <p:txBody>
          <a:bodyPr/>
          <a:lstStyle/>
          <a:p>
            <a:fld id="{BE9B9AF6-004C-4D15-A81D-E2D76DA6570B}" type="slidenum">
              <a:rPr lang="it-IT" smtClean="0"/>
              <a:t>29</a:t>
            </a:fld>
            <a:endParaRPr lang="it-IT"/>
          </a:p>
        </p:txBody>
      </p:sp>
    </p:spTree>
    <p:extLst>
      <p:ext uri="{BB962C8B-B14F-4D97-AF65-F5344CB8AC3E}">
        <p14:creationId xmlns:p14="http://schemas.microsoft.com/office/powerpoint/2010/main" val="3983182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a:t>
            </a:r>
            <a:r>
              <a:rPr lang="en-US" b="0" i="0">
                <a:effectLst/>
                <a:latin typeface="Arial" panose="020B0604020202020204" pitchFamily="34" charset="0"/>
              </a:rPr>
              <a:t>Among the several specification languages, Alloy stands out as one of the most precise and concise. In Alloy, a system can be modeled using a set of types called signatures, each having a number of fields, and to express the specifications and properties of such a system, constraints may be added as facts. BUT Most importantly, Alloy is characterized by the Alloy Analyzer, a tool that allows fully automatic analysis of a system. Two types of analyses can be performed using the Alloy Analyzer: searching for an instance, which is obtained by populating signatures with elements while satisfying a predicate,  or looking for a counterexample for an assertion. Both assertions and predicates are part of the Alloy model and both types of analyses rely on the small scope hypothesis ( []): only a finite subspace is searched based on the assumption that if there is an instance or a counterexample there is one of small size. In addition to these features, Alloy has recently introduced the sixth version…</a:t>
            </a:r>
          </a:p>
          <a:p>
            <a:pPr marL="158750" indent="0">
              <a:buNone/>
            </a:pPr>
            <a:endParaRPr lang="en-US" b="0" i="0">
              <a:effectLst/>
              <a:latin typeface="Arial" panose="020B0604020202020204" pitchFamily="34" charset="0"/>
            </a:endParaRPr>
          </a:p>
          <a:p>
            <a:pPr marL="158750" indent="0">
              <a:buNone/>
            </a:pPr>
            <a:endParaRPr lang="en-US" b="0" i="0">
              <a:effectLst/>
              <a:latin typeface="Arial" panose="020B0604020202020204" pitchFamily="34" charset="0"/>
            </a:endParaRPr>
          </a:p>
          <a:p>
            <a:pPr marL="158750" indent="0">
              <a:buNone/>
            </a:pPr>
            <a:endParaRPr lang="en-US" b="0" i="0">
              <a:effectLst/>
              <a:latin typeface="Arial" panose="020B0604020202020204" pitchFamily="34" charset="0"/>
            </a:endParaRPr>
          </a:p>
          <a:p>
            <a:pPr marL="158750" indent="0">
              <a:buNone/>
            </a:pPr>
            <a:r>
              <a:rPr lang="en-US" b="0" i="0">
                <a:effectLst/>
                <a:latin typeface="Arial" panose="020B0604020202020204" pitchFamily="34" charset="0"/>
              </a:rPr>
              <a:t>And in particular after the releases of a new version </a:t>
            </a:r>
          </a:p>
          <a:p>
            <a:pPr marL="158750" indent="0">
              <a:buNone/>
            </a:pPr>
            <a:endParaRPr lang="en-US"/>
          </a:p>
        </p:txBody>
      </p:sp>
    </p:spTree>
    <p:extLst>
      <p:ext uri="{BB962C8B-B14F-4D97-AF65-F5344CB8AC3E}">
        <p14:creationId xmlns:p14="http://schemas.microsoft.com/office/powerpoint/2010/main" val="3107685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a:p>
        </p:txBody>
      </p:sp>
      <p:sp>
        <p:nvSpPr>
          <p:cNvPr id="4" name="Slide Number Placeholder 3"/>
          <p:cNvSpPr>
            <a:spLocks noGrp="1"/>
          </p:cNvSpPr>
          <p:nvPr>
            <p:ph type="sldNum" sz="quarter" idx="5"/>
          </p:nvPr>
        </p:nvSpPr>
        <p:spPr/>
        <p:txBody>
          <a:bodyPr/>
          <a:lstStyle/>
          <a:p>
            <a:fld id="{2A7D2EE0-B359-40D5-976F-6A5503B1E175}" type="slidenum">
              <a:rPr lang="it-IT" smtClean="0"/>
              <a:t>30</a:t>
            </a:fld>
            <a:endParaRPr lang="it-IT"/>
          </a:p>
        </p:txBody>
      </p:sp>
    </p:spTree>
    <p:extLst>
      <p:ext uri="{BB962C8B-B14F-4D97-AF65-F5344CB8AC3E}">
        <p14:creationId xmlns:p14="http://schemas.microsoft.com/office/powerpoint/2010/main" val="2515228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solidFill>
                  <a:srgbClr val="000000"/>
                </a:solidFill>
                <a:effectLst/>
                <a:latin typeface="Arial" panose="020B0604020202020204" pitchFamily="34" charset="0"/>
              </a:rPr>
              <a:t>…The strategy used by the teacher here is explicit teaching. The teacher, in the recorded video, unidirectionally explains the concepts leaving the opportunity to raise doubts and gather opinions in the next lesson. Students’ Feedback and questioning are handled in the second theoretical lesson.</a:t>
            </a:r>
            <a:endParaRPr lang="en-US"/>
          </a:p>
        </p:txBody>
      </p:sp>
    </p:spTree>
    <p:extLst>
      <p:ext uri="{BB962C8B-B14F-4D97-AF65-F5344CB8AC3E}">
        <p14:creationId xmlns:p14="http://schemas.microsoft.com/office/powerpoint/2010/main" val="13181133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u="none" strike="noStrike">
                <a:solidFill>
                  <a:srgbClr val="000000"/>
                </a:solidFill>
                <a:effectLst/>
                <a:latin typeface="Arial" panose="020B0604020202020204" pitchFamily="34" charset="0"/>
              </a:rPr>
              <a:t>…The second lesson has two main objectives: the first is to check, as mentioned above, the student's understanding relative to the first lesson and the flipped classroom; the second is to carry on the explanation of the new features introduced by Alloy 6…</a:t>
            </a:r>
            <a:endParaRPr lang="en-US"/>
          </a:p>
        </p:txBody>
      </p:sp>
    </p:spTree>
    <p:extLst>
      <p:ext uri="{BB962C8B-B14F-4D97-AF65-F5344CB8AC3E}">
        <p14:creationId xmlns:p14="http://schemas.microsoft.com/office/powerpoint/2010/main" val="22458262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u="none" strike="noStrike">
                <a:solidFill>
                  <a:srgbClr val="000000"/>
                </a:solidFill>
                <a:effectLst/>
                <a:latin typeface="Arial" panose="020B0604020202020204" pitchFamily="34" charset="0"/>
              </a:rPr>
              <a:t>…The second lesson has two main objectives: the first is to check, as mentioned above, the student's understanding relative to the first lesson and the flipped classroom; the second is to carry on the explanation of the new features introduced by Alloy 6…</a:t>
            </a:r>
            <a:endParaRPr lang="en-US"/>
          </a:p>
        </p:txBody>
      </p:sp>
    </p:spTree>
    <p:extLst>
      <p:ext uri="{BB962C8B-B14F-4D97-AF65-F5344CB8AC3E}">
        <p14:creationId xmlns:p14="http://schemas.microsoft.com/office/powerpoint/2010/main" val="10958441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lgn="l">
              <a:buNone/>
            </a:pPr>
            <a:r>
              <a:rPr lang="en-US" b="0" i="0">
                <a:solidFill>
                  <a:srgbClr val="555555"/>
                </a:solidFill>
                <a:effectLst/>
                <a:latin typeface="Droid Serif"/>
              </a:rPr>
              <a:t>…An example of slide of the second theoretical lecture is here shown, and it is about the time horizon: the </a:t>
            </a:r>
            <a:r>
              <a:rPr lang="en-US" b="0" i="1">
                <a:solidFill>
                  <a:srgbClr val="555555"/>
                </a:solidFill>
                <a:effectLst/>
                <a:latin typeface="Droid Serif"/>
              </a:rPr>
              <a:t>time horizon </a:t>
            </a:r>
            <a:r>
              <a:rPr lang="en-US" b="0" i="0">
                <a:solidFill>
                  <a:srgbClr val="555555"/>
                </a:solidFill>
                <a:effectLst/>
                <a:latin typeface="Droid Serif"/>
              </a:rPr>
              <a:t>is the possible number of transitions of </a:t>
            </a:r>
            <a:r>
              <a:rPr lang="en-US" b="0" i="1">
                <a:solidFill>
                  <a:srgbClr val="555555"/>
                </a:solidFill>
                <a:effectLst/>
                <a:latin typeface="Droid Serif"/>
              </a:rPr>
              <a:t>lasso</a:t>
            </a:r>
            <a:r>
              <a:rPr lang="en-US" b="0" i="0">
                <a:solidFill>
                  <a:srgbClr val="555555"/>
                </a:solidFill>
                <a:effectLst/>
                <a:latin typeface="Droid Serif"/>
              </a:rPr>
              <a:t> traces to explore (recall that traces </a:t>
            </a:r>
            <a:r>
              <a:rPr lang="en-US" b="0" i="1">
                <a:solidFill>
                  <a:srgbClr val="555555"/>
                </a:solidFill>
                <a:effectLst/>
                <a:latin typeface="Droid Serif"/>
              </a:rPr>
              <a:t>are</a:t>
            </a:r>
            <a:r>
              <a:rPr lang="en-US" b="0" i="0">
                <a:solidFill>
                  <a:srgbClr val="555555"/>
                </a:solidFill>
                <a:effectLst/>
                <a:latin typeface="Droid Serif"/>
              </a:rPr>
              <a:t> infinite but periodic, which allows to </a:t>
            </a:r>
            <a:r>
              <a:rPr lang="en-US" b="0" i="1">
                <a:solidFill>
                  <a:srgbClr val="555555"/>
                </a:solidFill>
                <a:effectLst/>
                <a:latin typeface="Droid Serif"/>
              </a:rPr>
              <a:t>represent</a:t>
            </a:r>
            <a:r>
              <a:rPr lang="en-US" b="0" i="0">
                <a:solidFill>
                  <a:srgbClr val="555555"/>
                </a:solidFill>
                <a:effectLst/>
                <a:latin typeface="Droid Serif"/>
              </a:rPr>
              <a:t> them as </a:t>
            </a:r>
            <a:r>
              <a:rPr lang="en-US" b="0" i="1">
                <a:solidFill>
                  <a:srgbClr val="555555"/>
                </a:solidFill>
                <a:effectLst/>
                <a:latin typeface="Droid Serif"/>
              </a:rPr>
              <a:t>finite</a:t>
            </a:r>
            <a:r>
              <a:rPr lang="en-US" b="0" i="0">
                <a:solidFill>
                  <a:srgbClr val="555555"/>
                </a:solidFill>
                <a:effectLst/>
                <a:latin typeface="Droid Serif"/>
              </a:rPr>
              <a:t> lasso traces). To do so, Alloy features a reserved steps keyword to be used like type signature names in plain scopes (steps cannot be used anywhere else):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555555"/>
                </a:solidFill>
                <a:effectLst/>
                <a:latin typeface="Droid Serif"/>
              </a:rPr>
              <a:t>If no time horizon is given, this is implicitly equivalent to for 10 steps.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555555"/>
                </a:solidFill>
                <a:effectLst/>
                <a:latin typeface="Droid Serif"/>
              </a:rPr>
              <a:t>If the time horizon takes the form for N steps, this is equivalent to for 1 .. N steps</a:t>
            </a:r>
          </a:p>
          <a:p>
            <a:pPr algn="l">
              <a:buFont typeface="Arial" panose="020B0604020202020204" pitchFamily="34" charset="0"/>
              <a:buChar char="•"/>
            </a:pPr>
            <a:r>
              <a:rPr lang="en-US" b="0" i="0">
                <a:solidFill>
                  <a:srgbClr val="555555"/>
                </a:solidFill>
                <a:effectLst/>
                <a:latin typeface="Droid Serif"/>
              </a:rPr>
              <a:t>If the time horizon takes the form for M .. N steps, only lasso traces with at least M transitions and at most N ones (</a:t>
            </a:r>
            <a:r>
              <a:rPr lang="en-US" b="0" i="1">
                <a:solidFill>
                  <a:srgbClr val="555555"/>
                </a:solidFill>
                <a:effectLst/>
                <a:latin typeface="Droid Serif"/>
              </a:rPr>
              <a:t>including the looping transition</a:t>
            </a:r>
            <a:r>
              <a:rPr lang="en-US" b="0" i="0">
                <a:solidFill>
                  <a:srgbClr val="555555"/>
                </a:solidFill>
                <a:effectLst/>
                <a:latin typeface="Droid Serif"/>
              </a:rPr>
              <a:t> starting in the last state) will be explored (this is called </a:t>
            </a:r>
            <a:r>
              <a:rPr lang="en-US" b="0" i="1">
                <a:solidFill>
                  <a:srgbClr val="555555"/>
                </a:solidFill>
                <a:effectLst/>
                <a:latin typeface="Droid Serif"/>
              </a:rPr>
              <a:t>bounded model checking</a:t>
            </a:r>
            <a:r>
              <a:rPr lang="en-US" b="0" i="0">
                <a:solidFill>
                  <a:srgbClr val="555555"/>
                </a:solidFill>
                <a:effectLst/>
                <a:latin typeface="Droid Serif"/>
              </a:rPr>
              <a:t>).</a:t>
            </a:r>
          </a:p>
          <a:p>
            <a:pPr algn="l">
              <a:buFont typeface="Arial" panose="020B0604020202020204" pitchFamily="34" charset="0"/>
              <a:buChar char="•"/>
            </a:pPr>
            <a:r>
              <a:rPr lang="en-US" b="0" i="0">
                <a:solidFill>
                  <a:srgbClr val="555555"/>
                </a:solidFill>
                <a:effectLst/>
                <a:latin typeface="Droid Serif"/>
              </a:rPr>
              <a:t>If the time horizon takes the form for 1.. Steps, the number of steps is greater or equal to 1… </a:t>
            </a:r>
            <a:endParaRPr lang="en-US"/>
          </a:p>
        </p:txBody>
      </p:sp>
      <p:sp>
        <p:nvSpPr>
          <p:cNvPr id="4" name="Slide Number Placeholder 3"/>
          <p:cNvSpPr>
            <a:spLocks noGrp="1"/>
          </p:cNvSpPr>
          <p:nvPr>
            <p:ph type="sldNum" sz="quarter" idx="5"/>
          </p:nvPr>
        </p:nvSpPr>
        <p:spPr/>
        <p:txBody>
          <a:bodyPr/>
          <a:lstStyle/>
          <a:p>
            <a:fld id="{BE9B9AF6-004C-4D15-A81D-E2D76DA6570B}" type="slidenum">
              <a:rPr lang="it-IT" smtClean="0"/>
              <a:t>35</a:t>
            </a:fld>
            <a:endParaRPr lang="it-IT"/>
          </a:p>
        </p:txBody>
      </p:sp>
    </p:spTree>
    <p:extLst>
      <p:ext uri="{BB962C8B-B14F-4D97-AF65-F5344CB8AC3E}">
        <p14:creationId xmlns:p14="http://schemas.microsoft.com/office/powerpoint/2010/main" val="6309118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u="none" strike="noStrike">
                <a:solidFill>
                  <a:srgbClr val="000000"/>
                </a:solidFill>
                <a:effectLst/>
                <a:latin typeface="Arial" panose="020B0604020202020204" pitchFamily="34" charset="0"/>
              </a:rPr>
              <a:t>…The main strategy to follow is again structuring lessons with the aid of succinct slides. The first part of the lesson must link to the previous students’ learning furnishing opportunities for self-assessment, peer feedback, and teacher feedback through quizzes. In the second part of the lesson traffic light questioning is again useful during the teacher’s explanation… </a:t>
            </a:r>
            <a:r>
              <a:rPr lang="en-US" sz="1800" b="0" i="0">
                <a:solidFill>
                  <a:srgbClr val="000000"/>
                </a:solidFill>
                <a:effectLst/>
                <a:latin typeface="Arial" panose="020B0604020202020204" pitchFamily="34" charset="0"/>
              </a:rPr>
              <a:t>​</a:t>
            </a:r>
            <a:endParaRPr lang="en-US"/>
          </a:p>
        </p:txBody>
      </p:sp>
    </p:spTree>
    <p:extLst>
      <p:ext uri="{BB962C8B-B14F-4D97-AF65-F5344CB8AC3E}">
        <p14:creationId xmlns:p14="http://schemas.microsoft.com/office/powerpoint/2010/main" val="18303491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 theoretical part of the module is followed by the exercise part lasting 90 minutes. The exercise lecture is an optimal time to fix the concepts seen in class. Two paradigmatic exercises allow the lecturer to exhaustively review what was explained during the theoretical lecture and to show some of their possible application through the Alloy Analyzer. These exercises are the one concerning distributed systems where concurrency in Alloy 6 is shown exploiting mutable signatures and temporal connectives and then a more complex and exhaustive exercise is used as an overview of Alloy 6: it is the interrail, which is also catchier. Eventually, there is an extra exercise about the mailbox which can be seen as homework…</a:t>
            </a:r>
          </a:p>
        </p:txBody>
      </p:sp>
    </p:spTree>
    <p:extLst>
      <p:ext uri="{BB962C8B-B14F-4D97-AF65-F5344CB8AC3E}">
        <p14:creationId xmlns:p14="http://schemas.microsoft.com/office/powerpoint/2010/main" val="30702404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b="0"/>
              <a:t>…</a:t>
            </a:r>
            <a:r>
              <a:rPr lang="it-IT" b="0" err="1"/>
              <a:t>as</a:t>
            </a:r>
            <a:r>
              <a:rPr lang="it-IT" b="0"/>
              <a:t> an </a:t>
            </a:r>
            <a:r>
              <a:rPr lang="it-IT" b="0" err="1"/>
              <a:t>example</a:t>
            </a:r>
            <a:r>
              <a:rPr lang="it-IT" b="0"/>
              <a:t> </a:t>
            </a:r>
            <a:r>
              <a:rPr lang="it-IT" b="0" err="1"/>
              <a:t>here</a:t>
            </a:r>
            <a:r>
              <a:rPr lang="it-IT" b="0"/>
              <a:t> </a:t>
            </a:r>
            <a:r>
              <a:rPr lang="it-IT" b="0" err="1"/>
              <a:t>we</a:t>
            </a:r>
            <a:r>
              <a:rPr lang="it-IT" b="0"/>
              <a:t> propose the </a:t>
            </a:r>
            <a:r>
              <a:rPr lang="it-IT" b="0" err="1"/>
              <a:t>exercise</a:t>
            </a:r>
            <a:r>
              <a:rPr lang="it-IT" b="0"/>
              <a:t> </a:t>
            </a:r>
            <a:r>
              <a:rPr lang="it-IT" b="0" err="1"/>
              <a:t>about</a:t>
            </a:r>
            <a:r>
              <a:rPr lang="it-IT" b="0"/>
              <a:t> the interrail. In </a:t>
            </a:r>
            <a:r>
              <a:rPr lang="it-IT" b="0" err="1"/>
              <a:t>particular</a:t>
            </a:r>
            <a:r>
              <a:rPr lang="it-IT" b="0"/>
              <a:t>, </a:t>
            </a:r>
            <a:r>
              <a:rPr lang="it-IT" b="0" err="1"/>
              <a:t>this</a:t>
            </a:r>
            <a:r>
              <a:rPr lang="it-IT" b="0"/>
              <a:t> </a:t>
            </a:r>
            <a:r>
              <a:rPr lang="it-IT" b="0" err="1"/>
              <a:t>is</a:t>
            </a:r>
            <a:r>
              <a:rPr lang="it-IT" b="0"/>
              <a:t> the </a:t>
            </a:r>
            <a:r>
              <a:rPr lang="it-IT" b="0" err="1"/>
              <a:t>initial</a:t>
            </a:r>
            <a:r>
              <a:rPr lang="it-IT" b="0"/>
              <a:t> part </a:t>
            </a:r>
            <a:r>
              <a:rPr lang="it-IT" b="0" err="1"/>
              <a:t>where</a:t>
            </a:r>
            <a:r>
              <a:rPr lang="it-IT" b="0"/>
              <a:t> the signatures must be </a:t>
            </a:r>
            <a:r>
              <a:rPr lang="it-IT" b="0" err="1"/>
              <a:t>added</a:t>
            </a:r>
            <a:r>
              <a:rPr lang="it-IT" b="0"/>
              <a:t> to </a:t>
            </a:r>
            <a:r>
              <a:rPr lang="it-IT" b="0" err="1"/>
              <a:t>our</a:t>
            </a:r>
            <a:r>
              <a:rPr lang="it-IT" b="0"/>
              <a:t> model. In an interrail </a:t>
            </a:r>
            <a:r>
              <a:rPr lang="it-IT" b="0" err="1"/>
              <a:t>there</a:t>
            </a:r>
            <a:r>
              <a:rPr lang="it-IT" b="0"/>
              <a:t> are people, </a:t>
            </a:r>
            <a:r>
              <a:rPr lang="it-IT" b="0" err="1"/>
              <a:t>travelers</a:t>
            </a:r>
            <a:r>
              <a:rPr lang="it-IT" b="0"/>
              <a:t>, </a:t>
            </a:r>
            <a:r>
              <a:rPr lang="it-IT" b="0" err="1"/>
              <a:t>having</a:t>
            </a:r>
            <a:r>
              <a:rPr lang="it-IT" b="0"/>
              <a:t> a pass with </a:t>
            </a:r>
            <a:r>
              <a:rPr lang="it-IT" b="0" err="1"/>
              <a:t>all</a:t>
            </a:r>
            <a:r>
              <a:rPr lang="it-IT" b="0"/>
              <a:t> the cities </a:t>
            </a:r>
            <a:r>
              <a:rPr lang="it-IT" b="0" err="1"/>
              <a:t>that</a:t>
            </a:r>
            <a:r>
              <a:rPr lang="it-IT" b="0"/>
              <a:t> </a:t>
            </a:r>
            <a:r>
              <a:rPr lang="it-IT" b="0" err="1"/>
              <a:t>they</a:t>
            </a:r>
            <a:r>
              <a:rPr lang="it-IT" b="0"/>
              <a:t> can </a:t>
            </a:r>
            <a:r>
              <a:rPr lang="it-IT" b="0" err="1"/>
              <a:t>visit</a:t>
            </a:r>
            <a:r>
              <a:rPr lang="it-IT" b="0"/>
              <a:t> (a </a:t>
            </a:r>
            <a:r>
              <a:rPr lang="it-IT" b="0" err="1"/>
              <a:t>static</a:t>
            </a:r>
            <a:r>
              <a:rPr lang="it-IT" b="0"/>
              <a:t> field) and </a:t>
            </a:r>
            <a:r>
              <a:rPr lang="it-IT" b="0" err="1"/>
              <a:t>then</a:t>
            </a:r>
            <a:r>
              <a:rPr lang="it-IT" b="0"/>
              <a:t> a </a:t>
            </a:r>
            <a:r>
              <a:rPr lang="it-IT" b="0" err="1"/>
              <a:t>variable</a:t>
            </a:r>
            <a:r>
              <a:rPr lang="it-IT" b="0"/>
              <a:t> field location telling </a:t>
            </a:r>
            <a:r>
              <a:rPr lang="it-IT" b="0" err="1"/>
              <a:t>where</a:t>
            </a:r>
            <a:r>
              <a:rPr lang="it-IT" b="0"/>
              <a:t> the </a:t>
            </a:r>
            <a:r>
              <a:rPr lang="it-IT" b="0" err="1"/>
              <a:t>person</a:t>
            </a:r>
            <a:r>
              <a:rPr lang="it-IT" b="0"/>
              <a:t> </a:t>
            </a:r>
            <a:r>
              <a:rPr lang="it-IT" b="0" err="1"/>
              <a:t>is</a:t>
            </a:r>
            <a:r>
              <a:rPr lang="it-IT" b="0"/>
              <a:t> </a:t>
            </a:r>
            <a:r>
              <a:rPr lang="it-IT" b="0" err="1"/>
              <a:t>currently</a:t>
            </a:r>
            <a:r>
              <a:rPr lang="it-IT" b="0"/>
              <a:t>. </a:t>
            </a:r>
            <a:r>
              <a:rPr lang="it-IT" b="0" err="1"/>
              <a:t>Other</a:t>
            </a:r>
            <a:r>
              <a:rPr lang="it-IT" b="0"/>
              <a:t> fields tell the </a:t>
            </a:r>
            <a:r>
              <a:rPr lang="it-IT" b="0" err="1"/>
              <a:t>visited</a:t>
            </a:r>
            <a:r>
              <a:rPr lang="it-IT" b="0"/>
              <a:t> cities so far and the status of the </a:t>
            </a:r>
            <a:r>
              <a:rPr lang="it-IT" b="0" err="1"/>
              <a:t>travelers</a:t>
            </a:r>
            <a:r>
              <a:rPr lang="it-IT" b="0"/>
              <a:t>: </a:t>
            </a:r>
            <a:r>
              <a:rPr lang="it-IT" b="0" err="1"/>
              <a:t>traveling</a:t>
            </a:r>
            <a:r>
              <a:rPr lang="it-IT" b="0"/>
              <a:t> or </a:t>
            </a:r>
            <a:r>
              <a:rPr lang="it-IT" b="0" err="1"/>
              <a:t>at</a:t>
            </a:r>
            <a:r>
              <a:rPr lang="it-IT" b="0"/>
              <a:t> </a:t>
            </a:r>
            <a:r>
              <a:rPr lang="it-IT" b="0" err="1"/>
              <a:t>destination</a:t>
            </a:r>
            <a:r>
              <a:rPr lang="it-IT" b="0"/>
              <a:t>…</a:t>
            </a:r>
          </a:p>
        </p:txBody>
      </p:sp>
      <p:sp>
        <p:nvSpPr>
          <p:cNvPr id="4" name="Segnaposto numero diapositiva 3"/>
          <p:cNvSpPr>
            <a:spLocks noGrp="1"/>
          </p:cNvSpPr>
          <p:nvPr>
            <p:ph type="sldNum" sz="quarter" idx="5"/>
          </p:nvPr>
        </p:nvSpPr>
        <p:spPr/>
        <p:txBody>
          <a:bodyPr/>
          <a:lstStyle/>
          <a:p>
            <a:fld id="{591CF851-BF4C-8348-9AA5-43EDF79DE9C7}" type="slidenum">
              <a:rPr lang="it-IT" smtClean="0"/>
              <a:t>38</a:t>
            </a:fld>
            <a:endParaRPr lang="it-IT"/>
          </a:p>
        </p:txBody>
      </p:sp>
    </p:spTree>
    <p:extLst>
      <p:ext uri="{BB962C8B-B14F-4D97-AF65-F5344CB8AC3E}">
        <p14:creationId xmlns:p14="http://schemas.microsoft.com/office/powerpoint/2010/main" val="25689887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sz="1800" b="0" i="0" u="none" strike="noStrike">
                <a:solidFill>
                  <a:srgbClr val="000000"/>
                </a:solidFill>
                <a:effectLst/>
                <a:latin typeface="Arial" panose="020B0604020202020204" pitchFamily="34" charset="0"/>
              </a:rPr>
              <a:t>…The strategy to be adopted by the teacher in the exercise is the worked-example, along with questioning and feedback. In detail, the lecturer starts the exercise by writing the code together with the students using the exercise prompts as an opportunity to review and demonstrate how to get to the definition of facts, predicates, and assertions with a practical and easy-to-understand example. In order to have a learner-centered lecture, the lecturer leaves space and time for students by interacting with them and having them come up with possible solutions for the exercises and ask when in  doubt</a:t>
            </a:r>
            <a:endParaRPr lang="en-US"/>
          </a:p>
        </p:txBody>
      </p:sp>
    </p:spTree>
    <p:extLst>
      <p:ext uri="{BB962C8B-B14F-4D97-AF65-F5344CB8AC3E}">
        <p14:creationId xmlns:p14="http://schemas.microsoft.com/office/powerpoint/2010/main" val="18824622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endParaRPr lang="it-IT"/>
          </a:p>
        </p:txBody>
      </p:sp>
    </p:spTree>
    <p:extLst>
      <p:ext uri="{BB962C8B-B14F-4D97-AF65-F5344CB8AC3E}">
        <p14:creationId xmlns:p14="http://schemas.microsoft.com/office/powerpoint/2010/main" val="2447287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…In this new version, </a:t>
            </a:r>
            <a:r>
              <a:rPr lang="en-US" b="0" i="0">
                <a:effectLst/>
                <a:latin typeface="Arial" panose="020B0604020202020204" pitchFamily="34" charset="0"/>
              </a:rPr>
              <a:t>the linear temporal logic is implemented within the language. Such a novelty has significantly empowered and enriched Alloy with new keywords and symbols, and with a new visualizer…</a:t>
            </a:r>
            <a:endParaRPr lang="en-US"/>
          </a:p>
        </p:txBody>
      </p:sp>
    </p:spTree>
    <p:extLst>
      <p:ext uri="{BB962C8B-B14F-4D97-AF65-F5344CB8AC3E}">
        <p14:creationId xmlns:p14="http://schemas.microsoft.com/office/powerpoint/2010/main" val="477235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7"/>
        <p:cNvGrpSpPr/>
        <p:nvPr/>
      </p:nvGrpSpPr>
      <p:grpSpPr>
        <a:xfrm>
          <a:off x="0" y="0"/>
          <a:ext cx="0" cy="0"/>
          <a:chOff x="0" y="0"/>
          <a:chExt cx="0" cy="0"/>
        </a:xfrm>
      </p:grpSpPr>
      <p:sp>
        <p:nvSpPr>
          <p:cNvPr id="3778" name="Google Shape;3778;g94a06c92dc_0_13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9" name="Google Shape;3779;g94a06c92dc_0_1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At this point we have created a path through the lectures and exercises, but it is necessary to include a final step that is where the student gains autonomy and challenges himself in studying. That is why we have designed a challenge for students to take as the last step in this pathway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en-US"/>
              <a:t>The proposed theme for the challenge is Software-Defined Network: a very current approach in cloud computing and network architectures. It is required to model signatures, then static behavior and finally dynamic behavior. The suggested modality is in group since the aim is to improve team-working and problem-solving</a:t>
            </a:r>
            <a:endParaRPr lang="it-IT"/>
          </a:p>
        </p:txBody>
      </p:sp>
    </p:spTree>
    <p:extLst>
      <p:ext uri="{BB962C8B-B14F-4D97-AF65-F5344CB8AC3E}">
        <p14:creationId xmlns:p14="http://schemas.microsoft.com/office/powerpoint/2010/main" val="17765437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…The teacher uses the strategy of collaborative-learning, having students work together in small groups (2 or 3 students)….</a:t>
            </a:r>
          </a:p>
        </p:txBody>
      </p:sp>
    </p:spTree>
    <p:extLst>
      <p:ext uri="{BB962C8B-B14F-4D97-AF65-F5344CB8AC3E}">
        <p14:creationId xmlns:p14="http://schemas.microsoft.com/office/powerpoint/2010/main" val="3654014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a:t>…</a:t>
            </a:r>
            <a:r>
              <a:rPr lang="it-IT" err="1"/>
              <a:t>Our</a:t>
            </a:r>
            <a:r>
              <a:rPr lang="it-IT"/>
              <a:t> </a:t>
            </a:r>
            <a:r>
              <a:rPr lang="it-IT" err="1"/>
              <a:t>module</a:t>
            </a:r>
            <a:r>
              <a:rPr lang="it-IT"/>
              <a:t> </a:t>
            </a:r>
            <a:r>
              <a:rPr lang="it-IT" err="1"/>
              <a:t>is</a:t>
            </a:r>
            <a:r>
              <a:rPr lang="it-IT"/>
              <a:t> </a:t>
            </a:r>
            <a:r>
              <a:rPr lang="it-IT" err="1"/>
              <a:t>fully</a:t>
            </a:r>
            <a:r>
              <a:rPr lang="it-IT"/>
              <a:t> </a:t>
            </a:r>
            <a:r>
              <a:rPr lang="it-IT" err="1"/>
              <a:t>presented</a:t>
            </a:r>
            <a:r>
              <a:rPr lang="it-IT"/>
              <a:t> </a:t>
            </a:r>
            <a:r>
              <a:rPr lang="it-IT" err="1"/>
              <a:t>but</a:t>
            </a:r>
            <a:r>
              <a:rPr lang="it-IT"/>
              <a:t> </a:t>
            </a:r>
            <a:r>
              <a:rPr lang="it-IT" err="1"/>
              <a:t>at</a:t>
            </a:r>
            <a:r>
              <a:rPr lang="it-IT"/>
              <a:t> </a:t>
            </a:r>
            <a:r>
              <a:rPr lang="it-IT" err="1"/>
              <a:t>this</a:t>
            </a:r>
            <a:r>
              <a:rPr lang="it-IT"/>
              <a:t> point the </a:t>
            </a:r>
            <a:r>
              <a:rPr lang="it-IT" err="1"/>
              <a:t>question</a:t>
            </a:r>
            <a:r>
              <a:rPr lang="it-IT"/>
              <a:t> to be </a:t>
            </a:r>
            <a:r>
              <a:rPr lang="it-IT" err="1"/>
              <a:t>answered</a:t>
            </a:r>
            <a:r>
              <a:rPr lang="it-IT"/>
              <a:t> </a:t>
            </a:r>
            <a:r>
              <a:rPr lang="it-IT" err="1"/>
              <a:t>is</a:t>
            </a:r>
            <a:r>
              <a:rPr lang="it-IT"/>
              <a:t>: </a:t>
            </a:r>
            <a:r>
              <a:rPr lang="it-IT" err="1"/>
              <a:t>is</a:t>
            </a:r>
            <a:r>
              <a:rPr lang="it-IT"/>
              <a:t> </a:t>
            </a:r>
            <a:r>
              <a:rPr lang="it-IT" err="1"/>
              <a:t>really</a:t>
            </a:r>
            <a:r>
              <a:rPr lang="it-IT"/>
              <a:t> the </a:t>
            </a:r>
            <a:r>
              <a:rPr lang="it-IT" sz="1100" err="1">
                <a:latin typeface="Fira Sans" panose="020B0503050000020004" pitchFamily="34" charset="0"/>
              </a:rPr>
              <a:t>designed</a:t>
            </a:r>
            <a:r>
              <a:rPr lang="it-IT" sz="1100">
                <a:latin typeface="Fira Sans" panose="020B0503050000020004" pitchFamily="34" charset="0"/>
              </a:rPr>
              <a:t> </a:t>
            </a:r>
            <a:r>
              <a:rPr lang="it-IT" sz="1100" err="1">
                <a:latin typeface="Fira Sans" panose="020B0503050000020004" pitchFamily="34" charset="0"/>
              </a:rPr>
              <a:t>teaching</a:t>
            </a:r>
            <a:r>
              <a:rPr lang="it-IT" sz="1100">
                <a:latin typeface="Fira Sans" panose="020B0503050000020004" pitchFamily="34" charset="0"/>
              </a:rPr>
              <a:t> </a:t>
            </a:r>
            <a:r>
              <a:rPr lang="it-IT" sz="1100" err="1">
                <a:latin typeface="Fira Sans" panose="020B0503050000020004" pitchFamily="34" charset="0"/>
              </a:rPr>
              <a:t>module</a:t>
            </a:r>
            <a:r>
              <a:rPr lang="it-IT" sz="1100">
                <a:latin typeface="Fira Sans" panose="020B0503050000020004" pitchFamily="34" charset="0"/>
              </a:rPr>
              <a:t> </a:t>
            </a:r>
            <a:r>
              <a:rPr lang="it-IT" sz="1100" err="1">
                <a:latin typeface="Fira Sans" panose="020B0503050000020004" pitchFamily="34" charset="0"/>
              </a:rPr>
              <a:t>efficient</a:t>
            </a:r>
            <a:r>
              <a:rPr lang="it-IT" sz="1100">
                <a:latin typeface="Fira Sans" panose="020B0503050000020004" pitchFamily="34" charset="0"/>
              </a:rPr>
              <a:t> for </a:t>
            </a:r>
            <a:r>
              <a:rPr lang="it-IT" sz="1100" err="1">
                <a:latin typeface="Fira Sans" panose="020B0503050000020004" pitchFamily="34" charset="0"/>
              </a:rPr>
              <a:t>students</a:t>
            </a:r>
            <a:r>
              <a:rPr lang="it-IT" sz="1100">
                <a:latin typeface="Fira Sans" panose="020B0503050000020004" pitchFamily="34" charset="0"/>
              </a:rPr>
              <a:t>?...</a:t>
            </a:r>
            <a:endParaRPr lang="it-IT"/>
          </a:p>
        </p:txBody>
      </p:sp>
    </p:spTree>
    <p:extLst>
      <p:ext uri="{BB962C8B-B14F-4D97-AF65-F5344CB8AC3E}">
        <p14:creationId xmlns:p14="http://schemas.microsoft.com/office/powerpoint/2010/main" val="31152862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158750" indent="0">
              <a:buNone/>
            </a:pPr>
            <a:r>
              <a:rPr lang="it-IT"/>
              <a:t>…a </a:t>
            </a:r>
            <a:r>
              <a:rPr lang="it-IT" err="1"/>
              <a:t>possible</a:t>
            </a:r>
            <a:r>
              <a:rPr lang="it-IT"/>
              <a:t> future study can </a:t>
            </a:r>
            <a:r>
              <a:rPr lang="en-US"/>
              <a:t>compare different teaching methods by dividing an entire course class into two groups: one group testing the module, while the other using another teaching approach...</a:t>
            </a:r>
            <a:endParaRPr lang="it-IT"/>
          </a:p>
        </p:txBody>
      </p:sp>
    </p:spTree>
    <p:extLst>
      <p:ext uri="{BB962C8B-B14F-4D97-AF65-F5344CB8AC3E}">
        <p14:creationId xmlns:p14="http://schemas.microsoft.com/office/powerpoint/2010/main" val="38768711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381000" y="685800"/>
            <a:ext cx="6096000" cy="3429000"/>
          </a:xfrm>
        </p:spPr>
      </p:sp>
      <p:sp>
        <p:nvSpPr>
          <p:cNvPr id="3" name="Segnaposto note 2"/>
          <p:cNvSpPr>
            <a:spLocks noGrp="1"/>
          </p:cNvSpPr>
          <p:nvPr>
            <p:ph type="body" idx="1"/>
          </p:nvPr>
        </p:nvSpPr>
        <p:spPr/>
        <p:txBody>
          <a:bodyPr/>
          <a:lstStyle/>
          <a:p>
            <a:pPr marL="0" indent="0">
              <a:buFont typeface="Arial" panose="020B0604020202020204" pitchFamily="34" charset="0"/>
              <a:buNone/>
            </a:pPr>
            <a:r>
              <a:rPr lang="it-IT"/>
              <a:t>…</a:t>
            </a:r>
            <a:r>
              <a:rPr lang="en-US"/>
              <a:t> Quizzes, exercises, and the challenge can be exploited in such a study case. For example, it can be seen </a:t>
            </a:r>
            <a:r>
              <a:rPr lang="it-IT" sz="1100" err="1">
                <a:latin typeface="Fira Sans" panose="020B0503050000020004" pitchFamily="34" charset="0"/>
              </a:rPr>
              <a:t>which</a:t>
            </a:r>
            <a:r>
              <a:rPr lang="it-IT" sz="1100">
                <a:latin typeface="Fira Sans" panose="020B0503050000020004" pitchFamily="34" charset="0"/>
              </a:rPr>
              <a:t> of the </a:t>
            </a:r>
            <a:r>
              <a:rPr lang="it-IT" sz="1100" err="1">
                <a:latin typeface="Fira Sans" panose="020B0503050000020004" pitchFamily="34" charset="0"/>
              </a:rPr>
              <a:t>two</a:t>
            </a:r>
            <a:r>
              <a:rPr lang="it-IT" sz="1100">
                <a:latin typeface="Fira Sans" panose="020B0503050000020004" pitchFamily="34" charset="0"/>
              </a:rPr>
              <a:t> groups </a:t>
            </a:r>
            <a:r>
              <a:rPr lang="it-IT" sz="1100" err="1">
                <a:latin typeface="Fira Sans" panose="020B0503050000020004" pitchFamily="34" charset="0"/>
              </a:rPr>
              <a:t>delivers</a:t>
            </a:r>
            <a:r>
              <a:rPr lang="it-IT" sz="1100">
                <a:latin typeface="Fira Sans" panose="020B0503050000020004" pitchFamily="34" charset="0"/>
              </a:rPr>
              <a:t> the challenge first and </a:t>
            </a:r>
            <a:r>
              <a:rPr lang="it-IT" sz="1100" err="1">
                <a:latin typeface="Fira Sans" panose="020B0503050000020004" pitchFamily="34" charset="0"/>
              </a:rPr>
              <a:t>which</a:t>
            </a:r>
            <a:r>
              <a:rPr lang="it-IT" sz="1100">
                <a:latin typeface="Fira Sans" panose="020B0503050000020004" pitchFamily="34" charset="0"/>
              </a:rPr>
              <a:t> one </a:t>
            </a:r>
            <a:r>
              <a:rPr lang="it-IT" sz="1100" err="1">
                <a:latin typeface="Fira Sans" panose="020B0503050000020004" pitchFamily="34" charset="0"/>
              </a:rPr>
              <a:t>gives</a:t>
            </a:r>
            <a:r>
              <a:rPr lang="it-IT" sz="1100">
                <a:latin typeface="Fira Sans" panose="020B0503050000020004" pitchFamily="34" charset="0"/>
              </a:rPr>
              <a:t> the </a:t>
            </a:r>
            <a:r>
              <a:rPr lang="it-IT" sz="1100" err="1">
                <a:latin typeface="Fira Sans" panose="020B0503050000020004" pitchFamily="34" charset="0"/>
              </a:rPr>
              <a:t>most</a:t>
            </a:r>
            <a:r>
              <a:rPr lang="it-IT" sz="1100">
                <a:latin typeface="Fira Sans" panose="020B0503050000020004" pitchFamily="34" charset="0"/>
              </a:rPr>
              <a:t> appropriate </a:t>
            </a:r>
            <a:r>
              <a:rPr lang="it-IT" sz="1100" err="1">
                <a:latin typeface="Fira Sans" panose="020B0503050000020004" pitchFamily="34" charset="0"/>
              </a:rPr>
              <a:t>solution</a:t>
            </a:r>
            <a:r>
              <a:rPr lang="it-IT" sz="1050">
                <a:latin typeface="Fira Sans" panose="020B0503050000020004" pitchFamily="34" charset="0"/>
              </a:rPr>
              <a:t>? </a:t>
            </a:r>
            <a:r>
              <a:rPr lang="it-IT" sz="1050" err="1">
                <a:latin typeface="Fira Sans" panose="020B0503050000020004" pitchFamily="34" charset="0"/>
              </a:rPr>
              <a:t>Which</a:t>
            </a:r>
            <a:r>
              <a:rPr lang="it-IT" sz="1050">
                <a:latin typeface="Fira Sans" panose="020B0503050000020004" pitchFamily="34" charset="0"/>
              </a:rPr>
              <a:t> of the </a:t>
            </a:r>
            <a:r>
              <a:rPr lang="it-IT" sz="1050" err="1">
                <a:latin typeface="Fira Sans" panose="020B0503050000020004" pitchFamily="34" charset="0"/>
              </a:rPr>
              <a:t>two</a:t>
            </a:r>
            <a:r>
              <a:rPr lang="it-IT" sz="1050">
                <a:latin typeface="Fira Sans" panose="020B0503050000020004" pitchFamily="34" charset="0"/>
              </a:rPr>
              <a:t> groups </a:t>
            </a:r>
            <a:r>
              <a:rPr lang="it-IT" sz="1050" err="1">
                <a:latin typeface="Fira Sans" panose="020B0503050000020004" pitchFamily="34" charset="0"/>
              </a:rPr>
              <a:t>gives</a:t>
            </a:r>
            <a:r>
              <a:rPr lang="it-IT" sz="1050">
                <a:latin typeface="Fira Sans" panose="020B0503050000020004" pitchFamily="34" charset="0"/>
              </a:rPr>
              <a:t> the </a:t>
            </a:r>
            <a:r>
              <a:rPr lang="it-IT" sz="1050" err="1">
                <a:latin typeface="Fira Sans" panose="020B0503050000020004" pitchFamily="34" charset="0"/>
              </a:rPr>
              <a:t>highest</a:t>
            </a:r>
            <a:r>
              <a:rPr lang="it-IT" sz="1050">
                <a:latin typeface="Fira Sans" panose="020B0503050000020004" pitchFamily="34" charset="0"/>
              </a:rPr>
              <a:t> </a:t>
            </a:r>
            <a:r>
              <a:rPr lang="it-IT" sz="1050" err="1">
                <a:latin typeface="Fira Sans" panose="020B0503050000020004" pitchFamily="34" charset="0"/>
              </a:rPr>
              <a:t>number</a:t>
            </a:r>
            <a:r>
              <a:rPr lang="it-IT" sz="1050">
                <a:latin typeface="Fira Sans" panose="020B0503050000020004" pitchFamily="34" charset="0"/>
              </a:rPr>
              <a:t> of </a:t>
            </a:r>
            <a:r>
              <a:rPr lang="it-IT" sz="1050" err="1">
                <a:latin typeface="Fira Sans" panose="020B0503050000020004" pitchFamily="34" charset="0"/>
              </a:rPr>
              <a:t>correct</a:t>
            </a:r>
            <a:r>
              <a:rPr lang="it-IT" sz="1050">
                <a:latin typeface="Fira Sans" panose="020B0503050000020004" pitchFamily="34" charset="0"/>
              </a:rPr>
              <a:t> </a:t>
            </a:r>
            <a:r>
              <a:rPr lang="it-IT" sz="1050" err="1">
                <a:latin typeface="Fira Sans" panose="020B0503050000020004" pitchFamily="34" charset="0"/>
              </a:rPr>
              <a:t>answers</a:t>
            </a:r>
            <a:r>
              <a:rPr lang="it-IT" sz="1050">
                <a:latin typeface="Fira Sans" panose="020B0503050000020004" pitchFamily="34" charset="0"/>
              </a:rPr>
              <a:t> in the </a:t>
            </a:r>
            <a:r>
              <a:rPr lang="it-IT" sz="1050" err="1">
                <a:latin typeface="Fira Sans" panose="020B0503050000020004" pitchFamily="34" charset="0"/>
              </a:rPr>
              <a:t>quizzes</a:t>
            </a:r>
            <a:r>
              <a:rPr lang="it-IT" sz="1050">
                <a:latin typeface="Fira Sans" panose="020B0503050000020004" pitchFamily="34" charset="0"/>
              </a:rPr>
              <a:t>?</a:t>
            </a:r>
          </a:p>
          <a:p>
            <a:pPr marL="285750" indent="-285750">
              <a:buFont typeface="Arial" panose="020B0604020202020204" pitchFamily="34" charset="0"/>
              <a:buChar char="•"/>
            </a:pPr>
            <a:endParaRPr lang="it-IT" sz="1050">
              <a:latin typeface="Fira Sans" panose="020B0503050000020004" pitchFamily="34" charset="0"/>
            </a:endParaRPr>
          </a:p>
          <a:p>
            <a:pPr marL="0" indent="0">
              <a:buFont typeface="Arial" panose="020B0604020202020204" pitchFamily="34" charset="0"/>
              <a:buNone/>
            </a:pPr>
            <a:endParaRPr lang="it-IT" sz="1050">
              <a:latin typeface="Fira Sans" panose="020B0503050000020004" pitchFamily="34" charset="0"/>
            </a:endParaRPr>
          </a:p>
          <a:p>
            <a:pPr marL="285750" indent="-285750">
              <a:buFont typeface="Arial" panose="020B0604020202020204" pitchFamily="34" charset="0"/>
              <a:buChar char="•"/>
            </a:pPr>
            <a:endParaRPr lang="it-IT" sz="1050">
              <a:latin typeface="Fira Sans" panose="020B0503050000020004" pitchFamily="34" charset="0"/>
            </a:endParaRPr>
          </a:p>
          <a:p>
            <a:pPr marL="158750" indent="0">
              <a:buNone/>
            </a:pPr>
            <a:endParaRPr lang="it-IT"/>
          </a:p>
        </p:txBody>
      </p:sp>
    </p:spTree>
    <p:extLst>
      <p:ext uri="{BB962C8B-B14F-4D97-AF65-F5344CB8AC3E}">
        <p14:creationId xmlns:p14="http://schemas.microsoft.com/office/powerpoint/2010/main" val="1957435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a:t>…In particular, the introduction of linear temporal logic means that time is an implicit concept in the language and not a simulation to make through imported packages. In this case, time is divided into a series of discrete steps, in particular, it is an infinite sequence of states where each point in time has a unique successor. This new logic has led to the introduction of the new keyword var that makes signatures or fields mutable over time and of the temporal connectives used to express predicates, assertions, and facts across time. Last but not least there is a new visualizer where the visualization pane is now split into two contiguous panes showing two consecutive states…</a:t>
            </a:r>
          </a:p>
        </p:txBody>
      </p:sp>
    </p:spTree>
    <p:extLst>
      <p:ext uri="{BB962C8B-B14F-4D97-AF65-F5344CB8AC3E}">
        <p14:creationId xmlns:p14="http://schemas.microsoft.com/office/powerpoint/2010/main" val="2360978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effectLst/>
                <a:latin typeface="Arial" panose="020B0604020202020204" pitchFamily="34" charset="0"/>
              </a:rPr>
              <a:t>…these new features make Alloy as powerful as difficult to understand for Software Engineering students who already find specification languages challenging to learn. This is mainly due to their formal nature and complex syntax that involve abstract concepts such as predicates, relations, and logical operators. It is important to come up with a solution for SE students to tackle this problem…</a:t>
            </a:r>
            <a:endParaRPr lang="en-US"/>
          </a:p>
        </p:txBody>
      </p:sp>
    </p:spTree>
    <p:extLst>
      <p:ext uri="{BB962C8B-B14F-4D97-AF65-F5344CB8AC3E}">
        <p14:creationId xmlns:p14="http://schemas.microsoft.com/office/powerpoint/2010/main" val="9558329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ac8245cecf_0_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ac8245cecf_0_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a:t>…Alloy has been widely taught in undergraduate and graduate courses for many years. At Brown University, Logic for Systems course uses Alloy for modeling and analysis of system designs. Because the Alloy language is very close to a pure relational logic, it has also been popular in the teaching of discrete mathematics, for example, in a course at Michigan Technological University. In the Formal Methods in Software Engineering course at the University of Iowa, Alloy is taught along with the new features introduced in the sixth version to make dynamic modeling. At the University of Minho in Portugal, </a:t>
            </a:r>
            <a:r>
              <a:rPr lang="en-US" err="1"/>
              <a:t>Alcino</a:t>
            </a:r>
            <a:r>
              <a:rPr lang="en-US"/>
              <a:t> Cunha, the creator of the Electrum extension for Alloy that includes some of the most important features introduced in Alloy 6, teaches an annual course on formal methods using Alloy, and has developed a Web interface to present students with Alloy exercises, which are then automatically checked, named Alloy4Fun. In literature, some works propose to integrate the Alloy language in Computer Science courses, such as Software Modeling course, or Formal Methods courses. Other works propose some exercises using Alloy for discrete structure or discrete mathematics courses. Yet little has been done about the sixth version of Alloy since it is still recent, except for some works presenting the new features. What seems to lack is a comprehensive and focused way to teach Alloy 6…</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b="0" i="0">
                <a:effectLst/>
                <a:latin typeface="Arial" panose="020B0604020202020204" pitchFamily="34" charset="0"/>
              </a:rPr>
              <a:t>…So the problem becomes finding a </a:t>
            </a:r>
            <a:r>
              <a:rPr lang="en-US" sz="1100" b="1">
                <a:latin typeface="Fira Sans" panose="020B0503050000020004" pitchFamily="34" charset="0"/>
              </a:rPr>
              <a:t>comprehensive teaching module about Alloy</a:t>
            </a:r>
            <a:r>
              <a:rPr lang="en-US" sz="1100">
                <a:latin typeface="Fira Sans" panose="020B0503050000020004" pitchFamily="34" charset="0"/>
              </a:rPr>
              <a:t>, especially its sixth version, in order to tackle its difficulties in understanding and turn it into a useful tool for Software Engineering students and not only…</a:t>
            </a:r>
          </a:p>
          <a:p>
            <a:pPr marL="158750" indent="0">
              <a:buNone/>
            </a:pPr>
            <a:endParaRPr lang="en-US"/>
          </a:p>
        </p:txBody>
      </p:sp>
    </p:spTree>
    <p:extLst>
      <p:ext uri="{BB962C8B-B14F-4D97-AF65-F5344CB8AC3E}">
        <p14:creationId xmlns:p14="http://schemas.microsoft.com/office/powerpoint/2010/main" val="2562141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b="0" i="0">
                <a:effectLst/>
                <a:latin typeface="Arial" panose="020B0604020202020204" pitchFamily="34" charset="0"/>
              </a:rPr>
              <a:t>…For this reason, effective teaching and learning methods and strategies are necessary to overcome the challenges associated with learning this type of languages, in particular Alloy 6, and based on these strategies, design a teaching module focused on Alloy 6…</a:t>
            </a:r>
            <a:endParaRPr lang="en-US"/>
          </a:p>
        </p:txBody>
      </p:sp>
    </p:spTree>
    <p:extLst>
      <p:ext uri="{BB962C8B-B14F-4D97-AF65-F5344CB8AC3E}">
        <p14:creationId xmlns:p14="http://schemas.microsoft.com/office/powerpoint/2010/main" val="26722786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53" name="Rettangolo 252"/>
          <p:cNvSpPr/>
          <p:nvPr/>
        </p:nvSpPr>
        <p:spPr>
          <a:xfrm>
            <a:off x="0" y="1"/>
            <a:ext cx="9144000" cy="95242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457200" y="1200151"/>
            <a:ext cx="8323726" cy="3394472"/>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p:nvSpPr>
        <p:spPr>
          <a:xfrm>
            <a:off x="0" y="4594623"/>
            <a:ext cx="9144000" cy="54887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350"/>
          </a:p>
        </p:txBody>
      </p:sp>
      <p:sp>
        <p:nvSpPr>
          <p:cNvPr id="130" name="CasellaDiTesto 129"/>
          <p:cNvSpPr txBox="1"/>
          <p:nvPr/>
        </p:nvSpPr>
        <p:spPr>
          <a:xfrm>
            <a:off x="157779" y="4772630"/>
            <a:ext cx="3961341" cy="230832"/>
          </a:xfrm>
          <a:prstGeom prst="rect">
            <a:avLst/>
          </a:prstGeom>
          <a:noFill/>
        </p:spPr>
        <p:txBody>
          <a:bodyPr wrap="none" rtlCol="0">
            <a:spAutoFit/>
          </a:bodyPr>
          <a:lstStyle/>
          <a:p>
            <a:r>
              <a:rPr lang="it-IT" sz="900" b="1">
                <a:solidFill>
                  <a:srgbClr val="FFFFFF"/>
                </a:solidFill>
                <a:latin typeface="Arial"/>
                <a:cs typeface="Arial"/>
              </a:rPr>
              <a:t>Lu</a:t>
            </a:r>
            <a:r>
              <a:rPr lang="it-IT" sz="900" b="1" baseline="0">
                <a:solidFill>
                  <a:srgbClr val="FFFFFF"/>
                </a:solidFill>
                <a:latin typeface="Arial"/>
                <a:cs typeface="Arial"/>
              </a:rPr>
              <a:t>ca Padalino, Francesca Pia Panaccione, Francesco Santambrogio </a:t>
            </a:r>
            <a:endParaRPr lang="it-IT" sz="900" b="1">
              <a:solidFill>
                <a:srgbClr val="FFFFFF"/>
              </a:solidFill>
              <a:latin typeface="Arial"/>
              <a:cs typeface="Arial"/>
            </a:endParaRPr>
          </a:p>
        </p:txBody>
      </p:sp>
      <p:grpSp>
        <p:nvGrpSpPr>
          <p:cNvPr id="132" name="Gruppo 131"/>
          <p:cNvGrpSpPr/>
          <p:nvPr/>
        </p:nvGrpSpPr>
        <p:grpSpPr>
          <a:xfrm>
            <a:off x="48008" y="817428"/>
            <a:ext cx="9036647" cy="135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651" y="4759785"/>
            <a:ext cx="2220372" cy="217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844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emf"/><Relationship Id="rId7"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svg"/><Relationship Id="rId5" Type="http://schemas.microsoft.com/office/2007/relationships/hdphoto" Target="../media/hdphoto1.wdp"/><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sv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20.png"/><Relationship Id="rId3" Type="http://schemas.microsoft.com/office/2018/10/relationships/comments" Target="../comments/modernComment_105_0.xml"/><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notesSlide" Target="../notesSlides/notesSlide11.xml"/><Relationship Id="rId16" Type="http://schemas.openxmlformats.org/officeDocument/2006/relationships/image" Target="../media/image22.sv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5" Type="http://schemas.openxmlformats.org/officeDocument/2006/relationships/image" Target="../media/image21.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 Id="rId14" Type="http://schemas.microsoft.com/office/2007/relationships/hdphoto" Target="../media/hdphoto2.wdp"/></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2.png"/><Relationship Id="rId18" Type="http://schemas.microsoft.com/office/2007/relationships/hdphoto" Target="../media/hdphoto5.wdp"/><Relationship Id="rId3" Type="http://schemas.microsoft.com/office/2018/10/relationships/comments" Target="../comments/modernComment_123_6C91CB15.xml"/><Relationship Id="rId7" Type="http://schemas.openxmlformats.org/officeDocument/2006/relationships/image" Target="../media/image22.svg"/><Relationship Id="rId12" Type="http://schemas.microsoft.com/office/2007/relationships/hdphoto" Target="../media/hdphoto4.wdp"/><Relationship Id="rId17" Type="http://schemas.openxmlformats.org/officeDocument/2006/relationships/image" Target="../media/image36.png"/><Relationship Id="rId2" Type="http://schemas.openxmlformats.org/officeDocument/2006/relationships/notesSlide" Target="../notesSlides/notesSlide12.xml"/><Relationship Id="rId16" Type="http://schemas.openxmlformats.org/officeDocument/2006/relationships/image" Target="../media/image35.sv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svg"/><Relationship Id="rId5" Type="http://schemas.microsoft.com/office/2007/relationships/hdphoto" Target="../media/hdphoto3.wdp"/><Relationship Id="rId15" Type="http://schemas.openxmlformats.org/officeDocument/2006/relationships/image" Target="../media/image34.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svg"/><Relationship Id="rId14" Type="http://schemas.openxmlformats.org/officeDocument/2006/relationships/image" Target="../media/image33.png"/></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18/10/relationships/comments" Target="../comments/modernComment_127_BD60DB0E.xml"/><Relationship Id="rId7" Type="http://schemas.openxmlformats.org/officeDocument/2006/relationships/image" Target="../media/image22.sv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svg"/><Relationship Id="rId5" Type="http://schemas.microsoft.com/office/2007/relationships/hdphoto" Target="../media/hdphoto3.wdp"/><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sv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38.png"/><Relationship Id="rId18" Type="http://schemas.openxmlformats.org/officeDocument/2006/relationships/image" Target="../media/image42.png"/><Relationship Id="rId3" Type="http://schemas.microsoft.com/office/2018/10/relationships/comments" Target="../comments/modernComment_124_91411BD3.xml"/><Relationship Id="rId21" Type="http://schemas.openxmlformats.org/officeDocument/2006/relationships/image" Target="../media/image44.svg"/><Relationship Id="rId7" Type="http://schemas.openxmlformats.org/officeDocument/2006/relationships/image" Target="../media/image22.svg"/><Relationship Id="rId12" Type="http://schemas.openxmlformats.org/officeDocument/2006/relationships/image" Target="../media/image37.png"/><Relationship Id="rId17" Type="http://schemas.openxmlformats.org/officeDocument/2006/relationships/image" Target="../media/image41.svg"/><Relationship Id="rId2" Type="http://schemas.openxmlformats.org/officeDocument/2006/relationships/notesSlide" Target="../notesSlides/notesSlide14.xml"/><Relationship Id="rId16" Type="http://schemas.openxmlformats.org/officeDocument/2006/relationships/image" Target="../media/image40.png"/><Relationship Id="rId20"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image" Target="../media/image26.svg"/><Relationship Id="rId5" Type="http://schemas.microsoft.com/office/2007/relationships/hdphoto" Target="../media/hdphoto6.wdp"/><Relationship Id="rId15" Type="http://schemas.openxmlformats.org/officeDocument/2006/relationships/image" Target="../media/image39.png"/><Relationship Id="rId10" Type="http://schemas.openxmlformats.org/officeDocument/2006/relationships/image" Target="../media/image25.png"/><Relationship Id="rId19" Type="http://schemas.microsoft.com/office/2007/relationships/hdphoto" Target="../media/hdphoto8.wdp"/><Relationship Id="rId4" Type="http://schemas.openxmlformats.org/officeDocument/2006/relationships/image" Target="../media/image20.png"/><Relationship Id="rId9" Type="http://schemas.openxmlformats.org/officeDocument/2006/relationships/image" Target="../media/image24.svg"/><Relationship Id="rId14" Type="http://schemas.microsoft.com/office/2007/relationships/hdphoto" Target="../media/hdphoto7.wdp"/></Relationships>
</file>

<file path=ppt/slides/_rels/slide15.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microsoft.com/office/2018/10/relationships/comments" Target="../comments/modernComment_1E6_AF0C1564.xml"/><Relationship Id="rId7" Type="http://schemas.openxmlformats.org/officeDocument/2006/relationships/image" Target="../media/image48.svg"/><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11.xml"/><Relationship Id="rId5" Type="http://schemas.openxmlformats.org/officeDocument/2006/relationships/image" Target="../media/image54.png"/><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8" Type="http://schemas.openxmlformats.org/officeDocument/2006/relationships/image" Target="../media/image7.svg"/><Relationship Id="rId3" Type="http://schemas.microsoft.com/office/2018/10/relationships/comments" Target="../comments/modernComment_102_0.xml"/><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5.jpe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2.png"/><Relationship Id="rId7" Type="http://schemas.openxmlformats.org/officeDocument/2006/relationships/image" Target="../media/image58.sv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 Id="rId9" Type="http://schemas.openxmlformats.org/officeDocument/2006/relationships/slide" Target="slide22.xml"/></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8.svg"/><Relationship Id="rId12" Type="http://schemas.openxmlformats.org/officeDocument/2006/relationships/slide" Target="slide22.xml"/><Relationship Id="rId2" Type="http://schemas.openxmlformats.org/officeDocument/2006/relationships/notesSlide" Target="../notesSlides/notesSlide21.xml"/><Relationship Id="rId1" Type="http://schemas.openxmlformats.org/officeDocument/2006/relationships/slideLayout" Target="../slideLayouts/slideLayout11.xml"/><Relationship Id="rId6" Type="http://schemas.openxmlformats.org/officeDocument/2006/relationships/image" Target="../media/image57.png"/><Relationship Id="rId11" Type="http://schemas.openxmlformats.org/officeDocument/2006/relationships/image" Target="../media/image59.png"/><Relationship Id="rId5" Type="http://schemas.openxmlformats.org/officeDocument/2006/relationships/image" Target="../media/image56.svg"/><Relationship Id="rId10" Type="http://schemas.openxmlformats.org/officeDocument/2006/relationships/image" Target="../media/image62.svg"/><Relationship Id="rId4" Type="http://schemas.openxmlformats.org/officeDocument/2006/relationships/image" Target="../media/image55.png"/><Relationship Id="rId9"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64.svg"/></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8.svg"/><Relationship Id="rId12" Type="http://schemas.openxmlformats.org/officeDocument/2006/relationships/slide" Target="slide24.xml"/><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image" Target="../media/image57.png"/><Relationship Id="rId11" Type="http://schemas.openxmlformats.org/officeDocument/2006/relationships/image" Target="../media/image65.png"/><Relationship Id="rId5" Type="http://schemas.openxmlformats.org/officeDocument/2006/relationships/image" Target="../media/image56.svg"/><Relationship Id="rId10" Type="http://schemas.openxmlformats.org/officeDocument/2006/relationships/image" Target="../media/image62.svg"/><Relationship Id="rId4" Type="http://schemas.openxmlformats.org/officeDocument/2006/relationships/image" Target="../media/image55.png"/><Relationship Id="rId9"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12.xml"/><Relationship Id="rId5" Type="http://schemas.openxmlformats.org/officeDocument/2006/relationships/image" Target="../media/image68.png"/><Relationship Id="rId4" Type="http://schemas.openxmlformats.org/officeDocument/2006/relationships/image" Target="../media/image67.svg"/></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2.png"/><Relationship Id="rId7" Type="http://schemas.openxmlformats.org/officeDocument/2006/relationships/image" Target="../media/image58.svg"/><Relationship Id="rId12" Type="http://schemas.openxmlformats.org/officeDocument/2006/relationships/slide" Target="slide26.xm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57.png"/><Relationship Id="rId11" Type="http://schemas.openxmlformats.org/officeDocument/2006/relationships/image" Target="../media/image69.png"/><Relationship Id="rId5" Type="http://schemas.openxmlformats.org/officeDocument/2006/relationships/image" Target="../media/image56.svg"/><Relationship Id="rId10" Type="http://schemas.openxmlformats.org/officeDocument/2006/relationships/image" Target="../media/image62.svg"/><Relationship Id="rId4" Type="http://schemas.openxmlformats.org/officeDocument/2006/relationships/image" Target="../media/image55.png"/><Relationship Id="rId9" Type="http://schemas.openxmlformats.org/officeDocument/2006/relationships/image" Target="../media/image6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audio" Target="../media/media1.m4a"/><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70.png"/><Relationship Id="rId5" Type="http://schemas.openxmlformats.org/officeDocument/2006/relationships/notesSlide" Target="../notesSlides/notesSlide29.xml"/><Relationship Id="rId4"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audio" Target="../media/media2.m4a"/><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70.png"/><Relationship Id="rId5" Type="http://schemas.openxmlformats.org/officeDocument/2006/relationships/notesSlide" Target="../notesSlides/notesSlide30.xml"/><Relationship Id="rId4"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microsoft.com/office/2018/10/relationships/comments" Target="../comments/modernComment_12E_548B0246.xml"/><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slide" Target="slide33.xml"/><Relationship Id="rId5" Type="http://schemas.openxmlformats.org/officeDocument/2006/relationships/image" Target="../media/image71.pn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forms.office.com/e/9bjmhZTQ0j" TargetMode="Externa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slide" Target="slide35.xml"/><Relationship Id="rId3" Type="http://schemas.microsoft.com/office/2018/10/relationships/comments" Target="../comments/modernComment_214_C200F1F4.xml"/><Relationship Id="rId7" Type="http://schemas.openxmlformats.org/officeDocument/2006/relationships/image" Target="../media/image73.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slide" Target="slide33.xml"/><Relationship Id="rId5" Type="http://schemas.openxmlformats.org/officeDocument/2006/relationships/image" Target="../media/image71.png"/><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8" Type="http://schemas.openxmlformats.org/officeDocument/2006/relationships/image" Target="../media/image79.jpeg"/><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77.png"/><Relationship Id="rId5" Type="http://schemas.openxmlformats.org/officeDocument/2006/relationships/image" Target="../media/image76.emf"/><Relationship Id="rId4" Type="http://schemas.openxmlformats.org/officeDocument/2006/relationships/image" Target="../media/image75.jpeg"/></Relationships>
</file>

<file path=ppt/slides/_rels/slide3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50.sv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microsoft.com/office/2018/10/relationships/comments" Target="../comments/modernComment_118_0.xml"/><Relationship Id="rId7" Type="http://schemas.openxmlformats.org/officeDocument/2006/relationships/image" Target="../media/image80.png"/><Relationship Id="rId2" Type="http://schemas.openxmlformats.org/officeDocument/2006/relationships/notesSlide" Target="../notesSlides/notesSlide40.xml"/><Relationship Id="rId1" Type="http://schemas.openxmlformats.org/officeDocument/2006/relationships/slideLayout" Target="../slideLayouts/slideLayout11.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notesSlide" Target="../notesSlides/notesSlide43.xml"/><Relationship Id="rId1" Type="http://schemas.openxmlformats.org/officeDocument/2006/relationships/slideLayout" Target="../slideLayouts/slideLayout11.xml"/><Relationship Id="rId6" Type="http://schemas.openxmlformats.org/officeDocument/2006/relationships/image" Target="../media/image84.emf"/><Relationship Id="rId5" Type="http://schemas.openxmlformats.org/officeDocument/2006/relationships/image" Target="../media/image83.emf"/><Relationship Id="rId4" Type="http://schemas.openxmlformats.org/officeDocument/2006/relationships/image" Target="../media/image82.emf"/></Relationships>
</file>

<file path=ppt/slides/_rels/slide45.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emf"/><Relationship Id="rId7"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11.xml"/><Relationship Id="rId6" Type="http://schemas.openxmlformats.org/officeDocument/2006/relationships/image" Target="../media/image88.svg"/><Relationship Id="rId5" Type="http://schemas.openxmlformats.org/officeDocument/2006/relationships/image" Target="../media/image87.png"/><Relationship Id="rId4" Type="http://schemas.openxmlformats.org/officeDocument/2006/relationships/image" Target="../media/image86.emf"/></Relationships>
</file>

<file path=ppt/slides/_rels/slide4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11.xml"/><Relationship Id="rId6" Type="http://schemas.openxmlformats.org/officeDocument/2006/relationships/image" Target="../media/image94.svg"/><Relationship Id="rId5" Type="http://schemas.openxmlformats.org/officeDocument/2006/relationships/image" Target="../media/image93.png"/><Relationship Id="rId4" Type="http://schemas.openxmlformats.org/officeDocument/2006/relationships/image" Target="../media/image92.svg"/></Relationships>
</file>

<file path=ppt/slides/_rels/slide47.xml.rels><?xml version="1.0" encoding="UTF-8" standalone="yes"?>
<Relationships xmlns="http://schemas.openxmlformats.org/package/2006/relationships"><Relationship Id="rId2" Type="http://schemas.openxmlformats.org/officeDocument/2006/relationships/image" Target="../media/image95.emf"/><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3" Type="http://schemas.microsoft.com/office/2018/10/relationships/comments" Target="../comments/modernComment_122_334F075E.xml"/><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Shape 53"/>
        <p:cNvGrpSpPr/>
        <p:nvPr/>
      </p:nvGrpSpPr>
      <p:grpSpPr>
        <a:xfrm>
          <a:off x="0" y="0"/>
          <a:ext cx="0" cy="0"/>
          <a:chOff x="0" y="0"/>
          <a:chExt cx="0" cy="0"/>
        </a:xfrm>
      </p:grpSpPr>
      <p:sp>
        <p:nvSpPr>
          <p:cNvPr id="165" name="Google Shape;165;p13"/>
          <p:cNvSpPr txBox="1"/>
          <p:nvPr/>
        </p:nvSpPr>
        <p:spPr>
          <a:xfrm>
            <a:off x="187890" y="3217493"/>
            <a:ext cx="2301900" cy="532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latin typeface="Fira Sans"/>
              <a:ea typeface="Fira Sans"/>
              <a:cs typeface="Fira Sans"/>
              <a:sym typeface="Fira Sans"/>
            </a:endParaRPr>
          </a:p>
        </p:txBody>
      </p:sp>
      <p:pic>
        <p:nvPicPr>
          <p:cNvPr id="2" name="Immagine 1">
            <a:extLst>
              <a:ext uri="{FF2B5EF4-FFF2-40B4-BE49-F238E27FC236}">
                <a16:creationId xmlns:a16="http://schemas.microsoft.com/office/drawing/2014/main" id="{4651ED47-5D3D-2271-23C6-0571739B2C51}"/>
              </a:ext>
            </a:extLst>
          </p:cNvPr>
          <p:cNvPicPr>
            <a:picLocks noChangeAspect="1"/>
          </p:cNvPicPr>
          <p:nvPr/>
        </p:nvPicPr>
        <p:blipFill>
          <a:blip r:embed="rId3"/>
          <a:stretch>
            <a:fillRect/>
          </a:stretch>
        </p:blipFill>
        <p:spPr>
          <a:xfrm>
            <a:off x="3722944" y="703970"/>
            <a:ext cx="5270388" cy="3657286"/>
          </a:xfrm>
          <a:prstGeom prst="rect">
            <a:avLst/>
          </a:prstGeom>
        </p:spPr>
      </p:pic>
      <p:sp>
        <p:nvSpPr>
          <p:cNvPr id="4" name="CasellaDiTesto 3">
            <a:extLst>
              <a:ext uri="{FF2B5EF4-FFF2-40B4-BE49-F238E27FC236}">
                <a16:creationId xmlns:a16="http://schemas.microsoft.com/office/drawing/2014/main" id="{01FC5FA2-FF94-CB95-6E68-30E7796CA85F}"/>
              </a:ext>
            </a:extLst>
          </p:cNvPr>
          <p:cNvSpPr txBox="1"/>
          <p:nvPr/>
        </p:nvSpPr>
        <p:spPr>
          <a:xfrm>
            <a:off x="309511" y="703970"/>
            <a:ext cx="4712670" cy="3170099"/>
          </a:xfrm>
          <a:prstGeom prst="rect">
            <a:avLst/>
          </a:prstGeom>
          <a:noFill/>
        </p:spPr>
        <p:txBody>
          <a:bodyPr wrap="square" lIns="91440" tIns="45720" rIns="91440" bIns="45720" rtlCol="0" anchor="t">
            <a:spAutoFit/>
          </a:bodyPr>
          <a:lstStyle/>
          <a:p>
            <a:r>
              <a:rPr lang="it-IT" sz="4000" b="1">
                <a:latin typeface="Fira Sans"/>
              </a:rPr>
              <a:t>The </a:t>
            </a:r>
            <a:r>
              <a:rPr lang="it-IT" sz="4000" b="1" err="1">
                <a:latin typeface="Fira Sans"/>
              </a:rPr>
              <a:t>need</a:t>
            </a:r>
            <a:r>
              <a:rPr lang="it-IT" sz="4000" b="1">
                <a:latin typeface="Fira Sans"/>
              </a:rPr>
              <a:t> for an </a:t>
            </a:r>
            <a:r>
              <a:rPr lang="it-IT" sz="4000" b="1" err="1">
                <a:latin typeface="Fira Sans"/>
              </a:rPr>
              <a:t>instructional</a:t>
            </a:r>
            <a:r>
              <a:rPr lang="it-IT" sz="4000" b="1">
                <a:latin typeface="Fira Sans"/>
              </a:rPr>
              <a:t> </a:t>
            </a:r>
            <a:r>
              <a:rPr lang="it-IT" sz="4000" b="1" err="1">
                <a:latin typeface="Fira Sans"/>
              </a:rPr>
              <a:t>module</a:t>
            </a:r>
            <a:r>
              <a:rPr lang="it-IT" sz="4000" b="1">
                <a:latin typeface="Fira Sans"/>
              </a:rPr>
              <a:t> to</a:t>
            </a:r>
            <a:br>
              <a:rPr lang="it-IT" sz="4000" b="1">
                <a:latin typeface="Fira Sans"/>
              </a:rPr>
            </a:br>
            <a:r>
              <a:rPr lang="it-IT" sz="4000" b="1" err="1">
                <a:latin typeface="Fira Sans"/>
              </a:rPr>
              <a:t>teach</a:t>
            </a:r>
            <a:endParaRPr lang="it-IT" sz="4000" b="1">
              <a:latin typeface="Fira Sans"/>
            </a:endParaRPr>
          </a:p>
          <a:p>
            <a:r>
              <a:rPr lang="it-IT" sz="4000" b="1" err="1">
                <a:latin typeface="Fira Sans"/>
              </a:rPr>
              <a:t>Alloy</a:t>
            </a:r>
            <a:r>
              <a:rPr lang="it-IT" sz="4000" b="1">
                <a:latin typeface="Fira Sans"/>
              </a:rPr>
              <a:t> 6 </a:t>
            </a:r>
            <a:endParaRPr lang="it-IT"/>
          </a:p>
        </p:txBody>
      </p:sp>
      <p:sp>
        <p:nvSpPr>
          <p:cNvPr id="3" name="CasellaDiTesto 2">
            <a:extLst>
              <a:ext uri="{FF2B5EF4-FFF2-40B4-BE49-F238E27FC236}">
                <a16:creationId xmlns:a16="http://schemas.microsoft.com/office/drawing/2014/main" id="{886252FE-C49B-D752-D057-A25093CC9C70}"/>
              </a:ext>
            </a:extLst>
          </p:cNvPr>
          <p:cNvSpPr txBox="1"/>
          <p:nvPr/>
        </p:nvSpPr>
        <p:spPr>
          <a:xfrm>
            <a:off x="309511" y="4112124"/>
            <a:ext cx="2530514" cy="738664"/>
          </a:xfrm>
          <a:prstGeom prst="rect">
            <a:avLst/>
          </a:prstGeom>
          <a:noFill/>
        </p:spPr>
        <p:txBody>
          <a:bodyPr wrap="square" lIns="91440" tIns="45720" rIns="91440" bIns="45720" rtlCol="0" anchor="t">
            <a:spAutoFit/>
          </a:bodyPr>
          <a:lstStyle/>
          <a:p>
            <a:r>
              <a:rPr lang="it-IT" err="1">
                <a:latin typeface="Fira Sans"/>
              </a:rPr>
              <a:t>Panaccione</a:t>
            </a:r>
            <a:r>
              <a:rPr lang="it-IT">
                <a:latin typeface="Fira Sans"/>
              </a:rPr>
              <a:t> Francesca Pia </a:t>
            </a:r>
            <a:endParaRPr lang="it-IT"/>
          </a:p>
          <a:p>
            <a:r>
              <a:rPr lang="it-IT"/>
              <a:t>Padalino Luca </a:t>
            </a:r>
            <a:endParaRPr lang="en-US"/>
          </a:p>
          <a:p>
            <a:r>
              <a:rPr lang="it-IT">
                <a:latin typeface="Fira Sans"/>
              </a:rPr>
              <a:t>Santambrogio Francesco</a:t>
            </a:r>
          </a:p>
        </p:txBody>
      </p:sp>
      <p:sp>
        <p:nvSpPr>
          <p:cNvPr id="6" name="CasellaDiTesto 5">
            <a:extLst>
              <a:ext uri="{FF2B5EF4-FFF2-40B4-BE49-F238E27FC236}">
                <a16:creationId xmlns:a16="http://schemas.microsoft.com/office/drawing/2014/main" id="{BC88B8C1-1531-574C-44F3-7FE18DEC03AF}"/>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Shape 2218"/>
        <p:cNvGrpSpPr/>
        <p:nvPr/>
      </p:nvGrpSpPr>
      <p:grpSpPr>
        <a:xfrm>
          <a:off x="0" y="0"/>
          <a:ext cx="0" cy="0"/>
          <a:chOff x="0" y="0"/>
          <a:chExt cx="0" cy="0"/>
        </a:xfrm>
      </p:grpSpPr>
      <p:sp>
        <p:nvSpPr>
          <p:cNvPr id="2226" name="Google Shape;2226;p25"/>
          <p:cNvSpPr txBox="1"/>
          <p:nvPr/>
        </p:nvSpPr>
        <p:spPr>
          <a:xfrm>
            <a:off x="6589424" y="3791000"/>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pic>
        <p:nvPicPr>
          <p:cNvPr id="3" name="Immagine 2">
            <a:extLst>
              <a:ext uri="{FF2B5EF4-FFF2-40B4-BE49-F238E27FC236}">
                <a16:creationId xmlns:a16="http://schemas.microsoft.com/office/drawing/2014/main" id="{FAF25732-9E3E-BDEB-53B2-1D4AA4071C7F}"/>
              </a:ext>
            </a:extLst>
          </p:cNvPr>
          <p:cNvPicPr>
            <a:picLocks noChangeAspect="1"/>
          </p:cNvPicPr>
          <p:nvPr/>
        </p:nvPicPr>
        <p:blipFill>
          <a:blip r:embed="rId3"/>
          <a:stretch>
            <a:fillRect/>
          </a:stretch>
        </p:blipFill>
        <p:spPr>
          <a:xfrm flipH="1">
            <a:off x="8015380" y="3139910"/>
            <a:ext cx="1148101" cy="1929963"/>
          </a:xfrm>
          <a:prstGeom prst="rect">
            <a:avLst/>
          </a:prstGeom>
        </p:spPr>
      </p:pic>
      <p:sp>
        <p:nvSpPr>
          <p:cNvPr id="2224" name="Google Shape;2224;p25"/>
          <p:cNvSpPr txBox="1"/>
          <p:nvPr/>
        </p:nvSpPr>
        <p:spPr>
          <a:xfrm>
            <a:off x="1873986" y="3152690"/>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Fira Sans Medium"/>
                <a:ea typeface="Fira Sans Medium"/>
                <a:cs typeface="Fira Sans Medium"/>
                <a:sym typeface="Fira Sans Medium"/>
              </a:rPr>
              <a:t>Definition of  learning goals</a:t>
            </a:r>
            <a:endParaRPr sz="1800">
              <a:latin typeface="Fira Sans Medium"/>
              <a:ea typeface="Fira Sans Medium"/>
              <a:cs typeface="Fira Sans Medium"/>
              <a:sym typeface="Fira Sans Medium"/>
            </a:endParaRPr>
          </a:p>
        </p:txBody>
      </p:sp>
      <p:sp>
        <p:nvSpPr>
          <p:cNvPr id="2219" name="Google Shape;2219;p25"/>
          <p:cNvSpPr txBox="1"/>
          <p:nvPr/>
        </p:nvSpPr>
        <p:spPr>
          <a:xfrm>
            <a:off x="638764" y="566552"/>
            <a:ext cx="7715860" cy="11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300">
                <a:latin typeface="Fira Sans Medium"/>
                <a:ea typeface="Fira Sans Medium"/>
                <a:cs typeface="Fira Sans Medium"/>
                <a:sym typeface="Fira Sans Medium"/>
              </a:rPr>
              <a:t>Teaching Module</a:t>
            </a:r>
          </a:p>
          <a:p>
            <a:pPr marL="0" lvl="0" indent="0" algn="ctr" rtl="0">
              <a:spcBef>
                <a:spcPts val="0"/>
              </a:spcBef>
              <a:spcAft>
                <a:spcPts val="0"/>
              </a:spcAft>
              <a:buNone/>
            </a:pPr>
            <a:r>
              <a:rPr lang="it-IT" sz="1800" b="0" i="0" err="1">
                <a:effectLst/>
                <a:latin typeface="Fira Sans" panose="020B0503050000020004" pitchFamily="34" charset="0"/>
              </a:rPr>
              <a:t>is</a:t>
            </a:r>
            <a:r>
              <a:rPr lang="it-IT" sz="1800" b="0" i="0">
                <a:effectLst/>
                <a:latin typeface="Fira Sans" panose="020B0503050000020004" pitchFamily="34" charset="0"/>
              </a:rPr>
              <a:t> a </a:t>
            </a:r>
            <a:r>
              <a:rPr lang="it-IT" sz="1800" b="0" i="0" err="1">
                <a:effectLst/>
                <a:latin typeface="Fira Sans" panose="020B0503050000020004" pitchFamily="34" charset="0"/>
              </a:rPr>
              <a:t>significant</a:t>
            </a:r>
            <a:r>
              <a:rPr lang="it-IT" sz="1800" b="0" i="0">
                <a:effectLst/>
                <a:latin typeface="Fira Sans" panose="020B0503050000020004" pitchFamily="34" charset="0"/>
              </a:rPr>
              <a:t>, </a:t>
            </a:r>
            <a:r>
              <a:rPr lang="it-IT" sz="1800" b="0" i="0" err="1">
                <a:effectLst/>
                <a:latin typeface="Fira Sans" panose="020B0503050000020004" pitchFamily="34" charset="0"/>
              </a:rPr>
              <a:t>highly</a:t>
            </a:r>
            <a:r>
              <a:rPr lang="it-IT" sz="1800" b="0" i="0">
                <a:effectLst/>
                <a:latin typeface="Fira Sans" panose="020B0503050000020004" pitchFamily="34" charset="0"/>
              </a:rPr>
              <a:t> </a:t>
            </a:r>
            <a:r>
              <a:rPr lang="it-IT" sz="1800" b="0" i="0" err="1">
                <a:effectLst/>
                <a:latin typeface="Fira Sans" panose="020B0503050000020004" pitchFamily="34" charset="0"/>
              </a:rPr>
              <a:t>homogeneous</a:t>
            </a:r>
            <a:r>
              <a:rPr lang="it-IT" sz="1800" b="0" i="0">
                <a:effectLst/>
                <a:latin typeface="Fira Sans" panose="020B0503050000020004" pitchFamily="34" charset="0"/>
              </a:rPr>
              <a:t>,</a:t>
            </a:r>
            <a:br>
              <a:rPr lang="it-IT" sz="1800">
                <a:latin typeface="Fira Sans" panose="020B0503050000020004" pitchFamily="34" charset="0"/>
              </a:rPr>
            </a:br>
            <a:r>
              <a:rPr lang="it-IT" sz="1800" b="0" i="0">
                <a:effectLst/>
                <a:latin typeface="Fira Sans" panose="020B0503050000020004" pitchFamily="34" charset="0"/>
              </a:rPr>
              <a:t>and </a:t>
            </a:r>
            <a:r>
              <a:rPr lang="it-IT" sz="1800" b="0" i="0" err="1">
                <a:effectLst/>
                <a:latin typeface="Fira Sans" panose="020B0503050000020004" pitchFamily="34" charset="0"/>
              </a:rPr>
              <a:t>unified</a:t>
            </a:r>
            <a:r>
              <a:rPr lang="it-IT" sz="1800" b="0" i="0">
                <a:effectLst/>
                <a:latin typeface="Fira Sans" panose="020B0503050000020004" pitchFamily="34" charset="0"/>
              </a:rPr>
              <a:t> part of a </a:t>
            </a:r>
            <a:r>
              <a:rPr lang="it-IT" sz="1800" b="0" i="0" err="1">
                <a:effectLst/>
                <a:latin typeface="Fira Sans" panose="020B0503050000020004" pitchFamily="34" charset="0"/>
              </a:rPr>
              <a:t>planned</a:t>
            </a:r>
            <a:r>
              <a:rPr lang="it-IT" sz="1800" b="0" i="0">
                <a:effectLst/>
                <a:latin typeface="Fira Sans" panose="020B0503050000020004" pitchFamily="34" charset="0"/>
              </a:rPr>
              <a:t> </a:t>
            </a:r>
            <a:r>
              <a:rPr lang="it-IT" sz="1800" b="0" i="0" err="1">
                <a:effectLst/>
                <a:latin typeface="Fira Sans" panose="020B0503050000020004" pitchFamily="34" charset="0"/>
              </a:rPr>
              <a:t>disciplinary</a:t>
            </a:r>
            <a:r>
              <a:rPr lang="it-IT" sz="1800" b="0" i="0">
                <a:effectLst/>
                <a:latin typeface="Fira Sans" panose="020B0503050000020004" pitchFamily="34" charset="0"/>
              </a:rPr>
              <a:t> </a:t>
            </a:r>
            <a:r>
              <a:rPr lang="it-IT" sz="1800" b="0" i="0" err="1">
                <a:effectLst/>
                <a:latin typeface="Fira Sans" panose="020B0503050000020004" pitchFamily="34" charset="0"/>
              </a:rPr>
              <a:t>program</a:t>
            </a:r>
            <a:endParaRPr lang="en" sz="1800">
              <a:latin typeface="Fira Sans" panose="020B0503050000020004" pitchFamily="34" charset="0"/>
              <a:ea typeface="Fira Sans Medium"/>
              <a:cs typeface="Fira Sans Medium"/>
              <a:sym typeface="Fira Sans Medium"/>
            </a:endParaRPr>
          </a:p>
          <a:p>
            <a:pPr marL="0" lvl="0" indent="0" algn="ctr" rtl="0">
              <a:spcBef>
                <a:spcPts val="0"/>
              </a:spcBef>
              <a:spcAft>
                <a:spcPts val="0"/>
              </a:spcAft>
              <a:buNone/>
            </a:pPr>
            <a:endParaRPr sz="3300">
              <a:latin typeface="Fira Sans Medium"/>
              <a:ea typeface="Fira Sans Medium"/>
              <a:cs typeface="Fira Sans Medium"/>
              <a:sym typeface="Fira Sans Medium"/>
            </a:endParaRPr>
          </a:p>
        </p:txBody>
      </p:sp>
      <p:sp>
        <p:nvSpPr>
          <p:cNvPr id="2222" name="Google Shape;2222;p25"/>
          <p:cNvSpPr txBox="1"/>
          <p:nvPr/>
        </p:nvSpPr>
        <p:spPr>
          <a:xfrm>
            <a:off x="3577796" y="4316248"/>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800">
                <a:latin typeface="Fira Sans Medium"/>
                <a:ea typeface="Fira Sans Medium"/>
                <a:cs typeface="Fira Sans Medium"/>
                <a:sym typeface="Fira Sans Medium"/>
              </a:rPr>
              <a:t>Use of multimedia</a:t>
            </a:r>
            <a:endParaRPr sz="1800">
              <a:latin typeface="Fira Sans Medium"/>
              <a:ea typeface="Fira Sans Medium"/>
              <a:cs typeface="Fira Sans Medium"/>
              <a:sym typeface="Fira Sans Medium"/>
            </a:endParaRPr>
          </a:p>
        </p:txBody>
      </p:sp>
      <p:sp>
        <p:nvSpPr>
          <p:cNvPr id="2228" name="Google Shape;2228;p25"/>
          <p:cNvSpPr txBox="1"/>
          <p:nvPr/>
        </p:nvSpPr>
        <p:spPr>
          <a:xfrm>
            <a:off x="5295784" y="3022340"/>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800">
                <a:latin typeface="Fira Sans Medium"/>
                <a:ea typeface="Fira Sans Medium"/>
                <a:cs typeface="Fira Sans Medium"/>
                <a:sym typeface="Fira Sans Medium"/>
              </a:rPr>
              <a:t>Active learning</a:t>
            </a:r>
            <a:endParaRPr sz="1800">
              <a:latin typeface="Fira Sans Medium"/>
              <a:ea typeface="Fira Sans Medium"/>
              <a:cs typeface="Fira Sans Medium"/>
              <a:sym typeface="Fira Sans Medium"/>
            </a:endParaRPr>
          </a:p>
        </p:txBody>
      </p:sp>
      <p:sp>
        <p:nvSpPr>
          <p:cNvPr id="2231" name="Google Shape;2231;p25"/>
          <p:cNvSpPr/>
          <p:nvPr/>
        </p:nvSpPr>
        <p:spPr>
          <a:xfrm>
            <a:off x="2273036" y="1955310"/>
            <a:ext cx="966954" cy="1026690"/>
          </a:xfrm>
          <a:custGeom>
            <a:avLst/>
            <a:gdLst/>
            <a:ahLst/>
            <a:cxnLst/>
            <a:rect l="l" t="t" r="r" b="b"/>
            <a:pathLst>
              <a:path w="25970" h="26001" extrusionOk="0">
                <a:moveTo>
                  <a:pt x="12985" y="0"/>
                </a:moveTo>
                <a:cubicBezTo>
                  <a:pt x="5796" y="0"/>
                  <a:pt x="1" y="5827"/>
                  <a:pt x="1" y="12985"/>
                </a:cubicBezTo>
                <a:cubicBezTo>
                  <a:pt x="1"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25"/>
          <p:cNvSpPr/>
          <p:nvPr/>
        </p:nvSpPr>
        <p:spPr>
          <a:xfrm>
            <a:off x="2294259" y="1977817"/>
            <a:ext cx="924508" cy="981675"/>
          </a:xfrm>
          <a:custGeom>
            <a:avLst/>
            <a:gdLst/>
            <a:ahLst/>
            <a:cxnLst/>
            <a:rect l="l" t="t" r="r" b="b"/>
            <a:pathLst>
              <a:path w="24830" h="24861" extrusionOk="0">
                <a:moveTo>
                  <a:pt x="12415" y="0"/>
                </a:moveTo>
                <a:cubicBezTo>
                  <a:pt x="5543" y="0"/>
                  <a:pt x="1" y="5542"/>
                  <a:pt x="1" y="12415"/>
                </a:cubicBezTo>
                <a:cubicBezTo>
                  <a:pt x="1" y="19287"/>
                  <a:pt x="5543" y="24860"/>
                  <a:pt x="12415" y="24860"/>
                </a:cubicBezTo>
                <a:cubicBezTo>
                  <a:pt x="19256" y="24860"/>
                  <a:pt x="24829" y="19287"/>
                  <a:pt x="24829" y="12415"/>
                </a:cubicBezTo>
                <a:cubicBezTo>
                  <a:pt x="24829" y="5542"/>
                  <a:pt x="19256"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25"/>
          <p:cNvSpPr/>
          <p:nvPr/>
        </p:nvSpPr>
        <p:spPr>
          <a:xfrm>
            <a:off x="3976916" y="3130785"/>
            <a:ext cx="966954" cy="1026690"/>
          </a:xfrm>
          <a:custGeom>
            <a:avLst/>
            <a:gdLst/>
            <a:ahLst/>
            <a:cxnLst/>
            <a:rect l="l" t="t" r="r" b="b"/>
            <a:pathLst>
              <a:path w="25970" h="26001" extrusionOk="0">
                <a:moveTo>
                  <a:pt x="12985" y="0"/>
                </a:moveTo>
                <a:cubicBezTo>
                  <a:pt x="5796" y="0"/>
                  <a:pt x="0" y="5827"/>
                  <a:pt x="0" y="13016"/>
                </a:cubicBezTo>
                <a:cubicBezTo>
                  <a:pt x="0" y="20173"/>
                  <a:pt x="5796" y="26000"/>
                  <a:pt x="12985" y="26000"/>
                </a:cubicBezTo>
                <a:cubicBezTo>
                  <a:pt x="20142" y="26000"/>
                  <a:pt x="25969" y="20173"/>
                  <a:pt x="25969" y="13016"/>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5"/>
          <p:cNvSpPr/>
          <p:nvPr/>
        </p:nvSpPr>
        <p:spPr>
          <a:xfrm>
            <a:off x="3998139" y="3153293"/>
            <a:ext cx="924508" cy="981675"/>
          </a:xfrm>
          <a:custGeom>
            <a:avLst/>
            <a:gdLst/>
            <a:ahLst/>
            <a:cxnLst/>
            <a:rect l="l" t="t" r="r" b="b"/>
            <a:pathLst>
              <a:path w="24830" h="24861" extrusionOk="0">
                <a:moveTo>
                  <a:pt x="12415" y="0"/>
                </a:moveTo>
                <a:cubicBezTo>
                  <a:pt x="5543" y="0"/>
                  <a:pt x="1" y="5574"/>
                  <a:pt x="1" y="12446"/>
                </a:cubicBezTo>
                <a:cubicBezTo>
                  <a:pt x="1" y="19318"/>
                  <a:pt x="5543" y="24860"/>
                  <a:pt x="12415" y="24860"/>
                </a:cubicBezTo>
                <a:cubicBezTo>
                  <a:pt x="19255" y="24860"/>
                  <a:pt x="24829" y="19318"/>
                  <a:pt x="24829" y="12446"/>
                </a:cubicBezTo>
                <a:cubicBezTo>
                  <a:pt x="24829" y="5574"/>
                  <a:pt x="19255"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5"/>
          <p:cNvSpPr/>
          <p:nvPr/>
        </p:nvSpPr>
        <p:spPr>
          <a:xfrm>
            <a:off x="5680795" y="1955310"/>
            <a:ext cx="966917" cy="1026690"/>
          </a:xfrm>
          <a:custGeom>
            <a:avLst/>
            <a:gdLst/>
            <a:ahLst/>
            <a:cxnLst/>
            <a:rect l="l" t="t" r="r" b="b"/>
            <a:pathLst>
              <a:path w="25969" h="26001" extrusionOk="0">
                <a:moveTo>
                  <a:pt x="12985" y="0"/>
                </a:moveTo>
                <a:cubicBezTo>
                  <a:pt x="5796" y="0"/>
                  <a:pt x="0" y="5827"/>
                  <a:pt x="0" y="12985"/>
                </a:cubicBezTo>
                <a:cubicBezTo>
                  <a:pt x="0"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5"/>
          <p:cNvSpPr/>
          <p:nvPr/>
        </p:nvSpPr>
        <p:spPr>
          <a:xfrm>
            <a:off x="5700827" y="1977817"/>
            <a:ext cx="925662" cy="981675"/>
          </a:xfrm>
          <a:custGeom>
            <a:avLst/>
            <a:gdLst/>
            <a:ahLst/>
            <a:cxnLst/>
            <a:rect l="l" t="t" r="r" b="b"/>
            <a:pathLst>
              <a:path w="24861" h="24861" extrusionOk="0">
                <a:moveTo>
                  <a:pt x="12447" y="0"/>
                </a:moveTo>
                <a:cubicBezTo>
                  <a:pt x="5574" y="0"/>
                  <a:pt x="1" y="5542"/>
                  <a:pt x="1" y="12415"/>
                </a:cubicBezTo>
                <a:cubicBezTo>
                  <a:pt x="1" y="19287"/>
                  <a:pt x="5574" y="24860"/>
                  <a:pt x="12447" y="24860"/>
                </a:cubicBezTo>
                <a:cubicBezTo>
                  <a:pt x="19287" y="24860"/>
                  <a:pt x="24861" y="19287"/>
                  <a:pt x="24861" y="12415"/>
                </a:cubicBezTo>
                <a:cubicBezTo>
                  <a:pt x="24861" y="5542"/>
                  <a:pt x="19287" y="0"/>
                  <a:pt x="12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5"/>
          <p:cNvSpPr/>
          <p:nvPr/>
        </p:nvSpPr>
        <p:spPr>
          <a:xfrm>
            <a:off x="5849388" y="1456358"/>
            <a:ext cx="345527" cy="467718"/>
          </a:xfrm>
          <a:custGeom>
            <a:avLst/>
            <a:gdLst/>
            <a:ahLst/>
            <a:cxnLst/>
            <a:rect l="l" t="t" r="r" b="b"/>
            <a:pathLst>
              <a:path w="9280" h="11845" extrusionOk="0">
                <a:moveTo>
                  <a:pt x="919" y="0"/>
                </a:moveTo>
                <a:cubicBezTo>
                  <a:pt x="413" y="0"/>
                  <a:pt x="1" y="380"/>
                  <a:pt x="1" y="887"/>
                </a:cubicBezTo>
                <a:cubicBezTo>
                  <a:pt x="1" y="1394"/>
                  <a:pt x="413" y="1774"/>
                  <a:pt x="919" y="1774"/>
                </a:cubicBezTo>
                <a:cubicBezTo>
                  <a:pt x="1141" y="1774"/>
                  <a:pt x="1331" y="1711"/>
                  <a:pt x="1489" y="1552"/>
                </a:cubicBezTo>
                <a:lnTo>
                  <a:pt x="8172" y="6651"/>
                </a:lnTo>
                <a:lnTo>
                  <a:pt x="8203" y="10103"/>
                </a:lnTo>
                <a:cubicBezTo>
                  <a:pt x="7792" y="10166"/>
                  <a:pt x="7507" y="10546"/>
                  <a:pt x="7507" y="10958"/>
                </a:cubicBezTo>
                <a:cubicBezTo>
                  <a:pt x="7507" y="11465"/>
                  <a:pt x="7887" y="11845"/>
                  <a:pt x="8393" y="11845"/>
                </a:cubicBezTo>
                <a:cubicBezTo>
                  <a:pt x="8900" y="11845"/>
                  <a:pt x="9280" y="11465"/>
                  <a:pt x="9280" y="10958"/>
                </a:cubicBezTo>
                <a:cubicBezTo>
                  <a:pt x="9280" y="10514"/>
                  <a:pt x="8963" y="10166"/>
                  <a:pt x="8583" y="10071"/>
                </a:cubicBezTo>
                <a:lnTo>
                  <a:pt x="8552" y="6556"/>
                </a:lnTo>
                <a:cubicBezTo>
                  <a:pt x="8552" y="6493"/>
                  <a:pt x="8520" y="6429"/>
                  <a:pt x="8457" y="6397"/>
                </a:cubicBezTo>
                <a:lnTo>
                  <a:pt x="1711" y="1267"/>
                </a:lnTo>
                <a:cubicBezTo>
                  <a:pt x="1774" y="1140"/>
                  <a:pt x="1806" y="1014"/>
                  <a:pt x="1806" y="887"/>
                </a:cubicBezTo>
                <a:cubicBezTo>
                  <a:pt x="1806" y="380"/>
                  <a:pt x="1394" y="0"/>
                  <a:pt x="919"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5"/>
          <p:cNvSpPr/>
          <p:nvPr/>
        </p:nvSpPr>
        <p:spPr>
          <a:xfrm>
            <a:off x="6178384" y="2481745"/>
            <a:ext cx="47212" cy="50069"/>
          </a:xfrm>
          <a:custGeom>
            <a:avLst/>
            <a:gdLst/>
            <a:ahLst/>
            <a:cxnLst/>
            <a:rect l="l" t="t" r="r" b="b"/>
            <a:pathLst>
              <a:path w="1268" h="1268" extrusionOk="0">
                <a:moveTo>
                  <a:pt x="444" y="1"/>
                </a:moveTo>
                <a:lnTo>
                  <a:pt x="1" y="444"/>
                </a:lnTo>
                <a:lnTo>
                  <a:pt x="856" y="1268"/>
                </a:lnTo>
                <a:lnTo>
                  <a:pt x="1267" y="856"/>
                </a:lnTo>
                <a:lnTo>
                  <a:pt x="44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5"/>
          <p:cNvSpPr/>
          <p:nvPr/>
        </p:nvSpPr>
        <p:spPr>
          <a:xfrm>
            <a:off x="6094683" y="2281193"/>
            <a:ext cx="15340" cy="9279"/>
          </a:xfrm>
          <a:custGeom>
            <a:avLst/>
            <a:gdLst/>
            <a:ahLst/>
            <a:cxnLst/>
            <a:rect l="l" t="t" r="r" b="b"/>
            <a:pathLst>
              <a:path w="412" h="235" extrusionOk="0">
                <a:moveTo>
                  <a:pt x="77" y="0"/>
                </a:moveTo>
                <a:cubicBezTo>
                  <a:pt x="34" y="0"/>
                  <a:pt x="0" y="30"/>
                  <a:pt x="0" y="76"/>
                </a:cubicBezTo>
                <a:cubicBezTo>
                  <a:pt x="0" y="140"/>
                  <a:pt x="32" y="171"/>
                  <a:pt x="95" y="203"/>
                </a:cubicBezTo>
                <a:cubicBezTo>
                  <a:pt x="158" y="203"/>
                  <a:pt x="222" y="203"/>
                  <a:pt x="285" y="235"/>
                </a:cubicBezTo>
                <a:lnTo>
                  <a:pt x="317" y="235"/>
                </a:lnTo>
                <a:cubicBezTo>
                  <a:pt x="348" y="235"/>
                  <a:pt x="380" y="203"/>
                  <a:pt x="412" y="171"/>
                </a:cubicBezTo>
                <a:cubicBezTo>
                  <a:pt x="412" y="108"/>
                  <a:pt x="380" y="76"/>
                  <a:pt x="348" y="45"/>
                </a:cubicBezTo>
                <a:cubicBezTo>
                  <a:pt x="253" y="13"/>
                  <a:pt x="190" y="13"/>
                  <a:pt x="127" y="13"/>
                </a:cubicBezTo>
                <a:cubicBezTo>
                  <a:pt x="110" y="4"/>
                  <a:pt x="93" y="0"/>
                  <a:pt x="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25"/>
          <p:cNvSpPr/>
          <p:nvPr/>
        </p:nvSpPr>
        <p:spPr>
          <a:xfrm>
            <a:off x="6117060" y="2286207"/>
            <a:ext cx="67244" cy="56782"/>
          </a:xfrm>
          <a:custGeom>
            <a:avLst/>
            <a:gdLst/>
            <a:ahLst/>
            <a:cxnLst/>
            <a:rect l="l" t="t" r="r" b="b"/>
            <a:pathLst>
              <a:path w="1806" h="1438" extrusionOk="0">
                <a:moveTo>
                  <a:pt x="109" y="0"/>
                </a:moveTo>
                <a:cubicBezTo>
                  <a:pt x="66" y="0"/>
                  <a:pt x="33" y="29"/>
                  <a:pt x="33" y="76"/>
                </a:cubicBezTo>
                <a:cubicBezTo>
                  <a:pt x="1" y="139"/>
                  <a:pt x="33" y="203"/>
                  <a:pt x="96" y="234"/>
                </a:cubicBezTo>
                <a:cubicBezTo>
                  <a:pt x="603" y="361"/>
                  <a:pt x="1014" y="678"/>
                  <a:pt x="1331" y="1058"/>
                </a:cubicBezTo>
                <a:cubicBezTo>
                  <a:pt x="1426" y="1153"/>
                  <a:pt x="1489" y="1279"/>
                  <a:pt x="1553" y="1374"/>
                </a:cubicBezTo>
                <a:cubicBezTo>
                  <a:pt x="1584" y="1406"/>
                  <a:pt x="1616" y="1438"/>
                  <a:pt x="1679" y="1438"/>
                </a:cubicBezTo>
                <a:cubicBezTo>
                  <a:pt x="1679" y="1438"/>
                  <a:pt x="1711" y="1438"/>
                  <a:pt x="1711" y="1406"/>
                </a:cubicBezTo>
                <a:cubicBezTo>
                  <a:pt x="1774" y="1374"/>
                  <a:pt x="1806" y="1311"/>
                  <a:pt x="1774" y="1248"/>
                </a:cubicBezTo>
                <a:cubicBezTo>
                  <a:pt x="1679" y="1153"/>
                  <a:pt x="1616" y="1026"/>
                  <a:pt x="1521" y="931"/>
                </a:cubicBezTo>
                <a:cubicBezTo>
                  <a:pt x="1173" y="488"/>
                  <a:pt x="698" y="171"/>
                  <a:pt x="159" y="13"/>
                </a:cubicBezTo>
                <a:cubicBezTo>
                  <a:pt x="142" y="4"/>
                  <a:pt x="125" y="0"/>
                  <a:pt x="10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5"/>
          <p:cNvSpPr/>
          <p:nvPr/>
        </p:nvSpPr>
        <p:spPr>
          <a:xfrm>
            <a:off x="4429499" y="1456360"/>
            <a:ext cx="62728" cy="1634427"/>
          </a:xfrm>
          <a:custGeom>
            <a:avLst/>
            <a:gdLst/>
            <a:ahLst/>
            <a:cxnLst/>
            <a:rect l="l" t="t" r="r" b="b"/>
            <a:pathLst>
              <a:path w="1774" h="35945" extrusionOk="0">
                <a:moveTo>
                  <a:pt x="887" y="0"/>
                </a:moveTo>
                <a:cubicBezTo>
                  <a:pt x="380" y="0"/>
                  <a:pt x="0" y="412"/>
                  <a:pt x="0" y="887"/>
                </a:cubicBezTo>
                <a:cubicBezTo>
                  <a:pt x="0" y="1331"/>
                  <a:pt x="285" y="1679"/>
                  <a:pt x="697" y="1774"/>
                </a:cubicBezTo>
                <a:lnTo>
                  <a:pt x="697" y="34171"/>
                </a:lnTo>
                <a:cubicBezTo>
                  <a:pt x="285" y="34266"/>
                  <a:pt x="0" y="34615"/>
                  <a:pt x="0" y="35058"/>
                </a:cubicBezTo>
                <a:cubicBezTo>
                  <a:pt x="0" y="35565"/>
                  <a:pt x="380" y="35945"/>
                  <a:pt x="887" y="35945"/>
                </a:cubicBezTo>
                <a:cubicBezTo>
                  <a:pt x="1394" y="35945"/>
                  <a:pt x="1774" y="35565"/>
                  <a:pt x="1774" y="35058"/>
                </a:cubicBezTo>
                <a:cubicBezTo>
                  <a:pt x="1774" y="34615"/>
                  <a:pt x="1489" y="34266"/>
                  <a:pt x="1077" y="34171"/>
                </a:cubicBezTo>
                <a:lnTo>
                  <a:pt x="1077" y="1774"/>
                </a:lnTo>
                <a:cubicBezTo>
                  <a:pt x="1489" y="1679"/>
                  <a:pt x="1774" y="1331"/>
                  <a:pt x="1774" y="887"/>
                </a:cubicBezTo>
                <a:cubicBezTo>
                  <a:pt x="1774" y="412"/>
                  <a:pt x="1394" y="0"/>
                  <a:pt x="887"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5"/>
          <p:cNvSpPr/>
          <p:nvPr/>
        </p:nvSpPr>
        <p:spPr>
          <a:xfrm>
            <a:off x="4328288" y="3503420"/>
            <a:ext cx="257097" cy="310167"/>
          </a:xfrm>
          <a:custGeom>
            <a:avLst/>
            <a:gdLst/>
            <a:ahLst/>
            <a:cxnLst/>
            <a:rect l="l" t="t" r="r" b="b"/>
            <a:pathLst>
              <a:path w="6905" h="7855" extrusionOk="0">
                <a:moveTo>
                  <a:pt x="3453" y="507"/>
                </a:moveTo>
                <a:cubicBezTo>
                  <a:pt x="4245" y="507"/>
                  <a:pt x="4973" y="792"/>
                  <a:pt x="5511" y="1330"/>
                </a:cubicBezTo>
                <a:cubicBezTo>
                  <a:pt x="6081" y="1900"/>
                  <a:pt x="6398" y="2629"/>
                  <a:pt x="6398" y="3421"/>
                </a:cubicBezTo>
                <a:cubicBezTo>
                  <a:pt x="6398" y="3959"/>
                  <a:pt x="6303" y="4371"/>
                  <a:pt x="6113" y="4687"/>
                </a:cubicBezTo>
                <a:cubicBezTo>
                  <a:pt x="6113" y="4719"/>
                  <a:pt x="6081" y="4719"/>
                  <a:pt x="6050" y="4751"/>
                </a:cubicBezTo>
                <a:cubicBezTo>
                  <a:pt x="5416" y="5701"/>
                  <a:pt x="5036" y="6556"/>
                  <a:pt x="4973" y="7348"/>
                </a:cubicBezTo>
                <a:lnTo>
                  <a:pt x="1933" y="7348"/>
                </a:lnTo>
                <a:cubicBezTo>
                  <a:pt x="1838" y="6239"/>
                  <a:pt x="1204" y="5289"/>
                  <a:pt x="919" y="4877"/>
                </a:cubicBezTo>
                <a:cubicBezTo>
                  <a:pt x="888" y="4814"/>
                  <a:pt x="824" y="4751"/>
                  <a:pt x="824" y="4719"/>
                </a:cubicBezTo>
                <a:cubicBezTo>
                  <a:pt x="634" y="4371"/>
                  <a:pt x="539" y="3959"/>
                  <a:pt x="508" y="3516"/>
                </a:cubicBezTo>
                <a:cubicBezTo>
                  <a:pt x="508" y="2724"/>
                  <a:pt x="793" y="1995"/>
                  <a:pt x="1331" y="1394"/>
                </a:cubicBezTo>
                <a:cubicBezTo>
                  <a:pt x="1901" y="824"/>
                  <a:pt x="2629" y="507"/>
                  <a:pt x="3421" y="507"/>
                </a:cubicBezTo>
                <a:close/>
                <a:moveTo>
                  <a:pt x="3421" y="0"/>
                </a:moveTo>
                <a:cubicBezTo>
                  <a:pt x="2503" y="0"/>
                  <a:pt x="1648" y="380"/>
                  <a:pt x="983" y="1045"/>
                </a:cubicBezTo>
                <a:cubicBezTo>
                  <a:pt x="318" y="1742"/>
                  <a:pt x="1" y="2629"/>
                  <a:pt x="33" y="3547"/>
                </a:cubicBezTo>
                <a:cubicBezTo>
                  <a:pt x="33" y="4054"/>
                  <a:pt x="159" y="4497"/>
                  <a:pt x="381" y="4941"/>
                </a:cubicBezTo>
                <a:cubicBezTo>
                  <a:pt x="381" y="5004"/>
                  <a:pt x="444" y="5067"/>
                  <a:pt x="508" y="5162"/>
                </a:cubicBezTo>
                <a:cubicBezTo>
                  <a:pt x="761" y="5542"/>
                  <a:pt x="1363" y="6429"/>
                  <a:pt x="1458" y="7379"/>
                </a:cubicBezTo>
                <a:cubicBezTo>
                  <a:pt x="1458" y="7664"/>
                  <a:pt x="1679" y="7854"/>
                  <a:pt x="1933" y="7854"/>
                </a:cubicBezTo>
                <a:lnTo>
                  <a:pt x="4973" y="7854"/>
                </a:lnTo>
                <a:cubicBezTo>
                  <a:pt x="5226" y="7854"/>
                  <a:pt x="5448" y="7664"/>
                  <a:pt x="5480" y="7411"/>
                </a:cubicBezTo>
                <a:cubicBezTo>
                  <a:pt x="5511" y="6714"/>
                  <a:pt x="5860" y="5922"/>
                  <a:pt x="6461" y="5067"/>
                </a:cubicBezTo>
                <a:cubicBezTo>
                  <a:pt x="6493" y="5004"/>
                  <a:pt x="6525" y="4972"/>
                  <a:pt x="6525" y="4941"/>
                </a:cubicBezTo>
                <a:cubicBezTo>
                  <a:pt x="6778" y="4561"/>
                  <a:pt x="6873" y="4054"/>
                  <a:pt x="6873" y="3421"/>
                </a:cubicBezTo>
                <a:cubicBezTo>
                  <a:pt x="6905" y="2502"/>
                  <a:pt x="6525" y="1647"/>
                  <a:pt x="5891" y="982"/>
                </a:cubicBezTo>
                <a:cubicBezTo>
                  <a:pt x="5226" y="349"/>
                  <a:pt x="4371" y="0"/>
                  <a:pt x="34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5"/>
          <p:cNvSpPr/>
          <p:nvPr/>
        </p:nvSpPr>
        <p:spPr>
          <a:xfrm>
            <a:off x="4393149" y="3826025"/>
            <a:ext cx="130913" cy="21323"/>
          </a:xfrm>
          <a:custGeom>
            <a:avLst/>
            <a:gdLst/>
            <a:ahLst/>
            <a:cxnLst/>
            <a:rect l="l" t="t" r="r" b="b"/>
            <a:pathLst>
              <a:path w="3516" h="540" extrusionOk="0">
                <a:moveTo>
                  <a:pt x="222" y="1"/>
                </a:moveTo>
                <a:cubicBezTo>
                  <a:pt x="96" y="1"/>
                  <a:pt x="1" y="96"/>
                  <a:pt x="1" y="223"/>
                </a:cubicBezTo>
                <a:lnTo>
                  <a:pt x="1" y="286"/>
                </a:lnTo>
                <a:cubicBezTo>
                  <a:pt x="1" y="444"/>
                  <a:pt x="96" y="539"/>
                  <a:pt x="222" y="539"/>
                </a:cubicBezTo>
                <a:lnTo>
                  <a:pt x="3294" y="539"/>
                </a:lnTo>
                <a:cubicBezTo>
                  <a:pt x="3421" y="539"/>
                  <a:pt x="3516" y="444"/>
                  <a:pt x="3516" y="286"/>
                </a:cubicBezTo>
                <a:lnTo>
                  <a:pt x="3516" y="223"/>
                </a:lnTo>
                <a:cubicBezTo>
                  <a:pt x="3516" y="96"/>
                  <a:pt x="3421" y="1"/>
                  <a:pt x="329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5"/>
          <p:cNvSpPr/>
          <p:nvPr/>
        </p:nvSpPr>
        <p:spPr>
          <a:xfrm>
            <a:off x="4399069" y="3858562"/>
            <a:ext cx="115573" cy="22547"/>
          </a:xfrm>
          <a:custGeom>
            <a:avLst/>
            <a:gdLst/>
            <a:ahLst/>
            <a:cxnLst/>
            <a:rect l="l" t="t" r="r" b="b"/>
            <a:pathLst>
              <a:path w="3104" h="571" extrusionOk="0">
                <a:moveTo>
                  <a:pt x="222" y="0"/>
                </a:moveTo>
                <a:cubicBezTo>
                  <a:pt x="95" y="0"/>
                  <a:pt x="0" y="95"/>
                  <a:pt x="0" y="222"/>
                </a:cubicBezTo>
                <a:lnTo>
                  <a:pt x="0" y="349"/>
                </a:lnTo>
                <a:cubicBezTo>
                  <a:pt x="0" y="475"/>
                  <a:pt x="95" y="570"/>
                  <a:pt x="222" y="570"/>
                </a:cubicBezTo>
                <a:lnTo>
                  <a:pt x="2882" y="570"/>
                </a:lnTo>
                <a:cubicBezTo>
                  <a:pt x="3009" y="570"/>
                  <a:pt x="3104" y="475"/>
                  <a:pt x="3104" y="349"/>
                </a:cubicBezTo>
                <a:lnTo>
                  <a:pt x="3104" y="222"/>
                </a:lnTo>
                <a:cubicBezTo>
                  <a:pt x="3104" y="95"/>
                  <a:pt x="3009" y="0"/>
                  <a:pt x="28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5"/>
          <p:cNvSpPr/>
          <p:nvPr/>
        </p:nvSpPr>
        <p:spPr>
          <a:xfrm>
            <a:off x="4404952" y="3893586"/>
            <a:ext cx="103807" cy="26298"/>
          </a:xfrm>
          <a:custGeom>
            <a:avLst/>
            <a:gdLst/>
            <a:ahLst/>
            <a:cxnLst/>
            <a:rect l="l" t="t" r="r" b="b"/>
            <a:pathLst>
              <a:path w="2788" h="666" extrusionOk="0">
                <a:moveTo>
                  <a:pt x="190" y="0"/>
                </a:moveTo>
                <a:cubicBezTo>
                  <a:pt x="95" y="0"/>
                  <a:pt x="0" y="63"/>
                  <a:pt x="32" y="127"/>
                </a:cubicBezTo>
                <a:cubicBezTo>
                  <a:pt x="159" y="443"/>
                  <a:pt x="729" y="665"/>
                  <a:pt x="1394" y="665"/>
                </a:cubicBezTo>
                <a:cubicBezTo>
                  <a:pt x="2091" y="665"/>
                  <a:pt x="2661" y="443"/>
                  <a:pt x="2787" y="127"/>
                </a:cubicBezTo>
                <a:cubicBezTo>
                  <a:pt x="2787" y="63"/>
                  <a:pt x="2724" y="0"/>
                  <a:pt x="262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5"/>
          <p:cNvSpPr/>
          <p:nvPr/>
        </p:nvSpPr>
        <p:spPr>
          <a:xfrm>
            <a:off x="4447398" y="3369600"/>
            <a:ext cx="20069" cy="87581"/>
          </a:xfrm>
          <a:custGeom>
            <a:avLst/>
            <a:gdLst/>
            <a:ahLst/>
            <a:cxnLst/>
            <a:rect l="l" t="t" r="r" b="b"/>
            <a:pathLst>
              <a:path w="539" h="2218" extrusionOk="0">
                <a:moveTo>
                  <a:pt x="222" y="1"/>
                </a:moveTo>
                <a:cubicBezTo>
                  <a:pt x="95" y="1"/>
                  <a:pt x="0" y="96"/>
                  <a:pt x="0" y="222"/>
                </a:cubicBezTo>
                <a:lnTo>
                  <a:pt x="254" y="2218"/>
                </a:lnTo>
                <a:lnTo>
                  <a:pt x="507" y="222"/>
                </a:lnTo>
                <a:cubicBezTo>
                  <a:pt x="539" y="96"/>
                  <a:pt x="444" y="1"/>
                  <a:pt x="31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5"/>
          <p:cNvSpPr/>
          <p:nvPr/>
        </p:nvSpPr>
        <p:spPr>
          <a:xfrm>
            <a:off x="4262273" y="3451850"/>
            <a:ext cx="62515" cy="65350"/>
          </a:xfrm>
          <a:custGeom>
            <a:avLst/>
            <a:gdLst/>
            <a:ahLst/>
            <a:cxnLst/>
            <a:rect l="l" t="t" r="r" b="b"/>
            <a:pathLst>
              <a:path w="1679" h="1655" extrusionOk="0">
                <a:moveTo>
                  <a:pt x="313" y="0"/>
                </a:moveTo>
                <a:cubicBezTo>
                  <a:pt x="262" y="0"/>
                  <a:pt x="206" y="24"/>
                  <a:pt x="159" y="71"/>
                </a:cubicBezTo>
                <a:lnTo>
                  <a:pt x="95" y="135"/>
                </a:lnTo>
                <a:cubicBezTo>
                  <a:pt x="0" y="230"/>
                  <a:pt x="0" y="356"/>
                  <a:pt x="95" y="420"/>
                </a:cubicBezTo>
                <a:lnTo>
                  <a:pt x="1679" y="1655"/>
                </a:lnTo>
                <a:lnTo>
                  <a:pt x="444" y="71"/>
                </a:lnTo>
                <a:cubicBezTo>
                  <a:pt x="412" y="24"/>
                  <a:pt x="365" y="0"/>
                  <a:pt x="31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5"/>
          <p:cNvSpPr/>
          <p:nvPr/>
        </p:nvSpPr>
        <p:spPr>
          <a:xfrm>
            <a:off x="4190338" y="3649481"/>
            <a:ext cx="81392" cy="19269"/>
          </a:xfrm>
          <a:custGeom>
            <a:avLst/>
            <a:gdLst/>
            <a:ahLst/>
            <a:cxnLst/>
            <a:rect l="l" t="t" r="r" b="b"/>
            <a:pathLst>
              <a:path w="2186" h="488" extrusionOk="0">
                <a:moveTo>
                  <a:pt x="174" y="0"/>
                </a:moveTo>
                <a:cubicBezTo>
                  <a:pt x="72" y="0"/>
                  <a:pt x="1" y="87"/>
                  <a:pt x="1" y="197"/>
                </a:cubicBezTo>
                <a:lnTo>
                  <a:pt x="1" y="292"/>
                </a:lnTo>
                <a:cubicBezTo>
                  <a:pt x="1" y="402"/>
                  <a:pt x="72" y="488"/>
                  <a:pt x="174" y="488"/>
                </a:cubicBezTo>
                <a:cubicBezTo>
                  <a:pt x="190" y="488"/>
                  <a:pt x="206" y="486"/>
                  <a:pt x="222" y="482"/>
                </a:cubicBezTo>
                <a:lnTo>
                  <a:pt x="2186" y="228"/>
                </a:lnTo>
                <a:lnTo>
                  <a:pt x="222" y="7"/>
                </a:lnTo>
                <a:cubicBezTo>
                  <a:pt x="206" y="2"/>
                  <a:pt x="190" y="0"/>
                  <a:pt x="1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5"/>
          <p:cNvSpPr/>
          <p:nvPr/>
        </p:nvSpPr>
        <p:spPr>
          <a:xfrm>
            <a:off x="4647863" y="3642215"/>
            <a:ext cx="82584" cy="20296"/>
          </a:xfrm>
          <a:custGeom>
            <a:avLst/>
            <a:gdLst/>
            <a:ahLst/>
            <a:cxnLst/>
            <a:rect l="l" t="t" r="r" b="b"/>
            <a:pathLst>
              <a:path w="2218" h="514" extrusionOk="0">
                <a:moveTo>
                  <a:pt x="1995" y="1"/>
                </a:moveTo>
                <a:lnTo>
                  <a:pt x="0" y="254"/>
                </a:lnTo>
                <a:lnTo>
                  <a:pt x="1995" y="507"/>
                </a:lnTo>
                <a:cubicBezTo>
                  <a:pt x="2008" y="511"/>
                  <a:pt x="2021" y="513"/>
                  <a:pt x="2034" y="513"/>
                </a:cubicBezTo>
                <a:cubicBezTo>
                  <a:pt x="2121" y="513"/>
                  <a:pt x="2217" y="427"/>
                  <a:pt x="2217" y="317"/>
                </a:cubicBezTo>
                <a:lnTo>
                  <a:pt x="2217" y="222"/>
                </a:lnTo>
                <a:cubicBezTo>
                  <a:pt x="2217" y="96"/>
                  <a:pt x="2090" y="1"/>
                  <a:pt x="19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5"/>
          <p:cNvSpPr/>
          <p:nvPr/>
        </p:nvSpPr>
        <p:spPr>
          <a:xfrm>
            <a:off x="4591268" y="3446954"/>
            <a:ext cx="62515" cy="65271"/>
          </a:xfrm>
          <a:custGeom>
            <a:avLst/>
            <a:gdLst/>
            <a:ahLst/>
            <a:cxnLst/>
            <a:rect l="l" t="t" r="r" b="b"/>
            <a:pathLst>
              <a:path w="1679" h="1653" extrusionOk="0">
                <a:moveTo>
                  <a:pt x="1363" y="1"/>
                </a:moveTo>
                <a:cubicBezTo>
                  <a:pt x="1299" y="1"/>
                  <a:pt x="1237" y="32"/>
                  <a:pt x="1203" y="100"/>
                </a:cubicBezTo>
                <a:lnTo>
                  <a:pt x="0" y="1652"/>
                </a:lnTo>
                <a:lnTo>
                  <a:pt x="0" y="1652"/>
                </a:lnTo>
                <a:lnTo>
                  <a:pt x="1552" y="449"/>
                </a:lnTo>
                <a:cubicBezTo>
                  <a:pt x="1647" y="354"/>
                  <a:pt x="1679" y="227"/>
                  <a:pt x="1584" y="132"/>
                </a:cubicBezTo>
                <a:lnTo>
                  <a:pt x="1520" y="69"/>
                </a:lnTo>
                <a:cubicBezTo>
                  <a:pt x="1476" y="25"/>
                  <a:pt x="1418" y="1"/>
                  <a:pt x="13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5"/>
          <p:cNvSpPr/>
          <p:nvPr/>
        </p:nvSpPr>
        <p:spPr>
          <a:xfrm>
            <a:off x="2717567" y="1456358"/>
            <a:ext cx="345527" cy="467718"/>
          </a:xfrm>
          <a:custGeom>
            <a:avLst/>
            <a:gdLst/>
            <a:ahLst/>
            <a:cxnLst/>
            <a:rect l="l" t="t" r="r" b="b"/>
            <a:pathLst>
              <a:path w="9280" h="11845" extrusionOk="0">
                <a:moveTo>
                  <a:pt x="8393" y="0"/>
                </a:moveTo>
                <a:cubicBezTo>
                  <a:pt x="7887" y="0"/>
                  <a:pt x="7506" y="380"/>
                  <a:pt x="7506" y="887"/>
                </a:cubicBezTo>
                <a:cubicBezTo>
                  <a:pt x="7506" y="1014"/>
                  <a:pt x="7538" y="1140"/>
                  <a:pt x="7570" y="1267"/>
                </a:cubicBezTo>
                <a:lnTo>
                  <a:pt x="824" y="6397"/>
                </a:lnTo>
                <a:cubicBezTo>
                  <a:pt x="793" y="6429"/>
                  <a:pt x="761" y="6493"/>
                  <a:pt x="761" y="6556"/>
                </a:cubicBezTo>
                <a:lnTo>
                  <a:pt x="729" y="10071"/>
                </a:lnTo>
                <a:cubicBezTo>
                  <a:pt x="318" y="10166"/>
                  <a:pt x="1" y="10514"/>
                  <a:pt x="1" y="10958"/>
                </a:cubicBezTo>
                <a:cubicBezTo>
                  <a:pt x="1" y="11465"/>
                  <a:pt x="413" y="11845"/>
                  <a:pt x="919" y="11845"/>
                </a:cubicBezTo>
                <a:cubicBezTo>
                  <a:pt x="1394" y="11845"/>
                  <a:pt x="1806" y="11465"/>
                  <a:pt x="1806" y="10958"/>
                </a:cubicBezTo>
                <a:cubicBezTo>
                  <a:pt x="1806" y="10546"/>
                  <a:pt x="1489" y="10166"/>
                  <a:pt x="1109" y="10103"/>
                </a:cubicBezTo>
                <a:lnTo>
                  <a:pt x="1141" y="6651"/>
                </a:lnTo>
                <a:lnTo>
                  <a:pt x="7823" y="1552"/>
                </a:lnTo>
                <a:cubicBezTo>
                  <a:pt x="7982" y="1711"/>
                  <a:pt x="8172" y="1774"/>
                  <a:pt x="8393" y="1774"/>
                </a:cubicBezTo>
                <a:cubicBezTo>
                  <a:pt x="8900" y="1774"/>
                  <a:pt x="9280" y="1394"/>
                  <a:pt x="9280" y="887"/>
                </a:cubicBezTo>
                <a:cubicBezTo>
                  <a:pt x="9280" y="380"/>
                  <a:pt x="8868" y="0"/>
                  <a:pt x="8393"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5"/>
          <p:cNvSpPr/>
          <p:nvPr/>
        </p:nvSpPr>
        <p:spPr>
          <a:xfrm>
            <a:off x="624597" y="3655956"/>
            <a:ext cx="51904" cy="181362"/>
          </a:xfrm>
          <a:custGeom>
            <a:avLst/>
            <a:gdLst/>
            <a:ahLst/>
            <a:cxnLst/>
            <a:rect l="l" t="t" r="r" b="b"/>
            <a:pathLst>
              <a:path w="1394" h="4593" extrusionOk="0">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5"/>
          <p:cNvSpPr/>
          <p:nvPr/>
        </p:nvSpPr>
        <p:spPr>
          <a:xfrm>
            <a:off x="624597" y="3655956"/>
            <a:ext cx="28335" cy="181362"/>
          </a:xfrm>
          <a:custGeom>
            <a:avLst/>
            <a:gdLst/>
            <a:ahLst/>
            <a:cxnLst/>
            <a:rect l="l" t="t" r="r" b="b"/>
            <a:pathLst>
              <a:path w="761" h="4593" extrusionOk="0">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5"/>
          <p:cNvSpPr/>
          <p:nvPr/>
        </p:nvSpPr>
        <p:spPr>
          <a:xfrm>
            <a:off x="652894" y="3746025"/>
            <a:ext cx="23606" cy="91293"/>
          </a:xfrm>
          <a:custGeom>
            <a:avLst/>
            <a:gdLst/>
            <a:ahLst/>
            <a:cxnLst/>
            <a:rect l="l" t="t" r="r" b="b"/>
            <a:pathLst>
              <a:path w="634" h="2312" extrusionOk="0">
                <a:moveTo>
                  <a:pt x="634" y="0"/>
                </a:moveTo>
                <a:cubicBezTo>
                  <a:pt x="95" y="317"/>
                  <a:pt x="0" y="2312"/>
                  <a:pt x="0" y="2312"/>
                </a:cubicBezTo>
                <a:cubicBezTo>
                  <a:pt x="0" y="2312"/>
                  <a:pt x="222" y="348"/>
                  <a:pt x="634"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5"/>
          <p:cNvSpPr/>
          <p:nvPr/>
        </p:nvSpPr>
        <p:spPr>
          <a:xfrm>
            <a:off x="684729" y="3654732"/>
            <a:ext cx="51904" cy="182586"/>
          </a:xfrm>
          <a:custGeom>
            <a:avLst/>
            <a:gdLst/>
            <a:ahLst/>
            <a:cxnLst/>
            <a:rect l="l" t="t" r="r" b="b"/>
            <a:pathLst>
              <a:path w="1394" h="4624" extrusionOk="0">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5"/>
          <p:cNvSpPr/>
          <p:nvPr/>
        </p:nvSpPr>
        <p:spPr>
          <a:xfrm>
            <a:off x="685921" y="3746025"/>
            <a:ext cx="23606" cy="91293"/>
          </a:xfrm>
          <a:custGeom>
            <a:avLst/>
            <a:gdLst/>
            <a:ahLst/>
            <a:cxnLst/>
            <a:rect l="l" t="t" r="r" b="b"/>
            <a:pathLst>
              <a:path w="634" h="2312" extrusionOk="0">
                <a:moveTo>
                  <a:pt x="0" y="0"/>
                </a:moveTo>
                <a:cubicBezTo>
                  <a:pt x="412" y="348"/>
                  <a:pt x="633" y="2312"/>
                  <a:pt x="633" y="2312"/>
                </a:cubicBezTo>
                <a:cubicBezTo>
                  <a:pt x="633" y="2312"/>
                  <a:pt x="538" y="317"/>
                  <a:pt x="0"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5"/>
          <p:cNvSpPr/>
          <p:nvPr/>
        </p:nvSpPr>
        <p:spPr>
          <a:xfrm>
            <a:off x="709489" y="3655956"/>
            <a:ext cx="27143" cy="181362"/>
          </a:xfrm>
          <a:custGeom>
            <a:avLst/>
            <a:gdLst/>
            <a:ahLst/>
            <a:cxnLst/>
            <a:rect l="l" t="t" r="r" b="b"/>
            <a:pathLst>
              <a:path w="729" h="4593" extrusionOk="0">
                <a:moveTo>
                  <a:pt x="666" y="1"/>
                </a:moveTo>
                <a:cubicBezTo>
                  <a:pt x="666" y="1"/>
                  <a:pt x="539" y="2915"/>
                  <a:pt x="0" y="4593"/>
                </a:cubicBezTo>
                <a:cubicBezTo>
                  <a:pt x="729" y="2598"/>
                  <a:pt x="697" y="286"/>
                  <a:pt x="66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Ovale 7">
            <a:extLst>
              <a:ext uri="{FF2B5EF4-FFF2-40B4-BE49-F238E27FC236}">
                <a16:creationId xmlns:a16="http://schemas.microsoft.com/office/drawing/2014/main" id="{86A0EA52-7C0D-2379-BE5F-2907F01AD27C}"/>
              </a:ext>
            </a:extLst>
          </p:cNvPr>
          <p:cNvSpPr/>
          <p:nvPr/>
        </p:nvSpPr>
        <p:spPr>
          <a:xfrm>
            <a:off x="4129517" y="3323361"/>
            <a:ext cx="728133" cy="7233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74" name="Picture 2" descr="Multimedia - Free multimedia icons">
            <a:extLst>
              <a:ext uri="{FF2B5EF4-FFF2-40B4-BE49-F238E27FC236}">
                <a16:creationId xmlns:a16="http://schemas.microsoft.com/office/drawing/2014/main" id="{075F0558-6B35-489D-BBE0-952F4C0A7A1A}"/>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59856" y="3305632"/>
            <a:ext cx="645341" cy="645341"/>
          </a:xfrm>
          <a:prstGeom prst="rect">
            <a:avLst/>
          </a:prstGeom>
          <a:solidFill>
            <a:schemeClr val="lt1"/>
          </a:solidFill>
          <a:ln>
            <a:noFill/>
          </a:ln>
        </p:spPr>
      </p:pic>
      <p:pic>
        <p:nvPicPr>
          <p:cNvPr id="10" name="Elemento grafico 9" descr="Brainstorming di gruppo con riempimento a tinta unita">
            <a:extLst>
              <a:ext uri="{FF2B5EF4-FFF2-40B4-BE49-F238E27FC236}">
                <a16:creationId xmlns:a16="http://schemas.microsoft.com/office/drawing/2014/main" id="{7C98C7FD-8429-3DE4-728C-22F1E3BE48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32191" y="1964140"/>
            <a:ext cx="862934" cy="862934"/>
          </a:xfrm>
          <a:prstGeom prst="rect">
            <a:avLst/>
          </a:prstGeom>
        </p:spPr>
      </p:pic>
      <p:grpSp>
        <p:nvGrpSpPr>
          <p:cNvPr id="17" name="Gruppo 16">
            <a:extLst>
              <a:ext uri="{FF2B5EF4-FFF2-40B4-BE49-F238E27FC236}">
                <a16:creationId xmlns:a16="http://schemas.microsoft.com/office/drawing/2014/main" id="{5BA75022-251B-44CA-BE0E-0596E3AD1993}"/>
              </a:ext>
            </a:extLst>
          </p:cNvPr>
          <p:cNvGrpSpPr/>
          <p:nvPr/>
        </p:nvGrpSpPr>
        <p:grpSpPr>
          <a:xfrm>
            <a:off x="2374989" y="1895127"/>
            <a:ext cx="729396" cy="965030"/>
            <a:chOff x="2394139" y="1789352"/>
            <a:chExt cx="729396" cy="965030"/>
          </a:xfrm>
        </p:grpSpPr>
        <p:pic>
          <p:nvPicPr>
            <p:cNvPr id="7" name="Elemento grafico 6" descr="Tiro a segno contorno">
              <a:extLst>
                <a:ext uri="{FF2B5EF4-FFF2-40B4-BE49-F238E27FC236}">
                  <a16:creationId xmlns:a16="http://schemas.microsoft.com/office/drawing/2014/main" id="{D390F299-5974-9A5C-0EB2-910BF3C5C79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6848" y="2097695"/>
              <a:ext cx="656687" cy="656687"/>
            </a:xfrm>
            <a:prstGeom prst="rect">
              <a:avLst/>
            </a:prstGeom>
          </p:spPr>
        </p:pic>
        <p:pic>
          <p:nvPicPr>
            <p:cNvPr id="16" name="Elemento grafico 15" descr="Cappello di laurea con riempimento a tinta unita">
              <a:extLst>
                <a:ext uri="{FF2B5EF4-FFF2-40B4-BE49-F238E27FC236}">
                  <a16:creationId xmlns:a16="http://schemas.microsoft.com/office/drawing/2014/main" id="{AAC0EE94-B83D-CC05-2954-1F53A0A85B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849326">
              <a:off x="2394139" y="1789352"/>
              <a:ext cx="647118" cy="647118"/>
            </a:xfrm>
            <a:prstGeom prst="rect">
              <a:avLst/>
            </a:prstGeom>
          </p:spPr>
        </p:pic>
      </p:grpSp>
      <p:sp>
        <p:nvSpPr>
          <p:cNvPr id="2" name="CasellaDiTesto 1">
            <a:extLst>
              <a:ext uri="{FF2B5EF4-FFF2-40B4-BE49-F238E27FC236}">
                <a16:creationId xmlns:a16="http://schemas.microsoft.com/office/drawing/2014/main" id="{C459065A-B549-5499-DCCF-80F22B517996}"/>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4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2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3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3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24" grpId="0"/>
      <p:bldP spid="2222" grpId="0"/>
      <p:bldP spid="2228" grpId="0"/>
      <p:bldP spid="2231" grpId="0" animBg="1"/>
      <p:bldP spid="2232" grpId="0" animBg="1"/>
      <p:bldP spid="2233" grpId="0" animBg="1"/>
      <p:bldP spid="2235" grpId="0" animBg="1"/>
      <p:bldP spid="2236" grpId="0" animBg="1"/>
      <p:bldP spid="2242" grpId="0" animBg="1"/>
      <p:bldP spid="2243" grpId="0" animBg="1"/>
      <p:bldP spid="2245" grpId="0" animBg="1"/>
      <p:bldP spid="2246" grpId="0" animBg="1"/>
      <p:bldP spid="2248" grpId="0" animBg="1"/>
      <p:bldP spid="225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426551" y="1303035"/>
            <a:ext cx="22281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Definition</a:t>
            </a:r>
          </a:p>
          <a:p>
            <a:pPr marL="0" lvl="0" indent="0" algn="ctr" rtl="0">
              <a:spcBef>
                <a:spcPts val="0"/>
              </a:spcBef>
              <a:spcAft>
                <a:spcPts val="0"/>
              </a:spcAft>
              <a:buNone/>
            </a:pPr>
            <a:r>
              <a:rPr lang="it-IT" sz="2800">
                <a:latin typeface="Fira Sans Medium"/>
                <a:ea typeface="Fira Sans Medium"/>
                <a:cs typeface="Fira Sans Medium"/>
                <a:sym typeface="Fira Sans Medium"/>
              </a:rPr>
              <a:t>of learning </a:t>
            </a:r>
          </a:p>
          <a:p>
            <a:pPr marL="0" lvl="0" indent="0" algn="ctr" rtl="0">
              <a:spcBef>
                <a:spcPts val="0"/>
              </a:spcBef>
              <a:spcAft>
                <a:spcPts val="0"/>
              </a:spcAft>
              <a:buNone/>
            </a:pPr>
            <a:r>
              <a:rPr lang="it-IT" sz="2800">
                <a:latin typeface="Fira Sans Medium"/>
                <a:ea typeface="Fira Sans Medium"/>
                <a:cs typeface="Fira Sans Medium"/>
                <a:sym typeface="Fira Sans Medium"/>
              </a:rPr>
              <a:t>goals </a:t>
            </a:r>
            <a:endParaRPr sz="2800">
              <a:latin typeface="Fira Sans Medium"/>
              <a:ea typeface="Fira Sans Medium"/>
              <a:cs typeface="Fira Sans Medium"/>
              <a:sym typeface="Fira Sans Medium"/>
            </a:endParaRPr>
          </a:p>
        </p:txBody>
      </p:sp>
      <p:sp>
        <p:nvSpPr>
          <p:cNvPr id="1542" name="Google Shape;1542;p18"/>
          <p:cNvSpPr txBox="1"/>
          <p:nvPr/>
        </p:nvSpPr>
        <p:spPr>
          <a:xfrm>
            <a:off x="6023463" y="1357019"/>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3" name="Google Shape;1543;p18"/>
          <p:cNvSpPr txBox="1"/>
          <p:nvPr/>
        </p:nvSpPr>
        <p:spPr>
          <a:xfrm>
            <a:off x="5999368" y="2964393"/>
            <a:ext cx="2809410" cy="1042795"/>
          </a:xfrm>
          <a:prstGeom prst="rect">
            <a:avLst/>
          </a:prstGeom>
          <a:noFill/>
          <a:ln>
            <a:noFill/>
          </a:ln>
        </p:spPr>
        <p:txBody>
          <a:bodyPr spcFirstLastPara="1" wrap="square" lIns="91425" tIns="91425" rIns="91425" bIns="91425" anchor="t" anchorCtr="0">
            <a:noAutofit/>
          </a:bodyPr>
          <a:lstStyle/>
          <a:p>
            <a:r>
              <a:rPr lang="it-IT" err="1">
                <a:latin typeface="Fira Sans" panose="020B0503050000020004" pitchFamily="34" charset="0"/>
              </a:rPr>
              <a:t>a</a:t>
            </a:r>
            <a:r>
              <a:rPr lang="it-IT" b="0" i="0" err="1">
                <a:effectLst/>
                <a:latin typeface="Fira Sans" panose="020B0503050000020004" pitchFamily="34" charset="0"/>
              </a:rPr>
              <a:t>llow</a:t>
            </a:r>
            <a:r>
              <a:rPr lang="it-IT" b="0" i="0">
                <a:effectLst/>
                <a:latin typeface="Fira Sans" panose="020B0503050000020004" pitchFamily="34" charset="0"/>
              </a:rPr>
              <a:t> the </a:t>
            </a:r>
            <a:r>
              <a:rPr lang="it-IT" b="0" i="0" err="1">
                <a:effectLst/>
                <a:latin typeface="Fira Sans" panose="020B0503050000020004" pitchFamily="34" charset="0"/>
              </a:rPr>
              <a:t>lecturer</a:t>
            </a:r>
            <a:r>
              <a:rPr lang="it-IT" b="0" i="0">
                <a:effectLst/>
                <a:latin typeface="Fira Sans" panose="020B0503050000020004" pitchFamily="34" charset="0"/>
              </a:rPr>
              <a:t> to </a:t>
            </a:r>
            <a:r>
              <a:rPr lang="it-IT" b="0" i="0" err="1">
                <a:effectLst/>
                <a:latin typeface="Fira Sans" panose="020B0503050000020004" pitchFamily="34" charset="0"/>
              </a:rPr>
              <a:t>think</a:t>
            </a:r>
            <a:r>
              <a:rPr lang="it-IT" b="0" i="0">
                <a:effectLst/>
                <a:latin typeface="Fira Sans" panose="020B0503050000020004" pitchFamily="34" charset="0"/>
              </a:rPr>
              <a:t> </a:t>
            </a:r>
            <a:r>
              <a:rPr lang="it-IT" b="0" i="0" err="1">
                <a:effectLst/>
                <a:latin typeface="Fira Sans" panose="020B0503050000020004" pitchFamily="34" charset="0"/>
              </a:rPr>
              <a:t>about</a:t>
            </a:r>
            <a:r>
              <a:rPr lang="it-IT" b="0" i="0">
                <a:effectLst/>
                <a:latin typeface="Fira Sans" panose="020B0503050000020004" pitchFamily="34" charset="0"/>
              </a:rPr>
              <a:t> learning </a:t>
            </a:r>
            <a:r>
              <a:rPr lang="it-IT" err="1">
                <a:latin typeface="Fira Sans" panose="020B0503050000020004" pitchFamily="34" charset="0"/>
              </a:rPr>
              <a:t>objectives</a:t>
            </a:r>
            <a:r>
              <a:rPr lang="it-IT">
                <a:latin typeface="Fira Sans" panose="020B0503050000020004" pitchFamily="34" charset="0"/>
              </a:rPr>
              <a:t>, </a:t>
            </a:r>
            <a:r>
              <a:rPr lang="it-IT" b="0" i="0" err="1">
                <a:effectLst/>
                <a:latin typeface="Fira Sans" panose="020B0503050000020004" pitchFamily="34" charset="0"/>
              </a:rPr>
              <a:t>contents</a:t>
            </a:r>
            <a:r>
              <a:rPr lang="it-IT" b="0" i="0">
                <a:effectLst/>
                <a:latin typeface="Fira Sans" panose="020B0503050000020004" pitchFamily="34" charset="0"/>
              </a:rPr>
              <a:t>, </a:t>
            </a:r>
            <a:r>
              <a:rPr lang="it-IT" b="0" i="0" err="1">
                <a:effectLst/>
                <a:latin typeface="Fira Sans" panose="020B0503050000020004" pitchFamily="34" charset="0"/>
              </a:rPr>
              <a:t>leargning</a:t>
            </a:r>
            <a:r>
              <a:rPr lang="it-IT" b="0" i="0">
                <a:effectLst/>
                <a:latin typeface="Fira Sans" panose="020B0503050000020004" pitchFamily="34" charset="0"/>
              </a:rPr>
              <a:t> activities, </a:t>
            </a:r>
            <a:r>
              <a:rPr lang="it-IT" b="0" i="0" err="1">
                <a:effectLst/>
                <a:latin typeface="Fira Sans" panose="020B0503050000020004" pitchFamily="34" charset="0"/>
              </a:rPr>
              <a:t>materials</a:t>
            </a:r>
            <a:r>
              <a:rPr lang="it-IT" b="0" i="0">
                <a:effectLst/>
                <a:latin typeface="Fira Sans" panose="020B0503050000020004" pitchFamily="34" charset="0"/>
              </a:rPr>
              <a:t>, </a:t>
            </a:r>
            <a:r>
              <a:rPr lang="it-IT" b="0" i="0" err="1">
                <a:effectLst/>
                <a:latin typeface="Fira Sans" panose="020B0503050000020004" pitchFamily="34" charset="0"/>
              </a:rPr>
              <a:t>assessment</a:t>
            </a:r>
            <a:r>
              <a:rPr lang="it-IT" b="0" i="0">
                <a:effectLst/>
                <a:latin typeface="Fira Sans" panose="020B0503050000020004" pitchFamily="34" charset="0"/>
              </a:rPr>
              <a:t> tools</a:t>
            </a:r>
            <a:endParaRPr lang="it-IT">
              <a:latin typeface="Fira Sans" panose="020B0503050000020004" pitchFamily="34" charset="0"/>
              <a:ea typeface="Fira Sans"/>
              <a:cs typeface="Fira Sans"/>
              <a:sym typeface="Fira Sans"/>
            </a:endParaRPr>
          </a:p>
        </p:txBody>
      </p:sp>
      <p:sp>
        <p:nvSpPr>
          <p:cNvPr id="1544" name="Google Shape;1544;p18"/>
          <p:cNvSpPr txBox="1"/>
          <p:nvPr/>
        </p:nvSpPr>
        <p:spPr>
          <a:xfrm>
            <a:off x="6035038" y="2592103"/>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cxnSp>
        <p:nvCxnSpPr>
          <p:cNvPr id="1550" name="Google Shape;1550;p18"/>
          <p:cNvCxnSpPr/>
          <p:nvPr/>
        </p:nvCxnSpPr>
        <p:spPr>
          <a:xfrm>
            <a:off x="6094213" y="1700261"/>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105788" y="2942944"/>
            <a:ext cx="297600" cy="0"/>
          </a:xfrm>
          <a:prstGeom prst="straightConnector1">
            <a:avLst/>
          </a:prstGeom>
          <a:noFill/>
          <a:ln w="9525" cap="flat" cmpd="sng">
            <a:solidFill>
              <a:schemeClr val="dk2"/>
            </a:solidFill>
            <a:prstDash val="solid"/>
            <a:round/>
            <a:headEnd type="none" w="med" len="med"/>
            <a:tailEnd type="none" w="med" len="med"/>
          </a:ln>
        </p:spPr>
      </p:cxnSp>
      <p:grpSp>
        <p:nvGrpSpPr>
          <p:cNvPr id="2" name="Gruppo 1">
            <a:extLst>
              <a:ext uri="{FF2B5EF4-FFF2-40B4-BE49-F238E27FC236}">
                <a16:creationId xmlns:a16="http://schemas.microsoft.com/office/drawing/2014/main" id="{0BDA2FAA-9DF9-8887-E6BC-97B215BCC28D}"/>
              </a:ext>
            </a:extLst>
          </p:cNvPr>
          <p:cNvGrpSpPr/>
          <p:nvPr/>
        </p:nvGrpSpPr>
        <p:grpSpPr>
          <a:xfrm>
            <a:off x="3154129" y="1763501"/>
            <a:ext cx="1027685" cy="1409878"/>
            <a:chOff x="2394139" y="1789352"/>
            <a:chExt cx="729396" cy="965030"/>
          </a:xfrm>
        </p:grpSpPr>
        <p:pic>
          <p:nvPicPr>
            <p:cNvPr id="3" name="Elemento grafico 2" descr="Tiro a segno contorno">
              <a:extLst>
                <a:ext uri="{FF2B5EF4-FFF2-40B4-BE49-F238E27FC236}">
                  <a16:creationId xmlns:a16="http://schemas.microsoft.com/office/drawing/2014/main" id="{9C5E12AD-0B1F-A033-6335-527EA0DA6B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6848" y="2097695"/>
              <a:ext cx="656687" cy="656687"/>
            </a:xfrm>
            <a:prstGeom prst="rect">
              <a:avLst/>
            </a:prstGeom>
          </p:spPr>
        </p:pic>
        <p:pic>
          <p:nvPicPr>
            <p:cNvPr id="4" name="Elemento grafico 3" descr="Cappello di laurea con riempimento a tinta unita">
              <a:extLst>
                <a:ext uri="{FF2B5EF4-FFF2-40B4-BE49-F238E27FC236}">
                  <a16:creationId xmlns:a16="http://schemas.microsoft.com/office/drawing/2014/main" id="{520EB8C8-D4B6-734D-F9E8-35CDD229089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849326">
              <a:off x="2394139" y="1789352"/>
              <a:ext cx="647118" cy="647118"/>
            </a:xfrm>
            <a:prstGeom prst="rect">
              <a:avLst/>
            </a:prstGeom>
          </p:spPr>
        </p:pic>
      </p:grpSp>
      <p:pic>
        <p:nvPicPr>
          <p:cNvPr id="6" name="Elemento grafico 5" descr="Mappa con segnaposto contorno">
            <a:extLst>
              <a:ext uri="{FF2B5EF4-FFF2-40B4-BE49-F238E27FC236}">
                <a16:creationId xmlns:a16="http://schemas.microsoft.com/office/drawing/2014/main" id="{F064EC15-8D44-2861-64CC-30A0ED43031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95339" y="1716592"/>
            <a:ext cx="685641" cy="685641"/>
          </a:xfrm>
          <a:prstGeom prst="rect">
            <a:avLst/>
          </a:prstGeom>
        </p:spPr>
      </p:pic>
      <p:pic>
        <p:nvPicPr>
          <p:cNvPr id="9" name="Elemento grafico 8" descr="Scolaro contorno">
            <a:extLst>
              <a:ext uri="{FF2B5EF4-FFF2-40B4-BE49-F238E27FC236}">
                <a16:creationId xmlns:a16="http://schemas.microsoft.com/office/drawing/2014/main" id="{20B9032F-B3FA-8F1E-68C4-8E79B555885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92332" y="867380"/>
            <a:ext cx="760919" cy="760919"/>
          </a:xfrm>
          <a:prstGeom prst="rect">
            <a:avLst/>
          </a:prstGeom>
        </p:spPr>
      </p:pic>
      <p:pic>
        <p:nvPicPr>
          <p:cNvPr id="5122" name="Picture 2" descr="Timone | Icona Gratis">
            <a:extLst>
              <a:ext uri="{FF2B5EF4-FFF2-40B4-BE49-F238E27FC236}">
                <a16:creationId xmlns:a16="http://schemas.microsoft.com/office/drawing/2014/main" id="{545FA3F0-7A2F-EF6E-0B91-D07F30A51AC7}"/>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4702830" y="2801400"/>
            <a:ext cx="536754" cy="536754"/>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Triangolo 10">
            <a:extLst>
              <a:ext uri="{FF2B5EF4-FFF2-40B4-BE49-F238E27FC236}">
                <a16:creationId xmlns:a16="http://schemas.microsoft.com/office/drawing/2014/main" id="{F6D0051E-31CF-2ADA-5DEB-9151A57E85B6}"/>
              </a:ext>
            </a:extLst>
          </p:cNvPr>
          <p:cNvSpPr/>
          <p:nvPr/>
        </p:nvSpPr>
        <p:spPr>
          <a:xfrm>
            <a:off x="4080847" y="3641093"/>
            <a:ext cx="380460" cy="415121"/>
          </a:xfrm>
          <a:prstGeom prst="triangle">
            <a:avLst/>
          </a:prstGeom>
          <a:solidFill>
            <a:srgbClr val="FFFAF7">
              <a:alpha val="98000"/>
            </a:srgb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13" name="Gruppo 12">
            <a:extLst>
              <a:ext uri="{FF2B5EF4-FFF2-40B4-BE49-F238E27FC236}">
                <a16:creationId xmlns:a16="http://schemas.microsoft.com/office/drawing/2014/main" id="{BA744726-873F-896B-232B-C798BD62763E}"/>
              </a:ext>
            </a:extLst>
          </p:cNvPr>
          <p:cNvGrpSpPr/>
          <p:nvPr/>
        </p:nvGrpSpPr>
        <p:grpSpPr>
          <a:xfrm>
            <a:off x="-619771" y="-328115"/>
            <a:ext cx="2953944" cy="1464399"/>
            <a:chOff x="624597" y="566552"/>
            <a:chExt cx="7730027" cy="4010396"/>
          </a:xfrm>
        </p:grpSpPr>
        <p:sp>
          <p:nvSpPr>
            <p:cNvPr id="14" name="Google Shape;2224;p25">
              <a:extLst>
                <a:ext uri="{FF2B5EF4-FFF2-40B4-BE49-F238E27FC236}">
                  <a16:creationId xmlns:a16="http://schemas.microsoft.com/office/drawing/2014/main" id="{31D21023-E1C3-7092-17AF-00D34DD60FA1}"/>
                </a:ext>
              </a:extLst>
            </p:cNvPr>
            <p:cNvSpPr txBox="1"/>
            <p:nvPr/>
          </p:nvSpPr>
          <p:spPr>
            <a:xfrm>
              <a:off x="1893063" y="3059967"/>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grpSp>
          <p:nvGrpSpPr>
            <p:cNvPr id="15" name="Gruppo 14">
              <a:extLst>
                <a:ext uri="{FF2B5EF4-FFF2-40B4-BE49-F238E27FC236}">
                  <a16:creationId xmlns:a16="http://schemas.microsoft.com/office/drawing/2014/main" id="{4ED7565C-B487-AE72-80E2-26A0532737DE}"/>
                </a:ext>
              </a:extLst>
            </p:cNvPr>
            <p:cNvGrpSpPr/>
            <p:nvPr/>
          </p:nvGrpSpPr>
          <p:grpSpPr>
            <a:xfrm>
              <a:off x="624597" y="566552"/>
              <a:ext cx="7730027" cy="4010396"/>
              <a:chOff x="643747" y="460777"/>
              <a:chExt cx="7730027" cy="4010396"/>
            </a:xfrm>
          </p:grpSpPr>
          <p:sp>
            <p:nvSpPr>
              <p:cNvPr id="16" name="Google Shape;2219;p25">
                <a:extLst>
                  <a:ext uri="{FF2B5EF4-FFF2-40B4-BE49-F238E27FC236}">
                    <a16:creationId xmlns:a16="http://schemas.microsoft.com/office/drawing/2014/main" id="{E307CB55-8537-B1A8-BEC6-6734689C10BB}"/>
                  </a:ext>
                </a:extLst>
              </p:cNvPr>
              <p:cNvSpPr txBox="1"/>
              <p:nvPr/>
            </p:nvSpPr>
            <p:spPr>
              <a:xfrm>
                <a:off x="657914" y="460777"/>
                <a:ext cx="7715860" cy="11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300">
                  <a:latin typeface="Fira Sans Medium"/>
                  <a:ea typeface="Fira Sans Medium"/>
                  <a:cs typeface="Fira Sans Medium"/>
                  <a:sym typeface="Fira Sans Medium"/>
                </a:endParaRPr>
              </a:p>
            </p:txBody>
          </p:sp>
          <p:sp>
            <p:nvSpPr>
              <p:cNvPr id="17" name="Google Shape;2222;p25">
                <a:extLst>
                  <a:ext uri="{FF2B5EF4-FFF2-40B4-BE49-F238E27FC236}">
                    <a16:creationId xmlns:a16="http://schemas.microsoft.com/office/drawing/2014/main" id="{5E23B217-0216-46C8-6375-CF34D8802A0C}"/>
                  </a:ext>
                </a:extLst>
              </p:cNvPr>
              <p:cNvSpPr txBox="1"/>
              <p:nvPr/>
            </p:nvSpPr>
            <p:spPr>
              <a:xfrm>
                <a:off x="3596946" y="4210473"/>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sp>
            <p:nvSpPr>
              <p:cNvPr id="18" name="Google Shape;2228;p25">
                <a:extLst>
                  <a:ext uri="{FF2B5EF4-FFF2-40B4-BE49-F238E27FC236}">
                    <a16:creationId xmlns:a16="http://schemas.microsoft.com/office/drawing/2014/main" id="{DFE409CD-B38F-224B-983B-F62518F6754C}"/>
                  </a:ext>
                </a:extLst>
              </p:cNvPr>
              <p:cNvSpPr txBox="1"/>
              <p:nvPr/>
            </p:nvSpPr>
            <p:spPr>
              <a:xfrm>
                <a:off x="5446825" y="2917168"/>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grpSp>
            <p:nvGrpSpPr>
              <p:cNvPr id="19" name="Google Shape;2230;p25">
                <a:extLst>
                  <a:ext uri="{FF2B5EF4-FFF2-40B4-BE49-F238E27FC236}">
                    <a16:creationId xmlns:a16="http://schemas.microsoft.com/office/drawing/2014/main" id="{862FC2A9-9A59-77D3-9C4E-A5294EE5C284}"/>
                  </a:ext>
                </a:extLst>
              </p:cNvPr>
              <p:cNvGrpSpPr/>
              <p:nvPr/>
            </p:nvGrpSpPr>
            <p:grpSpPr>
              <a:xfrm>
                <a:off x="643747" y="1350583"/>
                <a:ext cx="6023115" cy="2701117"/>
                <a:chOff x="1223025" y="2042400"/>
                <a:chExt cx="4044150" cy="1710150"/>
              </a:xfrm>
            </p:grpSpPr>
            <p:sp>
              <p:nvSpPr>
                <p:cNvPr id="26" name="Google Shape;2231;p25">
                  <a:extLst>
                    <a:ext uri="{FF2B5EF4-FFF2-40B4-BE49-F238E27FC236}">
                      <a16:creationId xmlns:a16="http://schemas.microsoft.com/office/drawing/2014/main" id="{B7A9AF45-BA0E-8D60-9DA9-13E7B6F56FE8}"/>
                    </a:ext>
                  </a:extLst>
                </p:cNvPr>
                <p:cNvSpPr/>
                <p:nvPr/>
              </p:nvSpPr>
              <p:spPr>
                <a:xfrm>
                  <a:off x="2329850" y="2358300"/>
                  <a:ext cx="649250" cy="650025"/>
                </a:xfrm>
                <a:custGeom>
                  <a:avLst/>
                  <a:gdLst/>
                  <a:ahLst/>
                  <a:cxnLst/>
                  <a:rect l="l" t="t" r="r" b="b"/>
                  <a:pathLst>
                    <a:path w="25970" h="26001" extrusionOk="0">
                      <a:moveTo>
                        <a:pt x="12985" y="0"/>
                      </a:moveTo>
                      <a:cubicBezTo>
                        <a:pt x="5796" y="0"/>
                        <a:pt x="1" y="5827"/>
                        <a:pt x="1" y="12985"/>
                      </a:cubicBezTo>
                      <a:cubicBezTo>
                        <a:pt x="1"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2;p25">
                  <a:extLst>
                    <a:ext uri="{FF2B5EF4-FFF2-40B4-BE49-F238E27FC236}">
                      <a16:creationId xmlns:a16="http://schemas.microsoft.com/office/drawing/2014/main" id="{5D5DA972-F8F7-60F1-F787-EE6E781CF310}"/>
                    </a:ext>
                  </a:extLst>
                </p:cNvPr>
                <p:cNvSpPr/>
                <p:nvPr/>
              </p:nvSpPr>
              <p:spPr>
                <a:xfrm>
                  <a:off x="2344100" y="2372550"/>
                  <a:ext cx="620750" cy="621525"/>
                </a:xfrm>
                <a:custGeom>
                  <a:avLst/>
                  <a:gdLst/>
                  <a:ahLst/>
                  <a:cxnLst/>
                  <a:rect l="l" t="t" r="r" b="b"/>
                  <a:pathLst>
                    <a:path w="24830" h="24861" extrusionOk="0">
                      <a:moveTo>
                        <a:pt x="12415" y="0"/>
                      </a:moveTo>
                      <a:cubicBezTo>
                        <a:pt x="5543" y="0"/>
                        <a:pt x="1" y="5542"/>
                        <a:pt x="1" y="12415"/>
                      </a:cubicBezTo>
                      <a:cubicBezTo>
                        <a:pt x="1" y="19287"/>
                        <a:pt x="5543" y="24860"/>
                        <a:pt x="12415" y="24860"/>
                      </a:cubicBezTo>
                      <a:cubicBezTo>
                        <a:pt x="19256" y="24860"/>
                        <a:pt x="24829" y="19287"/>
                        <a:pt x="24829" y="12415"/>
                      </a:cubicBezTo>
                      <a:cubicBezTo>
                        <a:pt x="24829" y="5542"/>
                        <a:pt x="19256"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33;p25">
                  <a:extLst>
                    <a:ext uri="{FF2B5EF4-FFF2-40B4-BE49-F238E27FC236}">
                      <a16:creationId xmlns:a16="http://schemas.microsoft.com/office/drawing/2014/main" id="{6F5ADB6F-0601-B094-8FE4-FA12965BA5D1}"/>
                    </a:ext>
                  </a:extLst>
                </p:cNvPr>
                <p:cNvSpPr/>
                <p:nvPr/>
              </p:nvSpPr>
              <p:spPr>
                <a:xfrm>
                  <a:off x="3473900" y="3102525"/>
                  <a:ext cx="649250" cy="650025"/>
                </a:xfrm>
                <a:custGeom>
                  <a:avLst/>
                  <a:gdLst/>
                  <a:ahLst/>
                  <a:cxnLst/>
                  <a:rect l="l" t="t" r="r" b="b"/>
                  <a:pathLst>
                    <a:path w="25970" h="26001" extrusionOk="0">
                      <a:moveTo>
                        <a:pt x="12985" y="0"/>
                      </a:moveTo>
                      <a:cubicBezTo>
                        <a:pt x="5796" y="0"/>
                        <a:pt x="0" y="5827"/>
                        <a:pt x="0" y="13016"/>
                      </a:cubicBezTo>
                      <a:cubicBezTo>
                        <a:pt x="0" y="20173"/>
                        <a:pt x="5796" y="26000"/>
                        <a:pt x="12985" y="26000"/>
                      </a:cubicBezTo>
                      <a:cubicBezTo>
                        <a:pt x="20142" y="26000"/>
                        <a:pt x="25969" y="20173"/>
                        <a:pt x="25969" y="13016"/>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4;p25">
                  <a:extLst>
                    <a:ext uri="{FF2B5EF4-FFF2-40B4-BE49-F238E27FC236}">
                      <a16:creationId xmlns:a16="http://schemas.microsoft.com/office/drawing/2014/main" id="{A19CDD15-6AC0-EE90-AF5D-CCDC407A70E4}"/>
                    </a:ext>
                  </a:extLst>
                </p:cNvPr>
                <p:cNvSpPr/>
                <p:nvPr/>
              </p:nvSpPr>
              <p:spPr>
                <a:xfrm>
                  <a:off x="3488150" y="3116775"/>
                  <a:ext cx="620750" cy="621525"/>
                </a:xfrm>
                <a:custGeom>
                  <a:avLst/>
                  <a:gdLst/>
                  <a:ahLst/>
                  <a:cxnLst/>
                  <a:rect l="l" t="t" r="r" b="b"/>
                  <a:pathLst>
                    <a:path w="24830" h="24861" extrusionOk="0">
                      <a:moveTo>
                        <a:pt x="12415" y="0"/>
                      </a:moveTo>
                      <a:cubicBezTo>
                        <a:pt x="5543" y="0"/>
                        <a:pt x="1" y="5574"/>
                        <a:pt x="1" y="12446"/>
                      </a:cubicBezTo>
                      <a:cubicBezTo>
                        <a:pt x="1" y="19318"/>
                        <a:pt x="5543" y="24860"/>
                        <a:pt x="12415" y="24860"/>
                      </a:cubicBezTo>
                      <a:cubicBezTo>
                        <a:pt x="19255" y="24860"/>
                        <a:pt x="24829" y="19318"/>
                        <a:pt x="24829" y="12446"/>
                      </a:cubicBezTo>
                      <a:cubicBezTo>
                        <a:pt x="24829" y="5574"/>
                        <a:pt x="19255"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35;p25">
                  <a:extLst>
                    <a:ext uri="{FF2B5EF4-FFF2-40B4-BE49-F238E27FC236}">
                      <a16:creationId xmlns:a16="http://schemas.microsoft.com/office/drawing/2014/main" id="{FD38D8AF-37B7-7E86-A34A-A713135BA91F}"/>
                    </a:ext>
                  </a:extLst>
                </p:cNvPr>
                <p:cNvSpPr/>
                <p:nvPr/>
              </p:nvSpPr>
              <p:spPr>
                <a:xfrm>
                  <a:off x="4617950" y="2358300"/>
                  <a:ext cx="649225" cy="650025"/>
                </a:xfrm>
                <a:custGeom>
                  <a:avLst/>
                  <a:gdLst/>
                  <a:ahLst/>
                  <a:cxnLst/>
                  <a:rect l="l" t="t" r="r" b="b"/>
                  <a:pathLst>
                    <a:path w="25969" h="26001" extrusionOk="0">
                      <a:moveTo>
                        <a:pt x="12985" y="0"/>
                      </a:moveTo>
                      <a:cubicBezTo>
                        <a:pt x="5796" y="0"/>
                        <a:pt x="0" y="5827"/>
                        <a:pt x="0" y="12985"/>
                      </a:cubicBezTo>
                      <a:cubicBezTo>
                        <a:pt x="0"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6;p25">
                  <a:extLst>
                    <a:ext uri="{FF2B5EF4-FFF2-40B4-BE49-F238E27FC236}">
                      <a16:creationId xmlns:a16="http://schemas.microsoft.com/office/drawing/2014/main" id="{C86DE530-3AA5-F91A-825A-CF130CBF7B31}"/>
                    </a:ext>
                  </a:extLst>
                </p:cNvPr>
                <p:cNvSpPr/>
                <p:nvPr/>
              </p:nvSpPr>
              <p:spPr>
                <a:xfrm>
                  <a:off x="4631400" y="2372550"/>
                  <a:ext cx="621525" cy="621525"/>
                </a:xfrm>
                <a:custGeom>
                  <a:avLst/>
                  <a:gdLst/>
                  <a:ahLst/>
                  <a:cxnLst/>
                  <a:rect l="l" t="t" r="r" b="b"/>
                  <a:pathLst>
                    <a:path w="24861" h="24861" extrusionOk="0">
                      <a:moveTo>
                        <a:pt x="12447" y="0"/>
                      </a:moveTo>
                      <a:cubicBezTo>
                        <a:pt x="5574" y="0"/>
                        <a:pt x="1" y="5542"/>
                        <a:pt x="1" y="12415"/>
                      </a:cubicBezTo>
                      <a:cubicBezTo>
                        <a:pt x="1" y="19287"/>
                        <a:pt x="5574" y="24860"/>
                        <a:pt x="12447" y="24860"/>
                      </a:cubicBezTo>
                      <a:cubicBezTo>
                        <a:pt x="19287" y="24860"/>
                        <a:pt x="24861" y="19287"/>
                        <a:pt x="24861" y="12415"/>
                      </a:cubicBezTo>
                      <a:cubicBezTo>
                        <a:pt x="24861" y="5542"/>
                        <a:pt x="19287" y="0"/>
                        <a:pt x="12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2;p25">
                  <a:extLst>
                    <a:ext uri="{FF2B5EF4-FFF2-40B4-BE49-F238E27FC236}">
                      <a16:creationId xmlns:a16="http://schemas.microsoft.com/office/drawing/2014/main" id="{69AA9F10-DCBD-03C2-D449-E05FBB3DE0FE}"/>
                    </a:ext>
                  </a:extLst>
                </p:cNvPr>
                <p:cNvSpPr/>
                <p:nvPr/>
              </p:nvSpPr>
              <p:spPr>
                <a:xfrm>
                  <a:off x="4731150" y="2042400"/>
                  <a:ext cx="232000" cy="296125"/>
                </a:xfrm>
                <a:custGeom>
                  <a:avLst/>
                  <a:gdLst/>
                  <a:ahLst/>
                  <a:cxnLst/>
                  <a:rect l="l" t="t" r="r" b="b"/>
                  <a:pathLst>
                    <a:path w="9280" h="11845" extrusionOk="0">
                      <a:moveTo>
                        <a:pt x="919" y="0"/>
                      </a:moveTo>
                      <a:cubicBezTo>
                        <a:pt x="413" y="0"/>
                        <a:pt x="1" y="380"/>
                        <a:pt x="1" y="887"/>
                      </a:cubicBezTo>
                      <a:cubicBezTo>
                        <a:pt x="1" y="1394"/>
                        <a:pt x="413" y="1774"/>
                        <a:pt x="919" y="1774"/>
                      </a:cubicBezTo>
                      <a:cubicBezTo>
                        <a:pt x="1141" y="1774"/>
                        <a:pt x="1331" y="1711"/>
                        <a:pt x="1489" y="1552"/>
                      </a:cubicBezTo>
                      <a:lnTo>
                        <a:pt x="8172" y="6651"/>
                      </a:lnTo>
                      <a:lnTo>
                        <a:pt x="8203" y="10103"/>
                      </a:lnTo>
                      <a:cubicBezTo>
                        <a:pt x="7792" y="10166"/>
                        <a:pt x="7507" y="10546"/>
                        <a:pt x="7507" y="10958"/>
                      </a:cubicBezTo>
                      <a:cubicBezTo>
                        <a:pt x="7507" y="11465"/>
                        <a:pt x="7887" y="11845"/>
                        <a:pt x="8393" y="11845"/>
                      </a:cubicBezTo>
                      <a:cubicBezTo>
                        <a:pt x="8900" y="11845"/>
                        <a:pt x="9280" y="11465"/>
                        <a:pt x="9280" y="10958"/>
                      </a:cubicBezTo>
                      <a:cubicBezTo>
                        <a:pt x="9280" y="10514"/>
                        <a:pt x="8963" y="10166"/>
                        <a:pt x="8583" y="10071"/>
                      </a:cubicBezTo>
                      <a:lnTo>
                        <a:pt x="8552" y="6556"/>
                      </a:lnTo>
                      <a:cubicBezTo>
                        <a:pt x="8552" y="6493"/>
                        <a:pt x="8520" y="6429"/>
                        <a:pt x="8457" y="6397"/>
                      </a:cubicBezTo>
                      <a:lnTo>
                        <a:pt x="1711" y="1267"/>
                      </a:lnTo>
                      <a:cubicBezTo>
                        <a:pt x="1774" y="1140"/>
                        <a:pt x="1806" y="1014"/>
                        <a:pt x="1806" y="887"/>
                      </a:cubicBezTo>
                      <a:cubicBezTo>
                        <a:pt x="1806" y="380"/>
                        <a:pt x="1394" y="0"/>
                        <a:pt x="919"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3;p25">
                  <a:extLst>
                    <a:ext uri="{FF2B5EF4-FFF2-40B4-BE49-F238E27FC236}">
                      <a16:creationId xmlns:a16="http://schemas.microsoft.com/office/drawing/2014/main" id="{98C16CC9-3E18-C585-8D7E-3386E1F44A40}"/>
                    </a:ext>
                  </a:extLst>
                </p:cNvPr>
                <p:cNvSpPr/>
                <p:nvPr/>
              </p:nvSpPr>
              <p:spPr>
                <a:xfrm>
                  <a:off x="4952050" y="2691600"/>
                  <a:ext cx="31700" cy="31700"/>
                </a:xfrm>
                <a:custGeom>
                  <a:avLst/>
                  <a:gdLst/>
                  <a:ahLst/>
                  <a:cxnLst/>
                  <a:rect l="l" t="t" r="r" b="b"/>
                  <a:pathLst>
                    <a:path w="1268" h="1268" extrusionOk="0">
                      <a:moveTo>
                        <a:pt x="444" y="1"/>
                      </a:moveTo>
                      <a:lnTo>
                        <a:pt x="1" y="444"/>
                      </a:lnTo>
                      <a:lnTo>
                        <a:pt x="856" y="1268"/>
                      </a:lnTo>
                      <a:lnTo>
                        <a:pt x="1267" y="856"/>
                      </a:lnTo>
                      <a:lnTo>
                        <a:pt x="44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45;p25">
                  <a:extLst>
                    <a:ext uri="{FF2B5EF4-FFF2-40B4-BE49-F238E27FC236}">
                      <a16:creationId xmlns:a16="http://schemas.microsoft.com/office/drawing/2014/main" id="{F9578A1F-CD70-8101-FC93-54F20D890601}"/>
                    </a:ext>
                  </a:extLst>
                </p:cNvPr>
                <p:cNvSpPr/>
                <p:nvPr/>
              </p:nvSpPr>
              <p:spPr>
                <a:xfrm>
                  <a:off x="4895850" y="2564625"/>
                  <a:ext cx="10300" cy="5875"/>
                </a:xfrm>
                <a:custGeom>
                  <a:avLst/>
                  <a:gdLst/>
                  <a:ahLst/>
                  <a:cxnLst/>
                  <a:rect l="l" t="t" r="r" b="b"/>
                  <a:pathLst>
                    <a:path w="412" h="235" extrusionOk="0">
                      <a:moveTo>
                        <a:pt x="77" y="0"/>
                      </a:moveTo>
                      <a:cubicBezTo>
                        <a:pt x="34" y="0"/>
                        <a:pt x="0" y="30"/>
                        <a:pt x="0" y="76"/>
                      </a:cubicBezTo>
                      <a:cubicBezTo>
                        <a:pt x="0" y="140"/>
                        <a:pt x="32" y="171"/>
                        <a:pt x="95" y="203"/>
                      </a:cubicBezTo>
                      <a:cubicBezTo>
                        <a:pt x="158" y="203"/>
                        <a:pt x="222" y="203"/>
                        <a:pt x="285" y="235"/>
                      </a:cubicBezTo>
                      <a:lnTo>
                        <a:pt x="317" y="235"/>
                      </a:lnTo>
                      <a:cubicBezTo>
                        <a:pt x="348" y="235"/>
                        <a:pt x="380" y="203"/>
                        <a:pt x="412" y="171"/>
                      </a:cubicBezTo>
                      <a:cubicBezTo>
                        <a:pt x="412" y="108"/>
                        <a:pt x="380" y="76"/>
                        <a:pt x="348" y="45"/>
                      </a:cubicBezTo>
                      <a:cubicBezTo>
                        <a:pt x="253" y="13"/>
                        <a:pt x="190" y="13"/>
                        <a:pt x="127" y="13"/>
                      </a:cubicBezTo>
                      <a:cubicBezTo>
                        <a:pt x="110" y="4"/>
                        <a:pt x="93" y="0"/>
                        <a:pt x="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46;p25">
                  <a:extLst>
                    <a:ext uri="{FF2B5EF4-FFF2-40B4-BE49-F238E27FC236}">
                      <a16:creationId xmlns:a16="http://schemas.microsoft.com/office/drawing/2014/main" id="{6DBADAEE-15B9-0484-9804-CCD20B7BAB1B}"/>
                    </a:ext>
                  </a:extLst>
                </p:cNvPr>
                <p:cNvSpPr/>
                <p:nvPr/>
              </p:nvSpPr>
              <p:spPr>
                <a:xfrm>
                  <a:off x="4910875" y="2567800"/>
                  <a:ext cx="45150" cy="35950"/>
                </a:xfrm>
                <a:custGeom>
                  <a:avLst/>
                  <a:gdLst/>
                  <a:ahLst/>
                  <a:cxnLst/>
                  <a:rect l="l" t="t" r="r" b="b"/>
                  <a:pathLst>
                    <a:path w="1806" h="1438" extrusionOk="0">
                      <a:moveTo>
                        <a:pt x="109" y="0"/>
                      </a:moveTo>
                      <a:cubicBezTo>
                        <a:pt x="66" y="0"/>
                        <a:pt x="33" y="29"/>
                        <a:pt x="33" y="76"/>
                      </a:cubicBezTo>
                      <a:cubicBezTo>
                        <a:pt x="1" y="139"/>
                        <a:pt x="33" y="203"/>
                        <a:pt x="96" y="234"/>
                      </a:cubicBezTo>
                      <a:cubicBezTo>
                        <a:pt x="603" y="361"/>
                        <a:pt x="1014" y="678"/>
                        <a:pt x="1331" y="1058"/>
                      </a:cubicBezTo>
                      <a:cubicBezTo>
                        <a:pt x="1426" y="1153"/>
                        <a:pt x="1489" y="1279"/>
                        <a:pt x="1553" y="1374"/>
                      </a:cubicBezTo>
                      <a:cubicBezTo>
                        <a:pt x="1584" y="1406"/>
                        <a:pt x="1616" y="1438"/>
                        <a:pt x="1679" y="1438"/>
                      </a:cubicBezTo>
                      <a:cubicBezTo>
                        <a:pt x="1679" y="1438"/>
                        <a:pt x="1711" y="1438"/>
                        <a:pt x="1711" y="1406"/>
                      </a:cubicBezTo>
                      <a:cubicBezTo>
                        <a:pt x="1774" y="1374"/>
                        <a:pt x="1806" y="1311"/>
                        <a:pt x="1774" y="1248"/>
                      </a:cubicBezTo>
                      <a:cubicBezTo>
                        <a:pt x="1679" y="1153"/>
                        <a:pt x="1616" y="1026"/>
                        <a:pt x="1521" y="931"/>
                      </a:cubicBezTo>
                      <a:cubicBezTo>
                        <a:pt x="1173" y="488"/>
                        <a:pt x="698" y="171"/>
                        <a:pt x="159" y="13"/>
                      </a:cubicBezTo>
                      <a:cubicBezTo>
                        <a:pt x="142" y="4"/>
                        <a:pt x="125" y="0"/>
                        <a:pt x="10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8;p25">
                  <a:extLst>
                    <a:ext uri="{FF2B5EF4-FFF2-40B4-BE49-F238E27FC236}">
                      <a16:creationId xmlns:a16="http://schemas.microsoft.com/office/drawing/2014/main" id="{1FF7D8A5-93FA-3239-90D1-B4C11357E7FF}"/>
                    </a:ext>
                  </a:extLst>
                </p:cNvPr>
                <p:cNvSpPr/>
                <p:nvPr/>
              </p:nvSpPr>
              <p:spPr>
                <a:xfrm>
                  <a:off x="3777782" y="2042401"/>
                  <a:ext cx="42118" cy="1034800"/>
                </a:xfrm>
                <a:custGeom>
                  <a:avLst/>
                  <a:gdLst/>
                  <a:ahLst/>
                  <a:cxnLst/>
                  <a:rect l="l" t="t" r="r" b="b"/>
                  <a:pathLst>
                    <a:path w="1774" h="35945" extrusionOk="0">
                      <a:moveTo>
                        <a:pt x="887" y="0"/>
                      </a:moveTo>
                      <a:cubicBezTo>
                        <a:pt x="380" y="0"/>
                        <a:pt x="0" y="412"/>
                        <a:pt x="0" y="887"/>
                      </a:cubicBezTo>
                      <a:cubicBezTo>
                        <a:pt x="0" y="1331"/>
                        <a:pt x="285" y="1679"/>
                        <a:pt x="697" y="1774"/>
                      </a:cubicBezTo>
                      <a:lnTo>
                        <a:pt x="697" y="34171"/>
                      </a:lnTo>
                      <a:cubicBezTo>
                        <a:pt x="285" y="34266"/>
                        <a:pt x="0" y="34615"/>
                        <a:pt x="0" y="35058"/>
                      </a:cubicBezTo>
                      <a:cubicBezTo>
                        <a:pt x="0" y="35565"/>
                        <a:pt x="380" y="35945"/>
                        <a:pt x="887" y="35945"/>
                      </a:cubicBezTo>
                      <a:cubicBezTo>
                        <a:pt x="1394" y="35945"/>
                        <a:pt x="1774" y="35565"/>
                        <a:pt x="1774" y="35058"/>
                      </a:cubicBezTo>
                      <a:cubicBezTo>
                        <a:pt x="1774" y="34615"/>
                        <a:pt x="1489" y="34266"/>
                        <a:pt x="1077" y="34171"/>
                      </a:cubicBezTo>
                      <a:lnTo>
                        <a:pt x="1077" y="1774"/>
                      </a:lnTo>
                      <a:cubicBezTo>
                        <a:pt x="1489" y="1679"/>
                        <a:pt x="1774" y="1331"/>
                        <a:pt x="1774" y="887"/>
                      </a:cubicBezTo>
                      <a:cubicBezTo>
                        <a:pt x="1774" y="412"/>
                        <a:pt x="1394" y="0"/>
                        <a:pt x="887"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9;p25">
                  <a:extLst>
                    <a:ext uri="{FF2B5EF4-FFF2-40B4-BE49-F238E27FC236}">
                      <a16:creationId xmlns:a16="http://schemas.microsoft.com/office/drawing/2014/main" id="{428D97FC-DEC8-9B45-E58B-192DDC6F9701}"/>
                    </a:ext>
                  </a:extLst>
                </p:cNvPr>
                <p:cNvSpPr/>
                <p:nvPr/>
              </p:nvSpPr>
              <p:spPr>
                <a:xfrm>
                  <a:off x="3709825" y="3338450"/>
                  <a:ext cx="172625" cy="196375"/>
                </a:xfrm>
                <a:custGeom>
                  <a:avLst/>
                  <a:gdLst/>
                  <a:ahLst/>
                  <a:cxnLst/>
                  <a:rect l="l" t="t" r="r" b="b"/>
                  <a:pathLst>
                    <a:path w="6905" h="7855" extrusionOk="0">
                      <a:moveTo>
                        <a:pt x="3453" y="507"/>
                      </a:moveTo>
                      <a:cubicBezTo>
                        <a:pt x="4245" y="507"/>
                        <a:pt x="4973" y="792"/>
                        <a:pt x="5511" y="1330"/>
                      </a:cubicBezTo>
                      <a:cubicBezTo>
                        <a:pt x="6081" y="1900"/>
                        <a:pt x="6398" y="2629"/>
                        <a:pt x="6398" y="3421"/>
                      </a:cubicBezTo>
                      <a:cubicBezTo>
                        <a:pt x="6398" y="3959"/>
                        <a:pt x="6303" y="4371"/>
                        <a:pt x="6113" y="4687"/>
                      </a:cubicBezTo>
                      <a:cubicBezTo>
                        <a:pt x="6113" y="4719"/>
                        <a:pt x="6081" y="4719"/>
                        <a:pt x="6050" y="4751"/>
                      </a:cubicBezTo>
                      <a:cubicBezTo>
                        <a:pt x="5416" y="5701"/>
                        <a:pt x="5036" y="6556"/>
                        <a:pt x="4973" y="7348"/>
                      </a:cubicBezTo>
                      <a:lnTo>
                        <a:pt x="1933" y="7348"/>
                      </a:lnTo>
                      <a:cubicBezTo>
                        <a:pt x="1838" y="6239"/>
                        <a:pt x="1204" y="5289"/>
                        <a:pt x="919" y="4877"/>
                      </a:cubicBezTo>
                      <a:cubicBezTo>
                        <a:pt x="888" y="4814"/>
                        <a:pt x="824" y="4751"/>
                        <a:pt x="824" y="4719"/>
                      </a:cubicBezTo>
                      <a:cubicBezTo>
                        <a:pt x="634" y="4371"/>
                        <a:pt x="539" y="3959"/>
                        <a:pt x="508" y="3516"/>
                      </a:cubicBezTo>
                      <a:cubicBezTo>
                        <a:pt x="508" y="2724"/>
                        <a:pt x="793" y="1995"/>
                        <a:pt x="1331" y="1394"/>
                      </a:cubicBezTo>
                      <a:cubicBezTo>
                        <a:pt x="1901" y="824"/>
                        <a:pt x="2629" y="507"/>
                        <a:pt x="3421" y="507"/>
                      </a:cubicBezTo>
                      <a:close/>
                      <a:moveTo>
                        <a:pt x="3421" y="0"/>
                      </a:moveTo>
                      <a:cubicBezTo>
                        <a:pt x="2503" y="0"/>
                        <a:pt x="1648" y="380"/>
                        <a:pt x="983" y="1045"/>
                      </a:cubicBezTo>
                      <a:cubicBezTo>
                        <a:pt x="318" y="1742"/>
                        <a:pt x="1" y="2629"/>
                        <a:pt x="33" y="3547"/>
                      </a:cubicBezTo>
                      <a:cubicBezTo>
                        <a:pt x="33" y="4054"/>
                        <a:pt x="159" y="4497"/>
                        <a:pt x="381" y="4941"/>
                      </a:cubicBezTo>
                      <a:cubicBezTo>
                        <a:pt x="381" y="5004"/>
                        <a:pt x="444" y="5067"/>
                        <a:pt x="508" y="5162"/>
                      </a:cubicBezTo>
                      <a:cubicBezTo>
                        <a:pt x="761" y="5542"/>
                        <a:pt x="1363" y="6429"/>
                        <a:pt x="1458" y="7379"/>
                      </a:cubicBezTo>
                      <a:cubicBezTo>
                        <a:pt x="1458" y="7664"/>
                        <a:pt x="1679" y="7854"/>
                        <a:pt x="1933" y="7854"/>
                      </a:cubicBezTo>
                      <a:lnTo>
                        <a:pt x="4973" y="7854"/>
                      </a:lnTo>
                      <a:cubicBezTo>
                        <a:pt x="5226" y="7854"/>
                        <a:pt x="5448" y="7664"/>
                        <a:pt x="5480" y="7411"/>
                      </a:cubicBezTo>
                      <a:cubicBezTo>
                        <a:pt x="5511" y="6714"/>
                        <a:pt x="5860" y="5922"/>
                        <a:pt x="6461" y="5067"/>
                      </a:cubicBezTo>
                      <a:cubicBezTo>
                        <a:pt x="6493" y="5004"/>
                        <a:pt x="6525" y="4972"/>
                        <a:pt x="6525" y="4941"/>
                      </a:cubicBezTo>
                      <a:cubicBezTo>
                        <a:pt x="6778" y="4561"/>
                        <a:pt x="6873" y="4054"/>
                        <a:pt x="6873" y="3421"/>
                      </a:cubicBezTo>
                      <a:cubicBezTo>
                        <a:pt x="6905" y="2502"/>
                        <a:pt x="6525" y="1647"/>
                        <a:pt x="5891" y="982"/>
                      </a:cubicBezTo>
                      <a:cubicBezTo>
                        <a:pt x="5226" y="349"/>
                        <a:pt x="4371" y="0"/>
                        <a:pt x="34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0;p25">
                  <a:extLst>
                    <a:ext uri="{FF2B5EF4-FFF2-40B4-BE49-F238E27FC236}">
                      <a16:creationId xmlns:a16="http://schemas.microsoft.com/office/drawing/2014/main" id="{6A9A1D6D-2951-D808-CB0E-9BF5E322796E}"/>
                    </a:ext>
                  </a:extLst>
                </p:cNvPr>
                <p:cNvSpPr/>
                <p:nvPr/>
              </p:nvSpPr>
              <p:spPr>
                <a:xfrm>
                  <a:off x="3753375" y="3542700"/>
                  <a:ext cx="87900" cy="13500"/>
                </a:xfrm>
                <a:custGeom>
                  <a:avLst/>
                  <a:gdLst/>
                  <a:ahLst/>
                  <a:cxnLst/>
                  <a:rect l="l" t="t" r="r" b="b"/>
                  <a:pathLst>
                    <a:path w="3516" h="540" extrusionOk="0">
                      <a:moveTo>
                        <a:pt x="222" y="1"/>
                      </a:moveTo>
                      <a:cubicBezTo>
                        <a:pt x="96" y="1"/>
                        <a:pt x="1" y="96"/>
                        <a:pt x="1" y="223"/>
                      </a:cubicBezTo>
                      <a:lnTo>
                        <a:pt x="1" y="286"/>
                      </a:lnTo>
                      <a:cubicBezTo>
                        <a:pt x="1" y="444"/>
                        <a:pt x="96" y="539"/>
                        <a:pt x="222" y="539"/>
                      </a:cubicBezTo>
                      <a:lnTo>
                        <a:pt x="3294" y="539"/>
                      </a:lnTo>
                      <a:cubicBezTo>
                        <a:pt x="3421" y="539"/>
                        <a:pt x="3516" y="444"/>
                        <a:pt x="3516" y="286"/>
                      </a:cubicBezTo>
                      <a:lnTo>
                        <a:pt x="3516" y="223"/>
                      </a:lnTo>
                      <a:cubicBezTo>
                        <a:pt x="3516" y="96"/>
                        <a:pt x="3421" y="1"/>
                        <a:pt x="329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51;p25">
                  <a:extLst>
                    <a:ext uri="{FF2B5EF4-FFF2-40B4-BE49-F238E27FC236}">
                      <a16:creationId xmlns:a16="http://schemas.microsoft.com/office/drawing/2014/main" id="{3CD4158E-A9D1-1552-4365-9B9463769EF3}"/>
                    </a:ext>
                  </a:extLst>
                </p:cNvPr>
                <p:cNvSpPr/>
                <p:nvPr/>
              </p:nvSpPr>
              <p:spPr>
                <a:xfrm>
                  <a:off x="3757350" y="3563300"/>
                  <a:ext cx="77600" cy="14275"/>
                </a:xfrm>
                <a:custGeom>
                  <a:avLst/>
                  <a:gdLst/>
                  <a:ahLst/>
                  <a:cxnLst/>
                  <a:rect l="l" t="t" r="r" b="b"/>
                  <a:pathLst>
                    <a:path w="3104" h="571" extrusionOk="0">
                      <a:moveTo>
                        <a:pt x="222" y="0"/>
                      </a:moveTo>
                      <a:cubicBezTo>
                        <a:pt x="95" y="0"/>
                        <a:pt x="0" y="95"/>
                        <a:pt x="0" y="222"/>
                      </a:cubicBezTo>
                      <a:lnTo>
                        <a:pt x="0" y="349"/>
                      </a:lnTo>
                      <a:cubicBezTo>
                        <a:pt x="0" y="475"/>
                        <a:pt x="95" y="570"/>
                        <a:pt x="222" y="570"/>
                      </a:cubicBezTo>
                      <a:lnTo>
                        <a:pt x="2882" y="570"/>
                      </a:lnTo>
                      <a:cubicBezTo>
                        <a:pt x="3009" y="570"/>
                        <a:pt x="3104" y="475"/>
                        <a:pt x="3104" y="349"/>
                      </a:cubicBezTo>
                      <a:lnTo>
                        <a:pt x="3104" y="222"/>
                      </a:lnTo>
                      <a:cubicBezTo>
                        <a:pt x="3104" y="95"/>
                        <a:pt x="3009" y="0"/>
                        <a:pt x="28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52;p25">
                  <a:extLst>
                    <a:ext uri="{FF2B5EF4-FFF2-40B4-BE49-F238E27FC236}">
                      <a16:creationId xmlns:a16="http://schemas.microsoft.com/office/drawing/2014/main" id="{8B854276-F249-6409-C583-94B00849EF48}"/>
                    </a:ext>
                  </a:extLst>
                </p:cNvPr>
                <p:cNvSpPr/>
                <p:nvPr/>
              </p:nvSpPr>
              <p:spPr>
                <a:xfrm>
                  <a:off x="3761300" y="3585475"/>
                  <a:ext cx="69700" cy="16650"/>
                </a:xfrm>
                <a:custGeom>
                  <a:avLst/>
                  <a:gdLst/>
                  <a:ahLst/>
                  <a:cxnLst/>
                  <a:rect l="l" t="t" r="r" b="b"/>
                  <a:pathLst>
                    <a:path w="2788" h="666" extrusionOk="0">
                      <a:moveTo>
                        <a:pt x="190" y="0"/>
                      </a:moveTo>
                      <a:cubicBezTo>
                        <a:pt x="95" y="0"/>
                        <a:pt x="0" y="63"/>
                        <a:pt x="32" y="127"/>
                      </a:cubicBezTo>
                      <a:cubicBezTo>
                        <a:pt x="159" y="443"/>
                        <a:pt x="729" y="665"/>
                        <a:pt x="1394" y="665"/>
                      </a:cubicBezTo>
                      <a:cubicBezTo>
                        <a:pt x="2091" y="665"/>
                        <a:pt x="2661" y="443"/>
                        <a:pt x="2787" y="127"/>
                      </a:cubicBezTo>
                      <a:cubicBezTo>
                        <a:pt x="2787" y="63"/>
                        <a:pt x="2724" y="0"/>
                        <a:pt x="262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53;p25">
                  <a:extLst>
                    <a:ext uri="{FF2B5EF4-FFF2-40B4-BE49-F238E27FC236}">
                      <a16:creationId xmlns:a16="http://schemas.microsoft.com/office/drawing/2014/main" id="{AD28A2BB-9082-8C7B-9D9D-A0B934CFA7EF}"/>
                    </a:ext>
                  </a:extLst>
                </p:cNvPr>
                <p:cNvSpPr/>
                <p:nvPr/>
              </p:nvSpPr>
              <p:spPr>
                <a:xfrm>
                  <a:off x="3789800" y="3253725"/>
                  <a:ext cx="13475" cy="55450"/>
                </a:xfrm>
                <a:custGeom>
                  <a:avLst/>
                  <a:gdLst/>
                  <a:ahLst/>
                  <a:cxnLst/>
                  <a:rect l="l" t="t" r="r" b="b"/>
                  <a:pathLst>
                    <a:path w="539" h="2218" extrusionOk="0">
                      <a:moveTo>
                        <a:pt x="222" y="1"/>
                      </a:moveTo>
                      <a:cubicBezTo>
                        <a:pt x="95" y="1"/>
                        <a:pt x="0" y="96"/>
                        <a:pt x="0" y="222"/>
                      </a:cubicBezTo>
                      <a:lnTo>
                        <a:pt x="254" y="2218"/>
                      </a:lnTo>
                      <a:lnTo>
                        <a:pt x="507" y="222"/>
                      </a:lnTo>
                      <a:cubicBezTo>
                        <a:pt x="539" y="96"/>
                        <a:pt x="444" y="1"/>
                        <a:pt x="31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4;p25">
                  <a:extLst>
                    <a:ext uri="{FF2B5EF4-FFF2-40B4-BE49-F238E27FC236}">
                      <a16:creationId xmlns:a16="http://schemas.microsoft.com/office/drawing/2014/main" id="{651FC0E0-00A4-D066-25F3-72062A5339FA}"/>
                    </a:ext>
                  </a:extLst>
                </p:cNvPr>
                <p:cNvSpPr/>
                <p:nvPr/>
              </p:nvSpPr>
              <p:spPr>
                <a:xfrm>
                  <a:off x="3665500" y="3305800"/>
                  <a:ext cx="41975" cy="41375"/>
                </a:xfrm>
                <a:custGeom>
                  <a:avLst/>
                  <a:gdLst/>
                  <a:ahLst/>
                  <a:cxnLst/>
                  <a:rect l="l" t="t" r="r" b="b"/>
                  <a:pathLst>
                    <a:path w="1679" h="1655" extrusionOk="0">
                      <a:moveTo>
                        <a:pt x="313" y="0"/>
                      </a:moveTo>
                      <a:cubicBezTo>
                        <a:pt x="262" y="0"/>
                        <a:pt x="206" y="24"/>
                        <a:pt x="159" y="71"/>
                      </a:cubicBezTo>
                      <a:lnTo>
                        <a:pt x="95" y="135"/>
                      </a:lnTo>
                      <a:cubicBezTo>
                        <a:pt x="0" y="230"/>
                        <a:pt x="0" y="356"/>
                        <a:pt x="95" y="420"/>
                      </a:cubicBezTo>
                      <a:lnTo>
                        <a:pt x="1679" y="1655"/>
                      </a:lnTo>
                      <a:lnTo>
                        <a:pt x="444" y="71"/>
                      </a:lnTo>
                      <a:cubicBezTo>
                        <a:pt x="412" y="24"/>
                        <a:pt x="365" y="0"/>
                        <a:pt x="31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55;p25">
                  <a:extLst>
                    <a:ext uri="{FF2B5EF4-FFF2-40B4-BE49-F238E27FC236}">
                      <a16:creationId xmlns:a16="http://schemas.microsoft.com/office/drawing/2014/main" id="{B7FEC98F-8795-BD35-4C9C-B89E0ECE5CA0}"/>
                    </a:ext>
                  </a:extLst>
                </p:cNvPr>
                <p:cNvSpPr/>
                <p:nvPr/>
              </p:nvSpPr>
              <p:spPr>
                <a:xfrm>
                  <a:off x="3617200" y="3430925"/>
                  <a:ext cx="54650" cy="12200"/>
                </a:xfrm>
                <a:custGeom>
                  <a:avLst/>
                  <a:gdLst/>
                  <a:ahLst/>
                  <a:cxnLst/>
                  <a:rect l="l" t="t" r="r" b="b"/>
                  <a:pathLst>
                    <a:path w="2186" h="488" extrusionOk="0">
                      <a:moveTo>
                        <a:pt x="174" y="0"/>
                      </a:moveTo>
                      <a:cubicBezTo>
                        <a:pt x="72" y="0"/>
                        <a:pt x="1" y="87"/>
                        <a:pt x="1" y="197"/>
                      </a:cubicBezTo>
                      <a:lnTo>
                        <a:pt x="1" y="292"/>
                      </a:lnTo>
                      <a:cubicBezTo>
                        <a:pt x="1" y="402"/>
                        <a:pt x="72" y="488"/>
                        <a:pt x="174" y="488"/>
                      </a:cubicBezTo>
                      <a:cubicBezTo>
                        <a:pt x="190" y="488"/>
                        <a:pt x="206" y="486"/>
                        <a:pt x="222" y="482"/>
                      </a:cubicBezTo>
                      <a:lnTo>
                        <a:pt x="2186" y="228"/>
                      </a:lnTo>
                      <a:lnTo>
                        <a:pt x="222" y="7"/>
                      </a:lnTo>
                      <a:cubicBezTo>
                        <a:pt x="206" y="2"/>
                        <a:pt x="190" y="0"/>
                        <a:pt x="1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56;p25">
                  <a:extLst>
                    <a:ext uri="{FF2B5EF4-FFF2-40B4-BE49-F238E27FC236}">
                      <a16:creationId xmlns:a16="http://schemas.microsoft.com/office/drawing/2014/main" id="{4EC5FB53-BDCF-5EDD-59A2-0D22F16EF99D}"/>
                    </a:ext>
                  </a:extLst>
                </p:cNvPr>
                <p:cNvSpPr/>
                <p:nvPr/>
              </p:nvSpPr>
              <p:spPr>
                <a:xfrm>
                  <a:off x="3924400" y="3426325"/>
                  <a:ext cx="55450" cy="12850"/>
                </a:xfrm>
                <a:custGeom>
                  <a:avLst/>
                  <a:gdLst/>
                  <a:ahLst/>
                  <a:cxnLst/>
                  <a:rect l="l" t="t" r="r" b="b"/>
                  <a:pathLst>
                    <a:path w="2218" h="514" extrusionOk="0">
                      <a:moveTo>
                        <a:pt x="1995" y="1"/>
                      </a:moveTo>
                      <a:lnTo>
                        <a:pt x="0" y="254"/>
                      </a:lnTo>
                      <a:lnTo>
                        <a:pt x="1995" y="507"/>
                      </a:lnTo>
                      <a:cubicBezTo>
                        <a:pt x="2008" y="511"/>
                        <a:pt x="2021" y="513"/>
                        <a:pt x="2034" y="513"/>
                      </a:cubicBezTo>
                      <a:cubicBezTo>
                        <a:pt x="2121" y="513"/>
                        <a:pt x="2217" y="427"/>
                        <a:pt x="2217" y="317"/>
                      </a:cubicBezTo>
                      <a:lnTo>
                        <a:pt x="2217" y="222"/>
                      </a:lnTo>
                      <a:cubicBezTo>
                        <a:pt x="2217" y="96"/>
                        <a:pt x="2090" y="1"/>
                        <a:pt x="19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57;p25">
                  <a:extLst>
                    <a:ext uri="{FF2B5EF4-FFF2-40B4-BE49-F238E27FC236}">
                      <a16:creationId xmlns:a16="http://schemas.microsoft.com/office/drawing/2014/main" id="{47758392-A82A-0B23-F5C3-220E6B14AC61}"/>
                    </a:ext>
                  </a:extLst>
                </p:cNvPr>
                <p:cNvSpPr/>
                <p:nvPr/>
              </p:nvSpPr>
              <p:spPr>
                <a:xfrm>
                  <a:off x="3886400" y="3302700"/>
                  <a:ext cx="41975" cy="41325"/>
                </a:xfrm>
                <a:custGeom>
                  <a:avLst/>
                  <a:gdLst/>
                  <a:ahLst/>
                  <a:cxnLst/>
                  <a:rect l="l" t="t" r="r" b="b"/>
                  <a:pathLst>
                    <a:path w="1679" h="1653" extrusionOk="0">
                      <a:moveTo>
                        <a:pt x="1363" y="1"/>
                      </a:moveTo>
                      <a:cubicBezTo>
                        <a:pt x="1299" y="1"/>
                        <a:pt x="1237" y="32"/>
                        <a:pt x="1203" y="100"/>
                      </a:cubicBezTo>
                      <a:lnTo>
                        <a:pt x="0" y="1652"/>
                      </a:lnTo>
                      <a:lnTo>
                        <a:pt x="0" y="1652"/>
                      </a:lnTo>
                      <a:lnTo>
                        <a:pt x="1552" y="449"/>
                      </a:lnTo>
                      <a:cubicBezTo>
                        <a:pt x="1647" y="354"/>
                        <a:pt x="1679" y="227"/>
                        <a:pt x="1584" y="132"/>
                      </a:cubicBezTo>
                      <a:lnTo>
                        <a:pt x="1520" y="69"/>
                      </a:lnTo>
                      <a:cubicBezTo>
                        <a:pt x="1476" y="25"/>
                        <a:pt x="1418" y="1"/>
                        <a:pt x="13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8;p25">
                  <a:extLst>
                    <a:ext uri="{FF2B5EF4-FFF2-40B4-BE49-F238E27FC236}">
                      <a16:creationId xmlns:a16="http://schemas.microsoft.com/office/drawing/2014/main" id="{04B948A4-B38C-555B-24A8-A586338A6E7D}"/>
                    </a:ext>
                  </a:extLst>
                </p:cNvPr>
                <p:cNvSpPr/>
                <p:nvPr/>
              </p:nvSpPr>
              <p:spPr>
                <a:xfrm>
                  <a:off x="2628325" y="2042400"/>
                  <a:ext cx="232000" cy="296125"/>
                </a:xfrm>
                <a:custGeom>
                  <a:avLst/>
                  <a:gdLst/>
                  <a:ahLst/>
                  <a:cxnLst/>
                  <a:rect l="l" t="t" r="r" b="b"/>
                  <a:pathLst>
                    <a:path w="9280" h="11845" extrusionOk="0">
                      <a:moveTo>
                        <a:pt x="8393" y="0"/>
                      </a:moveTo>
                      <a:cubicBezTo>
                        <a:pt x="7887" y="0"/>
                        <a:pt x="7506" y="380"/>
                        <a:pt x="7506" y="887"/>
                      </a:cubicBezTo>
                      <a:cubicBezTo>
                        <a:pt x="7506" y="1014"/>
                        <a:pt x="7538" y="1140"/>
                        <a:pt x="7570" y="1267"/>
                      </a:cubicBezTo>
                      <a:lnTo>
                        <a:pt x="824" y="6397"/>
                      </a:lnTo>
                      <a:cubicBezTo>
                        <a:pt x="793" y="6429"/>
                        <a:pt x="761" y="6493"/>
                        <a:pt x="761" y="6556"/>
                      </a:cubicBezTo>
                      <a:lnTo>
                        <a:pt x="729" y="10071"/>
                      </a:lnTo>
                      <a:cubicBezTo>
                        <a:pt x="318" y="10166"/>
                        <a:pt x="1" y="10514"/>
                        <a:pt x="1" y="10958"/>
                      </a:cubicBezTo>
                      <a:cubicBezTo>
                        <a:pt x="1" y="11465"/>
                        <a:pt x="413" y="11845"/>
                        <a:pt x="919" y="11845"/>
                      </a:cubicBezTo>
                      <a:cubicBezTo>
                        <a:pt x="1394" y="11845"/>
                        <a:pt x="1806" y="11465"/>
                        <a:pt x="1806" y="10958"/>
                      </a:cubicBezTo>
                      <a:cubicBezTo>
                        <a:pt x="1806" y="10546"/>
                        <a:pt x="1489" y="10166"/>
                        <a:pt x="1109" y="10103"/>
                      </a:cubicBezTo>
                      <a:lnTo>
                        <a:pt x="1141" y="6651"/>
                      </a:lnTo>
                      <a:lnTo>
                        <a:pt x="7823" y="1552"/>
                      </a:lnTo>
                      <a:cubicBezTo>
                        <a:pt x="7982" y="1711"/>
                        <a:pt x="8172" y="1774"/>
                        <a:pt x="8393" y="1774"/>
                      </a:cubicBezTo>
                      <a:cubicBezTo>
                        <a:pt x="8900" y="1774"/>
                        <a:pt x="9280" y="1394"/>
                        <a:pt x="9280" y="887"/>
                      </a:cubicBezTo>
                      <a:cubicBezTo>
                        <a:pt x="9280" y="380"/>
                        <a:pt x="8868" y="0"/>
                        <a:pt x="8393"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65;p25">
                  <a:extLst>
                    <a:ext uri="{FF2B5EF4-FFF2-40B4-BE49-F238E27FC236}">
                      <a16:creationId xmlns:a16="http://schemas.microsoft.com/office/drawing/2014/main" id="{0993A6E0-8C65-6944-3FB4-3C0FC50CA58D}"/>
                    </a:ext>
                  </a:extLst>
                </p:cNvPr>
                <p:cNvSpPr/>
                <p:nvPr/>
              </p:nvSpPr>
              <p:spPr>
                <a:xfrm>
                  <a:off x="1223025" y="3435025"/>
                  <a:ext cx="34850" cy="114825"/>
                </a:xfrm>
                <a:custGeom>
                  <a:avLst/>
                  <a:gdLst/>
                  <a:ahLst/>
                  <a:cxnLst/>
                  <a:rect l="l" t="t" r="r" b="b"/>
                  <a:pathLst>
                    <a:path w="1394" h="4593" extrusionOk="0">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6;p25">
                  <a:extLst>
                    <a:ext uri="{FF2B5EF4-FFF2-40B4-BE49-F238E27FC236}">
                      <a16:creationId xmlns:a16="http://schemas.microsoft.com/office/drawing/2014/main" id="{9A99E545-B741-BDE9-A446-AF7BEBE1FFDA}"/>
                    </a:ext>
                  </a:extLst>
                </p:cNvPr>
                <p:cNvSpPr/>
                <p:nvPr/>
              </p:nvSpPr>
              <p:spPr>
                <a:xfrm>
                  <a:off x="1223025" y="3435025"/>
                  <a:ext cx="19025" cy="114825"/>
                </a:xfrm>
                <a:custGeom>
                  <a:avLst/>
                  <a:gdLst/>
                  <a:ahLst/>
                  <a:cxnLst/>
                  <a:rect l="l" t="t" r="r" b="b"/>
                  <a:pathLst>
                    <a:path w="761" h="4593" extrusionOk="0">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67;p25">
                  <a:extLst>
                    <a:ext uri="{FF2B5EF4-FFF2-40B4-BE49-F238E27FC236}">
                      <a16:creationId xmlns:a16="http://schemas.microsoft.com/office/drawing/2014/main" id="{64EAD88D-45EC-27BE-A5D2-211D17EF3CF5}"/>
                    </a:ext>
                  </a:extLst>
                </p:cNvPr>
                <p:cNvSpPr/>
                <p:nvPr/>
              </p:nvSpPr>
              <p:spPr>
                <a:xfrm>
                  <a:off x="1242025" y="3492050"/>
                  <a:ext cx="15850" cy="57800"/>
                </a:xfrm>
                <a:custGeom>
                  <a:avLst/>
                  <a:gdLst/>
                  <a:ahLst/>
                  <a:cxnLst/>
                  <a:rect l="l" t="t" r="r" b="b"/>
                  <a:pathLst>
                    <a:path w="634" h="2312" extrusionOk="0">
                      <a:moveTo>
                        <a:pt x="634" y="0"/>
                      </a:moveTo>
                      <a:cubicBezTo>
                        <a:pt x="95" y="317"/>
                        <a:pt x="0" y="2312"/>
                        <a:pt x="0" y="2312"/>
                      </a:cubicBezTo>
                      <a:cubicBezTo>
                        <a:pt x="0" y="2312"/>
                        <a:pt x="222" y="348"/>
                        <a:pt x="634"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68;p25">
                  <a:extLst>
                    <a:ext uri="{FF2B5EF4-FFF2-40B4-BE49-F238E27FC236}">
                      <a16:creationId xmlns:a16="http://schemas.microsoft.com/office/drawing/2014/main" id="{9DE5975F-3B5A-F318-476D-C442BB1B58A4}"/>
                    </a:ext>
                  </a:extLst>
                </p:cNvPr>
                <p:cNvSpPr/>
                <p:nvPr/>
              </p:nvSpPr>
              <p:spPr>
                <a:xfrm>
                  <a:off x="1263400" y="3434250"/>
                  <a:ext cx="34850" cy="115600"/>
                </a:xfrm>
                <a:custGeom>
                  <a:avLst/>
                  <a:gdLst/>
                  <a:ahLst/>
                  <a:cxnLst/>
                  <a:rect l="l" t="t" r="r" b="b"/>
                  <a:pathLst>
                    <a:path w="1394" h="4624" extrusionOk="0">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69;p25">
                  <a:extLst>
                    <a:ext uri="{FF2B5EF4-FFF2-40B4-BE49-F238E27FC236}">
                      <a16:creationId xmlns:a16="http://schemas.microsoft.com/office/drawing/2014/main" id="{8A511866-61C1-16A5-B86D-79247250C13D}"/>
                    </a:ext>
                  </a:extLst>
                </p:cNvPr>
                <p:cNvSpPr/>
                <p:nvPr/>
              </p:nvSpPr>
              <p:spPr>
                <a:xfrm>
                  <a:off x="1264200" y="3492050"/>
                  <a:ext cx="15850" cy="57800"/>
                </a:xfrm>
                <a:custGeom>
                  <a:avLst/>
                  <a:gdLst/>
                  <a:ahLst/>
                  <a:cxnLst/>
                  <a:rect l="l" t="t" r="r" b="b"/>
                  <a:pathLst>
                    <a:path w="634" h="2312" extrusionOk="0">
                      <a:moveTo>
                        <a:pt x="0" y="0"/>
                      </a:moveTo>
                      <a:cubicBezTo>
                        <a:pt x="412" y="348"/>
                        <a:pt x="633" y="2312"/>
                        <a:pt x="633" y="2312"/>
                      </a:cubicBezTo>
                      <a:cubicBezTo>
                        <a:pt x="633" y="2312"/>
                        <a:pt x="538" y="317"/>
                        <a:pt x="0"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70;p25">
                  <a:extLst>
                    <a:ext uri="{FF2B5EF4-FFF2-40B4-BE49-F238E27FC236}">
                      <a16:creationId xmlns:a16="http://schemas.microsoft.com/office/drawing/2014/main" id="{E4D51EAD-5DA6-EF07-3E27-4C23E9E9DB27}"/>
                    </a:ext>
                  </a:extLst>
                </p:cNvPr>
                <p:cNvSpPr/>
                <p:nvPr/>
              </p:nvSpPr>
              <p:spPr>
                <a:xfrm>
                  <a:off x="1280025" y="3435025"/>
                  <a:ext cx="18225" cy="114825"/>
                </a:xfrm>
                <a:custGeom>
                  <a:avLst/>
                  <a:gdLst/>
                  <a:ahLst/>
                  <a:cxnLst/>
                  <a:rect l="l" t="t" r="r" b="b"/>
                  <a:pathLst>
                    <a:path w="729" h="4593" extrusionOk="0">
                      <a:moveTo>
                        <a:pt x="666" y="1"/>
                      </a:moveTo>
                      <a:cubicBezTo>
                        <a:pt x="666" y="1"/>
                        <a:pt x="539" y="2915"/>
                        <a:pt x="0" y="4593"/>
                      </a:cubicBezTo>
                      <a:cubicBezTo>
                        <a:pt x="729" y="2598"/>
                        <a:pt x="697" y="286"/>
                        <a:pt x="66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Ovale 19">
                <a:extLst>
                  <a:ext uri="{FF2B5EF4-FFF2-40B4-BE49-F238E27FC236}">
                    <a16:creationId xmlns:a16="http://schemas.microsoft.com/office/drawing/2014/main" id="{57DEB16F-0DA8-358E-614B-19822E1008A0}"/>
                  </a:ext>
                </a:extLst>
              </p:cNvPr>
              <p:cNvSpPr/>
              <p:nvPr/>
            </p:nvSpPr>
            <p:spPr>
              <a:xfrm>
                <a:off x="4148667" y="3217586"/>
                <a:ext cx="728133" cy="7233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Picture 2" descr="Multimedia - Free multimedia icons">
                <a:extLst>
                  <a:ext uri="{FF2B5EF4-FFF2-40B4-BE49-F238E27FC236}">
                    <a16:creationId xmlns:a16="http://schemas.microsoft.com/office/drawing/2014/main" id="{50083501-22B8-7EC4-4768-B8090258E54B}"/>
                  </a:ext>
                </a:extLst>
              </p:cNvPr>
              <p:cNvPicPr>
                <a:picLocks noChangeAspect="1" noChangeArrowheads="1"/>
              </p:cNvPicPr>
              <p:nvPr/>
            </p:nvPicPr>
            <p:blipFill>
              <a:blip r:embed="rId13">
                <a:duotone>
                  <a:schemeClr val="accent1">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79006" y="3199857"/>
                <a:ext cx="645341" cy="645341"/>
              </a:xfrm>
              <a:prstGeom prst="rect">
                <a:avLst/>
              </a:prstGeom>
              <a:solidFill>
                <a:schemeClr val="lt1"/>
              </a:solidFill>
              <a:ln>
                <a:noFill/>
              </a:ln>
            </p:spPr>
          </p:pic>
          <p:pic>
            <p:nvPicPr>
              <p:cNvPr id="22" name="Elemento grafico 21" descr="Brainstorming di gruppo con riempimento a tinta unita">
                <a:extLst>
                  <a:ext uri="{FF2B5EF4-FFF2-40B4-BE49-F238E27FC236}">
                    <a16:creationId xmlns:a16="http://schemas.microsoft.com/office/drawing/2014/main" id="{912988CE-EF51-71F5-0B14-9B0ED7249C9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751341" y="1858365"/>
                <a:ext cx="862934" cy="862934"/>
              </a:xfrm>
              <a:prstGeom prst="rect">
                <a:avLst/>
              </a:prstGeom>
            </p:spPr>
          </p:pic>
          <p:grpSp>
            <p:nvGrpSpPr>
              <p:cNvPr id="23" name="Gruppo 22">
                <a:extLst>
                  <a:ext uri="{FF2B5EF4-FFF2-40B4-BE49-F238E27FC236}">
                    <a16:creationId xmlns:a16="http://schemas.microsoft.com/office/drawing/2014/main" id="{3CBBBB21-C90E-A0E4-6D63-B1763549FBDC}"/>
                  </a:ext>
                </a:extLst>
              </p:cNvPr>
              <p:cNvGrpSpPr/>
              <p:nvPr/>
            </p:nvGrpSpPr>
            <p:grpSpPr>
              <a:xfrm>
                <a:off x="2394139" y="1789352"/>
                <a:ext cx="729396" cy="965030"/>
                <a:chOff x="2394139" y="1789352"/>
                <a:chExt cx="729396" cy="965030"/>
              </a:xfrm>
            </p:grpSpPr>
            <p:pic>
              <p:nvPicPr>
                <p:cNvPr id="24" name="Elemento grafico 23" descr="Tiro a segno contorno">
                  <a:extLst>
                    <a:ext uri="{FF2B5EF4-FFF2-40B4-BE49-F238E27FC236}">
                      <a16:creationId xmlns:a16="http://schemas.microsoft.com/office/drawing/2014/main" id="{D94CBF23-B8BB-C183-F12F-51B84644FE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6848" y="2097695"/>
                  <a:ext cx="656687" cy="656687"/>
                </a:xfrm>
                <a:prstGeom prst="rect">
                  <a:avLst/>
                </a:prstGeom>
              </p:spPr>
            </p:pic>
            <p:pic>
              <p:nvPicPr>
                <p:cNvPr id="25" name="Elemento grafico 24" descr="Cappello di laurea con riempimento a tinta unita">
                  <a:extLst>
                    <a:ext uri="{FF2B5EF4-FFF2-40B4-BE49-F238E27FC236}">
                      <a16:creationId xmlns:a16="http://schemas.microsoft.com/office/drawing/2014/main" id="{D3F5A82C-D31B-A8CF-85BC-8BAD1F08CB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849326">
                  <a:off x="2394139" y="1789352"/>
                  <a:ext cx="647118" cy="647118"/>
                </a:xfrm>
                <a:prstGeom prst="rect">
                  <a:avLst/>
                </a:prstGeom>
              </p:spPr>
            </p:pic>
          </p:grpSp>
        </p:grpSp>
      </p:grpSp>
      <p:sp>
        <p:nvSpPr>
          <p:cNvPr id="53" name="Ovale 52">
            <a:extLst>
              <a:ext uri="{FF2B5EF4-FFF2-40B4-BE49-F238E27FC236}">
                <a16:creationId xmlns:a16="http://schemas.microsoft.com/office/drawing/2014/main" id="{751E9B28-96CF-05C1-42C2-D93E42EC64B6}"/>
              </a:ext>
            </a:extLst>
          </p:cNvPr>
          <p:cNvSpPr/>
          <p:nvPr/>
        </p:nvSpPr>
        <p:spPr>
          <a:xfrm>
            <a:off x="18271" y="186366"/>
            <a:ext cx="353291" cy="358459"/>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Google Shape;1545;p18">
            <a:extLst>
              <a:ext uri="{FF2B5EF4-FFF2-40B4-BE49-F238E27FC236}">
                <a16:creationId xmlns:a16="http://schemas.microsoft.com/office/drawing/2014/main" id="{4435D9B0-B518-1BE4-6C55-C5F4DBE82A95}"/>
              </a:ext>
            </a:extLst>
          </p:cNvPr>
          <p:cNvSpPr txBox="1"/>
          <p:nvPr/>
        </p:nvSpPr>
        <p:spPr>
          <a:xfrm>
            <a:off x="5963268" y="1700941"/>
            <a:ext cx="2907194" cy="701292"/>
          </a:xfrm>
          <a:prstGeom prst="rect">
            <a:avLst/>
          </a:prstGeom>
          <a:noFill/>
          <a:ln>
            <a:noFill/>
          </a:ln>
        </p:spPr>
        <p:txBody>
          <a:bodyPr spcFirstLastPara="1" wrap="square" lIns="91425" tIns="91425" rIns="91425" bIns="91425" anchor="t" anchorCtr="0">
            <a:noAutofit/>
          </a:bodyPr>
          <a:lstStyle/>
          <a:p>
            <a:r>
              <a:rPr lang="en-US">
                <a:latin typeface="Fira Sans"/>
                <a:ea typeface="Fira Sans"/>
                <a:cs typeface="Fira Sans"/>
                <a:sym typeface="Fira Sans"/>
              </a:rPr>
              <a:t>identify the knowledge, skills, and capacities a student should achieve at the end of the module</a:t>
            </a:r>
            <a:endParaRPr lang="it-IT">
              <a:latin typeface="Fira Sans" panose="020B0503050000020004" pitchFamily="34" charset="0"/>
              <a:ea typeface="Fira Sans"/>
              <a:cs typeface="Fira Sans"/>
              <a:sym typeface="Fira Sans"/>
            </a:endParaRPr>
          </a:p>
        </p:txBody>
      </p:sp>
      <p:sp>
        <p:nvSpPr>
          <p:cNvPr id="7" name="CasellaDiTesto 6">
            <a:extLst>
              <a:ext uri="{FF2B5EF4-FFF2-40B4-BE49-F238E27FC236}">
                <a16:creationId xmlns:a16="http://schemas.microsoft.com/office/drawing/2014/main" id="{F716D2AF-4994-371D-E0D4-6939AAD8240D}"/>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2"/>
                                        </p:tgtEl>
                                        <p:attrNameLst>
                                          <p:attrName>style.visibility</p:attrName>
                                        </p:attrNameLst>
                                      </p:cBhvr>
                                      <p:to>
                                        <p:strVal val="visible"/>
                                      </p:to>
                                    </p:set>
                                    <p:animEffect transition="in" filter="fade">
                                      <p:cBhvr>
                                        <p:cTn id="7" dur="500"/>
                                        <p:tgtEl>
                                          <p:spTgt spid="1542"/>
                                        </p:tgtEl>
                                      </p:cBhvr>
                                    </p:animEffect>
                                  </p:childTnLst>
                                </p:cTn>
                              </p:par>
                              <p:par>
                                <p:cTn id="8" presetID="10" presetClass="entr" presetSubtype="0" fill="hold" nodeType="withEffect">
                                  <p:stCondLst>
                                    <p:cond delay="0"/>
                                  </p:stCondLst>
                                  <p:childTnLst>
                                    <p:set>
                                      <p:cBhvr>
                                        <p:cTn id="9" dur="1" fill="hold">
                                          <p:stCondLst>
                                            <p:cond delay="0"/>
                                          </p:stCondLst>
                                        </p:cTn>
                                        <p:tgtEl>
                                          <p:spTgt spid="1550"/>
                                        </p:tgtEl>
                                        <p:attrNameLst>
                                          <p:attrName>style.visibility</p:attrName>
                                        </p:attrNameLst>
                                      </p:cBhvr>
                                      <p:to>
                                        <p:strVal val="visible"/>
                                      </p:to>
                                    </p:set>
                                    <p:animEffect transition="in" filter="fade">
                                      <p:cBhvr>
                                        <p:cTn id="10" dur="500"/>
                                        <p:tgtEl>
                                          <p:spTgt spid="15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43"/>
                                        </p:tgtEl>
                                        <p:attrNameLst>
                                          <p:attrName>style.visibility</p:attrName>
                                        </p:attrNameLst>
                                      </p:cBhvr>
                                      <p:to>
                                        <p:strVal val="visible"/>
                                      </p:to>
                                    </p:set>
                                    <p:animEffect transition="in" filter="fade">
                                      <p:cBhvr>
                                        <p:cTn id="18" dur="500"/>
                                        <p:tgtEl>
                                          <p:spTgt spid="154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44"/>
                                        </p:tgtEl>
                                        <p:attrNameLst>
                                          <p:attrName>style.visibility</p:attrName>
                                        </p:attrNameLst>
                                      </p:cBhvr>
                                      <p:to>
                                        <p:strVal val="visible"/>
                                      </p:to>
                                    </p:set>
                                    <p:animEffect transition="in" filter="fade">
                                      <p:cBhvr>
                                        <p:cTn id="21" dur="500"/>
                                        <p:tgtEl>
                                          <p:spTgt spid="1544"/>
                                        </p:tgtEl>
                                      </p:cBhvr>
                                    </p:animEffect>
                                  </p:childTnLst>
                                </p:cTn>
                              </p:par>
                              <p:par>
                                <p:cTn id="22" presetID="10" presetClass="entr" presetSubtype="0" fill="hold" nodeType="withEffect">
                                  <p:stCondLst>
                                    <p:cond delay="0"/>
                                  </p:stCondLst>
                                  <p:childTnLst>
                                    <p:set>
                                      <p:cBhvr>
                                        <p:cTn id="23" dur="1" fill="hold">
                                          <p:stCondLst>
                                            <p:cond delay="0"/>
                                          </p:stCondLst>
                                        </p:cTn>
                                        <p:tgtEl>
                                          <p:spTgt spid="1551"/>
                                        </p:tgtEl>
                                        <p:attrNameLst>
                                          <p:attrName>style.visibility</p:attrName>
                                        </p:attrNameLst>
                                      </p:cBhvr>
                                      <p:to>
                                        <p:strVal val="visible"/>
                                      </p:to>
                                    </p:set>
                                    <p:animEffect transition="in" filter="fade">
                                      <p:cBhvr>
                                        <p:cTn id="24" dur="500"/>
                                        <p:tgtEl>
                                          <p:spTgt spid="1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2" grpId="0"/>
      <p:bldP spid="1543" grpId="0"/>
      <p:bldP spid="1544" grpId="0"/>
      <p:bldP spid="5" grpId="0"/>
    </p:bld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Shape 1498"/>
        <p:cNvGrpSpPr/>
        <p:nvPr/>
      </p:nvGrpSpPr>
      <p:grpSpPr>
        <a:xfrm>
          <a:off x="0" y="0"/>
          <a:ext cx="0" cy="0"/>
          <a:chOff x="0" y="0"/>
          <a:chExt cx="0" cy="0"/>
        </a:xfrm>
      </p:grpSpPr>
      <p:sp>
        <p:nvSpPr>
          <p:cNvPr id="1544" name="Google Shape;1544;p18"/>
          <p:cNvSpPr txBox="1"/>
          <p:nvPr/>
        </p:nvSpPr>
        <p:spPr>
          <a:xfrm>
            <a:off x="5979877" y="1635033"/>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426649" y="1399930"/>
            <a:ext cx="22281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2800">
                <a:latin typeface="Fira Sans Medium"/>
                <a:ea typeface="Fira Sans Medium"/>
                <a:cs typeface="Fira Sans Medium"/>
                <a:sym typeface="Fira Sans Medium"/>
              </a:rPr>
              <a:t>Use of </a:t>
            </a:r>
          </a:p>
          <a:p>
            <a:pPr marL="0" lvl="0" indent="0" algn="ctr" rtl="0">
              <a:spcBef>
                <a:spcPts val="0"/>
              </a:spcBef>
              <a:spcAft>
                <a:spcPts val="0"/>
              </a:spcAft>
              <a:buNone/>
            </a:pPr>
            <a:r>
              <a:rPr lang="it-IT" sz="2800">
                <a:latin typeface="Fira Sans Medium"/>
                <a:ea typeface="Fira Sans Medium"/>
                <a:cs typeface="Fira Sans Medium"/>
                <a:sym typeface="Fira Sans Medium"/>
              </a:rPr>
              <a:t>multimedia</a:t>
            </a:r>
          </a:p>
          <a:p>
            <a:pPr marL="0" lvl="0" indent="0" algn="ctr" rtl="0">
              <a:spcBef>
                <a:spcPts val="0"/>
              </a:spcBef>
              <a:spcAft>
                <a:spcPts val="0"/>
              </a:spcAft>
              <a:buNone/>
            </a:pPr>
            <a:endParaRPr sz="2800">
              <a:latin typeface="Fira Sans Medium"/>
              <a:ea typeface="Fira Sans Medium"/>
              <a:cs typeface="Fira Sans Medium"/>
              <a:sym typeface="Fira Sans Medium"/>
            </a:endParaRPr>
          </a:p>
        </p:txBody>
      </p:sp>
      <p:sp>
        <p:nvSpPr>
          <p:cNvPr id="1542" name="Google Shape;1542;p18"/>
          <p:cNvSpPr txBox="1"/>
          <p:nvPr/>
        </p:nvSpPr>
        <p:spPr>
          <a:xfrm>
            <a:off x="5967582" y="892507"/>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5964229" y="2745380"/>
            <a:ext cx="3135425" cy="7830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200" err="1">
                <a:latin typeface="Fira Sans" panose="020B0503050000020004" pitchFamily="34" charset="0"/>
                <a:ea typeface="Fira Sans"/>
                <a:cs typeface="Fira Sans"/>
                <a:sym typeface="Fira Sans"/>
              </a:rPr>
              <a:t>Flexible</a:t>
            </a:r>
            <a:r>
              <a:rPr lang="it-IT" sz="1200">
                <a:latin typeface="Fira Sans" panose="020B0503050000020004" pitchFamily="34" charset="0"/>
                <a:ea typeface="Fira Sans"/>
                <a:cs typeface="Fira Sans"/>
                <a:sym typeface="Fira Sans"/>
              </a:rPr>
              <a:t> and </a:t>
            </a:r>
            <a:r>
              <a:rPr lang="it-IT" sz="1200" err="1">
                <a:latin typeface="Fira Sans" panose="020B0503050000020004" pitchFamily="34" charset="0"/>
                <a:ea typeface="Fira Sans"/>
                <a:cs typeface="Fira Sans"/>
                <a:sym typeface="Fira Sans"/>
              </a:rPr>
              <a:t>multipurpose</a:t>
            </a:r>
            <a:endParaRPr lang="it-IT" sz="1200">
              <a:latin typeface="Fira Sans" panose="020B0503050000020004" pitchFamily="34" charset="0"/>
              <a:ea typeface="Fira Sans"/>
              <a:cs typeface="Fira Sans"/>
              <a:sym typeface="Fira Sans"/>
            </a:endParaRPr>
          </a:p>
        </p:txBody>
      </p:sp>
      <p:sp>
        <p:nvSpPr>
          <p:cNvPr id="1546" name="Google Shape;1546;p18"/>
          <p:cNvSpPr txBox="1"/>
          <p:nvPr/>
        </p:nvSpPr>
        <p:spPr>
          <a:xfrm>
            <a:off x="5979691" y="2404800"/>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2A365"/>
                </a:solidFill>
                <a:latin typeface="Fira Sans Extra Condensed Medium"/>
                <a:ea typeface="Fira Sans Extra Condensed Medium"/>
                <a:cs typeface="Fira Sans Extra Condensed Medium"/>
                <a:sym typeface="Fira Sans Extra Condensed Medium"/>
              </a:rPr>
              <a:t>03</a:t>
            </a:r>
            <a:endParaRPr sz="2300">
              <a:solidFill>
                <a:srgbClr val="F2A365"/>
              </a:solidFill>
              <a:latin typeface="Fira Sans Extra Condensed Medium"/>
              <a:ea typeface="Fira Sans Extra Condensed Medium"/>
              <a:cs typeface="Fira Sans Extra Condensed Medium"/>
              <a:sym typeface="Fira Sans Extra Condensed Medium"/>
            </a:endParaRPr>
          </a:p>
        </p:txBody>
      </p:sp>
      <p:sp>
        <p:nvSpPr>
          <p:cNvPr id="1548" name="Google Shape;1548;p18"/>
          <p:cNvSpPr txBox="1"/>
          <p:nvPr/>
        </p:nvSpPr>
        <p:spPr>
          <a:xfrm>
            <a:off x="5994915" y="3253754"/>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222831"/>
                </a:solidFill>
                <a:latin typeface="Fira Sans Extra Condensed Medium"/>
                <a:ea typeface="Fira Sans Extra Condensed Medium"/>
                <a:cs typeface="Fira Sans Extra Condensed Medium"/>
                <a:sym typeface="Fira Sans Extra Condensed Medium"/>
              </a:rPr>
              <a:t>04</a:t>
            </a:r>
            <a:endParaRPr sz="2300">
              <a:solidFill>
                <a:srgbClr val="222831"/>
              </a:solidFill>
              <a:latin typeface="Fira Sans Extra Condensed Medium"/>
              <a:ea typeface="Fira Sans Extra Condensed Medium"/>
              <a:cs typeface="Fira Sans Extra Condensed Medium"/>
              <a:sym typeface="Fira Sans Extra Condensed Medium"/>
            </a:endParaRPr>
          </a:p>
        </p:txBody>
      </p:sp>
      <p:sp>
        <p:nvSpPr>
          <p:cNvPr id="1549" name="Google Shape;1549;p18"/>
          <p:cNvSpPr txBox="1"/>
          <p:nvPr/>
        </p:nvSpPr>
        <p:spPr>
          <a:xfrm>
            <a:off x="5994915" y="3577389"/>
            <a:ext cx="2691885" cy="7830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200" err="1">
                <a:latin typeface="Fira Sans" panose="020B0503050000020004" pitchFamily="34" charset="0"/>
                <a:ea typeface="Fira Sans"/>
                <a:cs typeface="Fira Sans"/>
                <a:sym typeface="Fira Sans"/>
              </a:rPr>
              <a:t>Increase</a:t>
            </a:r>
            <a:r>
              <a:rPr lang="it-IT" sz="1200">
                <a:latin typeface="Fira Sans" panose="020B0503050000020004" pitchFamily="34" charset="0"/>
                <a:ea typeface="Fira Sans"/>
                <a:cs typeface="Fira Sans"/>
                <a:sym typeface="Fira Sans"/>
              </a:rPr>
              <a:t> </a:t>
            </a:r>
            <a:r>
              <a:rPr lang="it-IT" sz="1200" err="1">
                <a:latin typeface="Fira Sans" panose="020B0503050000020004" pitchFamily="34" charset="0"/>
                <a:ea typeface="Fira Sans"/>
                <a:cs typeface="Fira Sans"/>
                <a:sym typeface="Fira Sans"/>
              </a:rPr>
              <a:t>students</a:t>
            </a:r>
            <a:r>
              <a:rPr lang="it-IT" sz="1200">
                <a:latin typeface="Fira Sans" panose="020B0503050000020004" pitchFamily="34" charset="0"/>
                <a:ea typeface="Fira Sans"/>
                <a:cs typeface="Fira Sans"/>
                <a:sym typeface="Fira Sans"/>
              </a:rPr>
              <a:t> </a:t>
            </a:r>
            <a:r>
              <a:rPr lang="it-IT" sz="1200" err="1">
                <a:latin typeface="Fira Sans" panose="020B0503050000020004" pitchFamily="34" charset="0"/>
                <a:ea typeface="Fira Sans"/>
                <a:cs typeface="Fira Sans"/>
                <a:sym typeface="Fira Sans"/>
              </a:rPr>
              <a:t>autonomy</a:t>
            </a:r>
            <a:r>
              <a:rPr lang="it-IT" sz="1200">
                <a:latin typeface="Fira Sans" panose="020B0503050000020004" pitchFamily="34" charset="0"/>
                <a:ea typeface="Fira Sans"/>
                <a:cs typeface="Fira Sans"/>
                <a:sym typeface="Fira Sans"/>
              </a:rPr>
              <a:t>, peer learning, </a:t>
            </a:r>
            <a:r>
              <a:rPr lang="it-IT" sz="1200" err="1">
                <a:latin typeface="Fira Sans" panose="020B0503050000020004" pitchFamily="34" charset="0"/>
                <a:ea typeface="Fira Sans"/>
                <a:cs typeface="Fira Sans"/>
                <a:sym typeface="Fira Sans"/>
              </a:rPr>
              <a:t>innovation</a:t>
            </a:r>
            <a:r>
              <a:rPr lang="it-IT" sz="1200">
                <a:latin typeface="Fira Sans" panose="020B0503050000020004" pitchFamily="34" charset="0"/>
                <a:ea typeface="Fira Sans"/>
                <a:cs typeface="Fira Sans"/>
                <a:sym typeface="Fira Sans"/>
              </a:rPr>
              <a:t> and </a:t>
            </a:r>
            <a:r>
              <a:rPr lang="it-IT" sz="1200" err="1">
                <a:latin typeface="Fira Sans" panose="020B0503050000020004" pitchFamily="34" charset="0"/>
                <a:ea typeface="Fira Sans"/>
                <a:cs typeface="Fira Sans"/>
                <a:sym typeface="Fira Sans"/>
              </a:rPr>
              <a:t>creativity</a:t>
            </a:r>
            <a:r>
              <a:rPr lang="it-IT" sz="1200">
                <a:latin typeface="Fira Sans" panose="020B0503050000020004" pitchFamily="34" charset="0"/>
                <a:ea typeface="Fira Sans"/>
                <a:cs typeface="Fira Sans"/>
                <a:sym typeface="Fira Sans"/>
              </a:rPr>
              <a:t> skills</a:t>
            </a:r>
          </a:p>
        </p:txBody>
      </p:sp>
      <p:cxnSp>
        <p:nvCxnSpPr>
          <p:cNvPr id="1550" name="Google Shape;1550;p18"/>
          <p:cNvCxnSpPr/>
          <p:nvPr/>
        </p:nvCxnSpPr>
        <p:spPr>
          <a:xfrm>
            <a:off x="6060139" y="1227662"/>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111176" y="1980517"/>
            <a:ext cx="29760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52" name="Google Shape;1552;p18"/>
          <p:cNvCxnSpPr/>
          <p:nvPr/>
        </p:nvCxnSpPr>
        <p:spPr>
          <a:xfrm>
            <a:off x="6145676" y="2732350"/>
            <a:ext cx="297600" cy="0"/>
          </a:xfrm>
          <a:prstGeom prst="straightConnector1">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553" name="Google Shape;1553;p18"/>
          <p:cNvCxnSpPr>
            <a:cxnSpLocks/>
          </p:cNvCxnSpPr>
          <p:nvPr/>
        </p:nvCxnSpPr>
        <p:spPr>
          <a:xfrm>
            <a:off x="6086273" y="3607869"/>
            <a:ext cx="297600" cy="0"/>
          </a:xfrm>
          <a:prstGeom prst="straightConnector1">
            <a:avLst/>
          </a:prstGeom>
          <a:noFill/>
          <a:ln w="9525" cap="flat" cmpd="sng">
            <a:solidFill>
              <a:schemeClr val="dk2"/>
            </a:solidFill>
            <a:prstDash val="solid"/>
            <a:round/>
            <a:headEnd type="none" w="med" len="med"/>
            <a:tailEnd type="none" w="med" len="med"/>
          </a:ln>
        </p:spPr>
      </p:cxnSp>
      <p:grpSp>
        <p:nvGrpSpPr>
          <p:cNvPr id="13" name="Gruppo 12">
            <a:extLst>
              <a:ext uri="{FF2B5EF4-FFF2-40B4-BE49-F238E27FC236}">
                <a16:creationId xmlns:a16="http://schemas.microsoft.com/office/drawing/2014/main" id="{BA744726-873F-896B-232B-C798BD62763E}"/>
              </a:ext>
            </a:extLst>
          </p:cNvPr>
          <p:cNvGrpSpPr/>
          <p:nvPr/>
        </p:nvGrpSpPr>
        <p:grpSpPr>
          <a:xfrm>
            <a:off x="-648662" y="-319289"/>
            <a:ext cx="2953944" cy="1464399"/>
            <a:chOff x="624597" y="566552"/>
            <a:chExt cx="7730027" cy="4010396"/>
          </a:xfrm>
        </p:grpSpPr>
        <p:sp>
          <p:nvSpPr>
            <p:cNvPr id="14" name="Google Shape;2224;p25">
              <a:extLst>
                <a:ext uri="{FF2B5EF4-FFF2-40B4-BE49-F238E27FC236}">
                  <a16:creationId xmlns:a16="http://schemas.microsoft.com/office/drawing/2014/main" id="{31D21023-E1C3-7092-17AF-00D34DD60FA1}"/>
                </a:ext>
              </a:extLst>
            </p:cNvPr>
            <p:cNvSpPr txBox="1"/>
            <p:nvPr/>
          </p:nvSpPr>
          <p:spPr>
            <a:xfrm>
              <a:off x="1893063" y="3059967"/>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grpSp>
          <p:nvGrpSpPr>
            <p:cNvPr id="15" name="Gruppo 14">
              <a:extLst>
                <a:ext uri="{FF2B5EF4-FFF2-40B4-BE49-F238E27FC236}">
                  <a16:creationId xmlns:a16="http://schemas.microsoft.com/office/drawing/2014/main" id="{4ED7565C-B487-AE72-80E2-26A0532737DE}"/>
                </a:ext>
              </a:extLst>
            </p:cNvPr>
            <p:cNvGrpSpPr/>
            <p:nvPr/>
          </p:nvGrpSpPr>
          <p:grpSpPr>
            <a:xfrm>
              <a:off x="624597" y="566552"/>
              <a:ext cx="7730027" cy="4010396"/>
              <a:chOff x="643747" y="460777"/>
              <a:chExt cx="7730027" cy="4010396"/>
            </a:xfrm>
          </p:grpSpPr>
          <p:sp>
            <p:nvSpPr>
              <p:cNvPr id="16" name="Google Shape;2219;p25">
                <a:extLst>
                  <a:ext uri="{FF2B5EF4-FFF2-40B4-BE49-F238E27FC236}">
                    <a16:creationId xmlns:a16="http://schemas.microsoft.com/office/drawing/2014/main" id="{E307CB55-8537-B1A8-BEC6-6734689C10BB}"/>
                  </a:ext>
                </a:extLst>
              </p:cNvPr>
              <p:cNvSpPr txBox="1"/>
              <p:nvPr/>
            </p:nvSpPr>
            <p:spPr>
              <a:xfrm>
                <a:off x="657914" y="460777"/>
                <a:ext cx="7715860" cy="11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300">
                  <a:latin typeface="Fira Sans Medium"/>
                  <a:ea typeface="Fira Sans Medium"/>
                  <a:cs typeface="Fira Sans Medium"/>
                  <a:sym typeface="Fira Sans Medium"/>
                </a:endParaRPr>
              </a:p>
            </p:txBody>
          </p:sp>
          <p:sp>
            <p:nvSpPr>
              <p:cNvPr id="17" name="Google Shape;2222;p25">
                <a:extLst>
                  <a:ext uri="{FF2B5EF4-FFF2-40B4-BE49-F238E27FC236}">
                    <a16:creationId xmlns:a16="http://schemas.microsoft.com/office/drawing/2014/main" id="{5E23B217-0216-46C8-6375-CF34D8802A0C}"/>
                  </a:ext>
                </a:extLst>
              </p:cNvPr>
              <p:cNvSpPr txBox="1"/>
              <p:nvPr/>
            </p:nvSpPr>
            <p:spPr>
              <a:xfrm>
                <a:off x="3596946" y="4210473"/>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sp>
            <p:nvSpPr>
              <p:cNvPr id="18" name="Google Shape;2228;p25">
                <a:extLst>
                  <a:ext uri="{FF2B5EF4-FFF2-40B4-BE49-F238E27FC236}">
                    <a16:creationId xmlns:a16="http://schemas.microsoft.com/office/drawing/2014/main" id="{DFE409CD-B38F-224B-983B-F62518F6754C}"/>
                  </a:ext>
                </a:extLst>
              </p:cNvPr>
              <p:cNvSpPr txBox="1"/>
              <p:nvPr/>
            </p:nvSpPr>
            <p:spPr>
              <a:xfrm>
                <a:off x="5446825" y="2917168"/>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grpSp>
            <p:nvGrpSpPr>
              <p:cNvPr id="19" name="Google Shape;2230;p25">
                <a:extLst>
                  <a:ext uri="{FF2B5EF4-FFF2-40B4-BE49-F238E27FC236}">
                    <a16:creationId xmlns:a16="http://schemas.microsoft.com/office/drawing/2014/main" id="{862FC2A9-9A59-77D3-9C4E-A5294EE5C284}"/>
                  </a:ext>
                </a:extLst>
              </p:cNvPr>
              <p:cNvGrpSpPr/>
              <p:nvPr/>
            </p:nvGrpSpPr>
            <p:grpSpPr>
              <a:xfrm>
                <a:off x="643747" y="1350583"/>
                <a:ext cx="6023115" cy="2701117"/>
                <a:chOff x="1223025" y="2042400"/>
                <a:chExt cx="4044150" cy="1710150"/>
              </a:xfrm>
            </p:grpSpPr>
            <p:sp>
              <p:nvSpPr>
                <p:cNvPr id="26" name="Google Shape;2231;p25">
                  <a:extLst>
                    <a:ext uri="{FF2B5EF4-FFF2-40B4-BE49-F238E27FC236}">
                      <a16:creationId xmlns:a16="http://schemas.microsoft.com/office/drawing/2014/main" id="{B7A9AF45-BA0E-8D60-9DA9-13E7B6F56FE8}"/>
                    </a:ext>
                  </a:extLst>
                </p:cNvPr>
                <p:cNvSpPr/>
                <p:nvPr/>
              </p:nvSpPr>
              <p:spPr>
                <a:xfrm>
                  <a:off x="2329850" y="2358300"/>
                  <a:ext cx="649250" cy="650025"/>
                </a:xfrm>
                <a:custGeom>
                  <a:avLst/>
                  <a:gdLst/>
                  <a:ahLst/>
                  <a:cxnLst/>
                  <a:rect l="l" t="t" r="r" b="b"/>
                  <a:pathLst>
                    <a:path w="25970" h="26001" extrusionOk="0">
                      <a:moveTo>
                        <a:pt x="12985" y="0"/>
                      </a:moveTo>
                      <a:cubicBezTo>
                        <a:pt x="5796" y="0"/>
                        <a:pt x="1" y="5827"/>
                        <a:pt x="1" y="12985"/>
                      </a:cubicBezTo>
                      <a:cubicBezTo>
                        <a:pt x="1"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2;p25">
                  <a:extLst>
                    <a:ext uri="{FF2B5EF4-FFF2-40B4-BE49-F238E27FC236}">
                      <a16:creationId xmlns:a16="http://schemas.microsoft.com/office/drawing/2014/main" id="{5D5DA972-F8F7-60F1-F787-EE6E781CF310}"/>
                    </a:ext>
                  </a:extLst>
                </p:cNvPr>
                <p:cNvSpPr/>
                <p:nvPr/>
              </p:nvSpPr>
              <p:spPr>
                <a:xfrm>
                  <a:off x="2344100" y="2372550"/>
                  <a:ext cx="620750" cy="621525"/>
                </a:xfrm>
                <a:custGeom>
                  <a:avLst/>
                  <a:gdLst/>
                  <a:ahLst/>
                  <a:cxnLst/>
                  <a:rect l="l" t="t" r="r" b="b"/>
                  <a:pathLst>
                    <a:path w="24830" h="24861" extrusionOk="0">
                      <a:moveTo>
                        <a:pt x="12415" y="0"/>
                      </a:moveTo>
                      <a:cubicBezTo>
                        <a:pt x="5543" y="0"/>
                        <a:pt x="1" y="5542"/>
                        <a:pt x="1" y="12415"/>
                      </a:cubicBezTo>
                      <a:cubicBezTo>
                        <a:pt x="1" y="19287"/>
                        <a:pt x="5543" y="24860"/>
                        <a:pt x="12415" y="24860"/>
                      </a:cubicBezTo>
                      <a:cubicBezTo>
                        <a:pt x="19256" y="24860"/>
                        <a:pt x="24829" y="19287"/>
                        <a:pt x="24829" y="12415"/>
                      </a:cubicBezTo>
                      <a:cubicBezTo>
                        <a:pt x="24829" y="5542"/>
                        <a:pt x="19256"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33;p25">
                  <a:extLst>
                    <a:ext uri="{FF2B5EF4-FFF2-40B4-BE49-F238E27FC236}">
                      <a16:creationId xmlns:a16="http://schemas.microsoft.com/office/drawing/2014/main" id="{6F5ADB6F-0601-B094-8FE4-FA12965BA5D1}"/>
                    </a:ext>
                  </a:extLst>
                </p:cNvPr>
                <p:cNvSpPr/>
                <p:nvPr/>
              </p:nvSpPr>
              <p:spPr>
                <a:xfrm>
                  <a:off x="3473900" y="3102525"/>
                  <a:ext cx="649250" cy="650025"/>
                </a:xfrm>
                <a:custGeom>
                  <a:avLst/>
                  <a:gdLst/>
                  <a:ahLst/>
                  <a:cxnLst/>
                  <a:rect l="l" t="t" r="r" b="b"/>
                  <a:pathLst>
                    <a:path w="25970" h="26001" extrusionOk="0">
                      <a:moveTo>
                        <a:pt x="12985" y="0"/>
                      </a:moveTo>
                      <a:cubicBezTo>
                        <a:pt x="5796" y="0"/>
                        <a:pt x="0" y="5827"/>
                        <a:pt x="0" y="13016"/>
                      </a:cubicBezTo>
                      <a:cubicBezTo>
                        <a:pt x="0" y="20173"/>
                        <a:pt x="5796" y="26000"/>
                        <a:pt x="12985" y="26000"/>
                      </a:cubicBezTo>
                      <a:cubicBezTo>
                        <a:pt x="20142" y="26000"/>
                        <a:pt x="25969" y="20173"/>
                        <a:pt x="25969" y="13016"/>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4;p25">
                  <a:extLst>
                    <a:ext uri="{FF2B5EF4-FFF2-40B4-BE49-F238E27FC236}">
                      <a16:creationId xmlns:a16="http://schemas.microsoft.com/office/drawing/2014/main" id="{A19CDD15-6AC0-EE90-AF5D-CCDC407A70E4}"/>
                    </a:ext>
                  </a:extLst>
                </p:cNvPr>
                <p:cNvSpPr/>
                <p:nvPr/>
              </p:nvSpPr>
              <p:spPr>
                <a:xfrm>
                  <a:off x="3488150" y="3116775"/>
                  <a:ext cx="620750" cy="621525"/>
                </a:xfrm>
                <a:custGeom>
                  <a:avLst/>
                  <a:gdLst/>
                  <a:ahLst/>
                  <a:cxnLst/>
                  <a:rect l="l" t="t" r="r" b="b"/>
                  <a:pathLst>
                    <a:path w="24830" h="24861" extrusionOk="0">
                      <a:moveTo>
                        <a:pt x="12415" y="0"/>
                      </a:moveTo>
                      <a:cubicBezTo>
                        <a:pt x="5543" y="0"/>
                        <a:pt x="1" y="5574"/>
                        <a:pt x="1" y="12446"/>
                      </a:cubicBezTo>
                      <a:cubicBezTo>
                        <a:pt x="1" y="19318"/>
                        <a:pt x="5543" y="24860"/>
                        <a:pt x="12415" y="24860"/>
                      </a:cubicBezTo>
                      <a:cubicBezTo>
                        <a:pt x="19255" y="24860"/>
                        <a:pt x="24829" y="19318"/>
                        <a:pt x="24829" y="12446"/>
                      </a:cubicBezTo>
                      <a:cubicBezTo>
                        <a:pt x="24829" y="5574"/>
                        <a:pt x="19255"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35;p25">
                  <a:extLst>
                    <a:ext uri="{FF2B5EF4-FFF2-40B4-BE49-F238E27FC236}">
                      <a16:creationId xmlns:a16="http://schemas.microsoft.com/office/drawing/2014/main" id="{FD38D8AF-37B7-7E86-A34A-A713135BA91F}"/>
                    </a:ext>
                  </a:extLst>
                </p:cNvPr>
                <p:cNvSpPr/>
                <p:nvPr/>
              </p:nvSpPr>
              <p:spPr>
                <a:xfrm>
                  <a:off x="4617950" y="2358300"/>
                  <a:ext cx="649225" cy="650025"/>
                </a:xfrm>
                <a:custGeom>
                  <a:avLst/>
                  <a:gdLst/>
                  <a:ahLst/>
                  <a:cxnLst/>
                  <a:rect l="l" t="t" r="r" b="b"/>
                  <a:pathLst>
                    <a:path w="25969" h="26001" extrusionOk="0">
                      <a:moveTo>
                        <a:pt x="12985" y="0"/>
                      </a:moveTo>
                      <a:cubicBezTo>
                        <a:pt x="5796" y="0"/>
                        <a:pt x="0" y="5827"/>
                        <a:pt x="0" y="12985"/>
                      </a:cubicBezTo>
                      <a:cubicBezTo>
                        <a:pt x="0"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6;p25">
                  <a:extLst>
                    <a:ext uri="{FF2B5EF4-FFF2-40B4-BE49-F238E27FC236}">
                      <a16:creationId xmlns:a16="http://schemas.microsoft.com/office/drawing/2014/main" id="{C86DE530-3AA5-F91A-825A-CF130CBF7B31}"/>
                    </a:ext>
                  </a:extLst>
                </p:cNvPr>
                <p:cNvSpPr/>
                <p:nvPr/>
              </p:nvSpPr>
              <p:spPr>
                <a:xfrm>
                  <a:off x="4631400" y="2372550"/>
                  <a:ext cx="621525" cy="621525"/>
                </a:xfrm>
                <a:custGeom>
                  <a:avLst/>
                  <a:gdLst/>
                  <a:ahLst/>
                  <a:cxnLst/>
                  <a:rect l="l" t="t" r="r" b="b"/>
                  <a:pathLst>
                    <a:path w="24861" h="24861" extrusionOk="0">
                      <a:moveTo>
                        <a:pt x="12447" y="0"/>
                      </a:moveTo>
                      <a:cubicBezTo>
                        <a:pt x="5574" y="0"/>
                        <a:pt x="1" y="5542"/>
                        <a:pt x="1" y="12415"/>
                      </a:cubicBezTo>
                      <a:cubicBezTo>
                        <a:pt x="1" y="19287"/>
                        <a:pt x="5574" y="24860"/>
                        <a:pt x="12447" y="24860"/>
                      </a:cubicBezTo>
                      <a:cubicBezTo>
                        <a:pt x="19287" y="24860"/>
                        <a:pt x="24861" y="19287"/>
                        <a:pt x="24861" y="12415"/>
                      </a:cubicBezTo>
                      <a:cubicBezTo>
                        <a:pt x="24861" y="5542"/>
                        <a:pt x="19287" y="0"/>
                        <a:pt x="12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2;p25">
                  <a:extLst>
                    <a:ext uri="{FF2B5EF4-FFF2-40B4-BE49-F238E27FC236}">
                      <a16:creationId xmlns:a16="http://schemas.microsoft.com/office/drawing/2014/main" id="{69AA9F10-DCBD-03C2-D449-E05FBB3DE0FE}"/>
                    </a:ext>
                  </a:extLst>
                </p:cNvPr>
                <p:cNvSpPr/>
                <p:nvPr/>
              </p:nvSpPr>
              <p:spPr>
                <a:xfrm>
                  <a:off x="4731150" y="2042400"/>
                  <a:ext cx="232000" cy="296125"/>
                </a:xfrm>
                <a:custGeom>
                  <a:avLst/>
                  <a:gdLst/>
                  <a:ahLst/>
                  <a:cxnLst/>
                  <a:rect l="l" t="t" r="r" b="b"/>
                  <a:pathLst>
                    <a:path w="9280" h="11845" extrusionOk="0">
                      <a:moveTo>
                        <a:pt x="919" y="0"/>
                      </a:moveTo>
                      <a:cubicBezTo>
                        <a:pt x="413" y="0"/>
                        <a:pt x="1" y="380"/>
                        <a:pt x="1" y="887"/>
                      </a:cubicBezTo>
                      <a:cubicBezTo>
                        <a:pt x="1" y="1394"/>
                        <a:pt x="413" y="1774"/>
                        <a:pt x="919" y="1774"/>
                      </a:cubicBezTo>
                      <a:cubicBezTo>
                        <a:pt x="1141" y="1774"/>
                        <a:pt x="1331" y="1711"/>
                        <a:pt x="1489" y="1552"/>
                      </a:cubicBezTo>
                      <a:lnTo>
                        <a:pt x="8172" y="6651"/>
                      </a:lnTo>
                      <a:lnTo>
                        <a:pt x="8203" y="10103"/>
                      </a:lnTo>
                      <a:cubicBezTo>
                        <a:pt x="7792" y="10166"/>
                        <a:pt x="7507" y="10546"/>
                        <a:pt x="7507" y="10958"/>
                      </a:cubicBezTo>
                      <a:cubicBezTo>
                        <a:pt x="7507" y="11465"/>
                        <a:pt x="7887" y="11845"/>
                        <a:pt x="8393" y="11845"/>
                      </a:cubicBezTo>
                      <a:cubicBezTo>
                        <a:pt x="8900" y="11845"/>
                        <a:pt x="9280" y="11465"/>
                        <a:pt x="9280" y="10958"/>
                      </a:cubicBezTo>
                      <a:cubicBezTo>
                        <a:pt x="9280" y="10514"/>
                        <a:pt x="8963" y="10166"/>
                        <a:pt x="8583" y="10071"/>
                      </a:cubicBezTo>
                      <a:lnTo>
                        <a:pt x="8552" y="6556"/>
                      </a:lnTo>
                      <a:cubicBezTo>
                        <a:pt x="8552" y="6493"/>
                        <a:pt x="8520" y="6429"/>
                        <a:pt x="8457" y="6397"/>
                      </a:cubicBezTo>
                      <a:lnTo>
                        <a:pt x="1711" y="1267"/>
                      </a:lnTo>
                      <a:cubicBezTo>
                        <a:pt x="1774" y="1140"/>
                        <a:pt x="1806" y="1014"/>
                        <a:pt x="1806" y="887"/>
                      </a:cubicBezTo>
                      <a:cubicBezTo>
                        <a:pt x="1806" y="380"/>
                        <a:pt x="1394" y="0"/>
                        <a:pt x="919"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3;p25">
                  <a:extLst>
                    <a:ext uri="{FF2B5EF4-FFF2-40B4-BE49-F238E27FC236}">
                      <a16:creationId xmlns:a16="http://schemas.microsoft.com/office/drawing/2014/main" id="{98C16CC9-3E18-C585-8D7E-3386E1F44A40}"/>
                    </a:ext>
                  </a:extLst>
                </p:cNvPr>
                <p:cNvSpPr/>
                <p:nvPr/>
              </p:nvSpPr>
              <p:spPr>
                <a:xfrm>
                  <a:off x="4952050" y="2691600"/>
                  <a:ext cx="31700" cy="31700"/>
                </a:xfrm>
                <a:custGeom>
                  <a:avLst/>
                  <a:gdLst/>
                  <a:ahLst/>
                  <a:cxnLst/>
                  <a:rect l="l" t="t" r="r" b="b"/>
                  <a:pathLst>
                    <a:path w="1268" h="1268" extrusionOk="0">
                      <a:moveTo>
                        <a:pt x="444" y="1"/>
                      </a:moveTo>
                      <a:lnTo>
                        <a:pt x="1" y="444"/>
                      </a:lnTo>
                      <a:lnTo>
                        <a:pt x="856" y="1268"/>
                      </a:lnTo>
                      <a:lnTo>
                        <a:pt x="1267" y="856"/>
                      </a:lnTo>
                      <a:lnTo>
                        <a:pt x="44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45;p25">
                  <a:extLst>
                    <a:ext uri="{FF2B5EF4-FFF2-40B4-BE49-F238E27FC236}">
                      <a16:creationId xmlns:a16="http://schemas.microsoft.com/office/drawing/2014/main" id="{F9578A1F-CD70-8101-FC93-54F20D890601}"/>
                    </a:ext>
                  </a:extLst>
                </p:cNvPr>
                <p:cNvSpPr/>
                <p:nvPr/>
              </p:nvSpPr>
              <p:spPr>
                <a:xfrm>
                  <a:off x="4895850" y="2564625"/>
                  <a:ext cx="10300" cy="5875"/>
                </a:xfrm>
                <a:custGeom>
                  <a:avLst/>
                  <a:gdLst/>
                  <a:ahLst/>
                  <a:cxnLst/>
                  <a:rect l="l" t="t" r="r" b="b"/>
                  <a:pathLst>
                    <a:path w="412" h="235" extrusionOk="0">
                      <a:moveTo>
                        <a:pt x="77" y="0"/>
                      </a:moveTo>
                      <a:cubicBezTo>
                        <a:pt x="34" y="0"/>
                        <a:pt x="0" y="30"/>
                        <a:pt x="0" y="76"/>
                      </a:cubicBezTo>
                      <a:cubicBezTo>
                        <a:pt x="0" y="140"/>
                        <a:pt x="32" y="171"/>
                        <a:pt x="95" y="203"/>
                      </a:cubicBezTo>
                      <a:cubicBezTo>
                        <a:pt x="158" y="203"/>
                        <a:pt x="222" y="203"/>
                        <a:pt x="285" y="235"/>
                      </a:cubicBezTo>
                      <a:lnTo>
                        <a:pt x="317" y="235"/>
                      </a:lnTo>
                      <a:cubicBezTo>
                        <a:pt x="348" y="235"/>
                        <a:pt x="380" y="203"/>
                        <a:pt x="412" y="171"/>
                      </a:cubicBezTo>
                      <a:cubicBezTo>
                        <a:pt x="412" y="108"/>
                        <a:pt x="380" y="76"/>
                        <a:pt x="348" y="45"/>
                      </a:cubicBezTo>
                      <a:cubicBezTo>
                        <a:pt x="253" y="13"/>
                        <a:pt x="190" y="13"/>
                        <a:pt x="127" y="13"/>
                      </a:cubicBezTo>
                      <a:cubicBezTo>
                        <a:pt x="110" y="4"/>
                        <a:pt x="93" y="0"/>
                        <a:pt x="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46;p25">
                  <a:extLst>
                    <a:ext uri="{FF2B5EF4-FFF2-40B4-BE49-F238E27FC236}">
                      <a16:creationId xmlns:a16="http://schemas.microsoft.com/office/drawing/2014/main" id="{6DBADAEE-15B9-0484-9804-CCD20B7BAB1B}"/>
                    </a:ext>
                  </a:extLst>
                </p:cNvPr>
                <p:cNvSpPr/>
                <p:nvPr/>
              </p:nvSpPr>
              <p:spPr>
                <a:xfrm>
                  <a:off x="4910875" y="2567800"/>
                  <a:ext cx="45150" cy="35950"/>
                </a:xfrm>
                <a:custGeom>
                  <a:avLst/>
                  <a:gdLst/>
                  <a:ahLst/>
                  <a:cxnLst/>
                  <a:rect l="l" t="t" r="r" b="b"/>
                  <a:pathLst>
                    <a:path w="1806" h="1438" extrusionOk="0">
                      <a:moveTo>
                        <a:pt x="109" y="0"/>
                      </a:moveTo>
                      <a:cubicBezTo>
                        <a:pt x="66" y="0"/>
                        <a:pt x="33" y="29"/>
                        <a:pt x="33" y="76"/>
                      </a:cubicBezTo>
                      <a:cubicBezTo>
                        <a:pt x="1" y="139"/>
                        <a:pt x="33" y="203"/>
                        <a:pt x="96" y="234"/>
                      </a:cubicBezTo>
                      <a:cubicBezTo>
                        <a:pt x="603" y="361"/>
                        <a:pt x="1014" y="678"/>
                        <a:pt x="1331" y="1058"/>
                      </a:cubicBezTo>
                      <a:cubicBezTo>
                        <a:pt x="1426" y="1153"/>
                        <a:pt x="1489" y="1279"/>
                        <a:pt x="1553" y="1374"/>
                      </a:cubicBezTo>
                      <a:cubicBezTo>
                        <a:pt x="1584" y="1406"/>
                        <a:pt x="1616" y="1438"/>
                        <a:pt x="1679" y="1438"/>
                      </a:cubicBezTo>
                      <a:cubicBezTo>
                        <a:pt x="1679" y="1438"/>
                        <a:pt x="1711" y="1438"/>
                        <a:pt x="1711" y="1406"/>
                      </a:cubicBezTo>
                      <a:cubicBezTo>
                        <a:pt x="1774" y="1374"/>
                        <a:pt x="1806" y="1311"/>
                        <a:pt x="1774" y="1248"/>
                      </a:cubicBezTo>
                      <a:cubicBezTo>
                        <a:pt x="1679" y="1153"/>
                        <a:pt x="1616" y="1026"/>
                        <a:pt x="1521" y="931"/>
                      </a:cubicBezTo>
                      <a:cubicBezTo>
                        <a:pt x="1173" y="488"/>
                        <a:pt x="698" y="171"/>
                        <a:pt x="159" y="13"/>
                      </a:cubicBezTo>
                      <a:cubicBezTo>
                        <a:pt x="142" y="4"/>
                        <a:pt x="125" y="0"/>
                        <a:pt x="10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8;p25">
                  <a:extLst>
                    <a:ext uri="{FF2B5EF4-FFF2-40B4-BE49-F238E27FC236}">
                      <a16:creationId xmlns:a16="http://schemas.microsoft.com/office/drawing/2014/main" id="{1FF7D8A5-93FA-3239-90D1-B4C11357E7FF}"/>
                    </a:ext>
                  </a:extLst>
                </p:cNvPr>
                <p:cNvSpPr/>
                <p:nvPr/>
              </p:nvSpPr>
              <p:spPr>
                <a:xfrm>
                  <a:off x="3777782" y="2042401"/>
                  <a:ext cx="42118" cy="1034800"/>
                </a:xfrm>
                <a:custGeom>
                  <a:avLst/>
                  <a:gdLst/>
                  <a:ahLst/>
                  <a:cxnLst/>
                  <a:rect l="l" t="t" r="r" b="b"/>
                  <a:pathLst>
                    <a:path w="1774" h="35945" extrusionOk="0">
                      <a:moveTo>
                        <a:pt x="887" y="0"/>
                      </a:moveTo>
                      <a:cubicBezTo>
                        <a:pt x="380" y="0"/>
                        <a:pt x="0" y="412"/>
                        <a:pt x="0" y="887"/>
                      </a:cubicBezTo>
                      <a:cubicBezTo>
                        <a:pt x="0" y="1331"/>
                        <a:pt x="285" y="1679"/>
                        <a:pt x="697" y="1774"/>
                      </a:cubicBezTo>
                      <a:lnTo>
                        <a:pt x="697" y="34171"/>
                      </a:lnTo>
                      <a:cubicBezTo>
                        <a:pt x="285" y="34266"/>
                        <a:pt x="0" y="34615"/>
                        <a:pt x="0" y="35058"/>
                      </a:cubicBezTo>
                      <a:cubicBezTo>
                        <a:pt x="0" y="35565"/>
                        <a:pt x="380" y="35945"/>
                        <a:pt x="887" y="35945"/>
                      </a:cubicBezTo>
                      <a:cubicBezTo>
                        <a:pt x="1394" y="35945"/>
                        <a:pt x="1774" y="35565"/>
                        <a:pt x="1774" y="35058"/>
                      </a:cubicBezTo>
                      <a:cubicBezTo>
                        <a:pt x="1774" y="34615"/>
                        <a:pt x="1489" y="34266"/>
                        <a:pt x="1077" y="34171"/>
                      </a:cubicBezTo>
                      <a:lnTo>
                        <a:pt x="1077" y="1774"/>
                      </a:lnTo>
                      <a:cubicBezTo>
                        <a:pt x="1489" y="1679"/>
                        <a:pt x="1774" y="1331"/>
                        <a:pt x="1774" y="887"/>
                      </a:cubicBezTo>
                      <a:cubicBezTo>
                        <a:pt x="1774" y="412"/>
                        <a:pt x="1394" y="0"/>
                        <a:pt x="887"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9;p25">
                  <a:extLst>
                    <a:ext uri="{FF2B5EF4-FFF2-40B4-BE49-F238E27FC236}">
                      <a16:creationId xmlns:a16="http://schemas.microsoft.com/office/drawing/2014/main" id="{428D97FC-DEC8-9B45-E58B-192DDC6F9701}"/>
                    </a:ext>
                  </a:extLst>
                </p:cNvPr>
                <p:cNvSpPr/>
                <p:nvPr/>
              </p:nvSpPr>
              <p:spPr>
                <a:xfrm>
                  <a:off x="3709825" y="3338450"/>
                  <a:ext cx="172625" cy="196375"/>
                </a:xfrm>
                <a:custGeom>
                  <a:avLst/>
                  <a:gdLst/>
                  <a:ahLst/>
                  <a:cxnLst/>
                  <a:rect l="l" t="t" r="r" b="b"/>
                  <a:pathLst>
                    <a:path w="6905" h="7855" extrusionOk="0">
                      <a:moveTo>
                        <a:pt x="3453" y="507"/>
                      </a:moveTo>
                      <a:cubicBezTo>
                        <a:pt x="4245" y="507"/>
                        <a:pt x="4973" y="792"/>
                        <a:pt x="5511" y="1330"/>
                      </a:cubicBezTo>
                      <a:cubicBezTo>
                        <a:pt x="6081" y="1900"/>
                        <a:pt x="6398" y="2629"/>
                        <a:pt x="6398" y="3421"/>
                      </a:cubicBezTo>
                      <a:cubicBezTo>
                        <a:pt x="6398" y="3959"/>
                        <a:pt x="6303" y="4371"/>
                        <a:pt x="6113" y="4687"/>
                      </a:cubicBezTo>
                      <a:cubicBezTo>
                        <a:pt x="6113" y="4719"/>
                        <a:pt x="6081" y="4719"/>
                        <a:pt x="6050" y="4751"/>
                      </a:cubicBezTo>
                      <a:cubicBezTo>
                        <a:pt x="5416" y="5701"/>
                        <a:pt x="5036" y="6556"/>
                        <a:pt x="4973" y="7348"/>
                      </a:cubicBezTo>
                      <a:lnTo>
                        <a:pt x="1933" y="7348"/>
                      </a:lnTo>
                      <a:cubicBezTo>
                        <a:pt x="1838" y="6239"/>
                        <a:pt x="1204" y="5289"/>
                        <a:pt x="919" y="4877"/>
                      </a:cubicBezTo>
                      <a:cubicBezTo>
                        <a:pt x="888" y="4814"/>
                        <a:pt x="824" y="4751"/>
                        <a:pt x="824" y="4719"/>
                      </a:cubicBezTo>
                      <a:cubicBezTo>
                        <a:pt x="634" y="4371"/>
                        <a:pt x="539" y="3959"/>
                        <a:pt x="508" y="3516"/>
                      </a:cubicBezTo>
                      <a:cubicBezTo>
                        <a:pt x="508" y="2724"/>
                        <a:pt x="793" y="1995"/>
                        <a:pt x="1331" y="1394"/>
                      </a:cubicBezTo>
                      <a:cubicBezTo>
                        <a:pt x="1901" y="824"/>
                        <a:pt x="2629" y="507"/>
                        <a:pt x="3421" y="507"/>
                      </a:cubicBezTo>
                      <a:close/>
                      <a:moveTo>
                        <a:pt x="3421" y="0"/>
                      </a:moveTo>
                      <a:cubicBezTo>
                        <a:pt x="2503" y="0"/>
                        <a:pt x="1648" y="380"/>
                        <a:pt x="983" y="1045"/>
                      </a:cubicBezTo>
                      <a:cubicBezTo>
                        <a:pt x="318" y="1742"/>
                        <a:pt x="1" y="2629"/>
                        <a:pt x="33" y="3547"/>
                      </a:cubicBezTo>
                      <a:cubicBezTo>
                        <a:pt x="33" y="4054"/>
                        <a:pt x="159" y="4497"/>
                        <a:pt x="381" y="4941"/>
                      </a:cubicBezTo>
                      <a:cubicBezTo>
                        <a:pt x="381" y="5004"/>
                        <a:pt x="444" y="5067"/>
                        <a:pt x="508" y="5162"/>
                      </a:cubicBezTo>
                      <a:cubicBezTo>
                        <a:pt x="761" y="5542"/>
                        <a:pt x="1363" y="6429"/>
                        <a:pt x="1458" y="7379"/>
                      </a:cubicBezTo>
                      <a:cubicBezTo>
                        <a:pt x="1458" y="7664"/>
                        <a:pt x="1679" y="7854"/>
                        <a:pt x="1933" y="7854"/>
                      </a:cubicBezTo>
                      <a:lnTo>
                        <a:pt x="4973" y="7854"/>
                      </a:lnTo>
                      <a:cubicBezTo>
                        <a:pt x="5226" y="7854"/>
                        <a:pt x="5448" y="7664"/>
                        <a:pt x="5480" y="7411"/>
                      </a:cubicBezTo>
                      <a:cubicBezTo>
                        <a:pt x="5511" y="6714"/>
                        <a:pt x="5860" y="5922"/>
                        <a:pt x="6461" y="5067"/>
                      </a:cubicBezTo>
                      <a:cubicBezTo>
                        <a:pt x="6493" y="5004"/>
                        <a:pt x="6525" y="4972"/>
                        <a:pt x="6525" y="4941"/>
                      </a:cubicBezTo>
                      <a:cubicBezTo>
                        <a:pt x="6778" y="4561"/>
                        <a:pt x="6873" y="4054"/>
                        <a:pt x="6873" y="3421"/>
                      </a:cubicBezTo>
                      <a:cubicBezTo>
                        <a:pt x="6905" y="2502"/>
                        <a:pt x="6525" y="1647"/>
                        <a:pt x="5891" y="982"/>
                      </a:cubicBezTo>
                      <a:cubicBezTo>
                        <a:pt x="5226" y="349"/>
                        <a:pt x="4371" y="0"/>
                        <a:pt x="34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0;p25">
                  <a:extLst>
                    <a:ext uri="{FF2B5EF4-FFF2-40B4-BE49-F238E27FC236}">
                      <a16:creationId xmlns:a16="http://schemas.microsoft.com/office/drawing/2014/main" id="{6A9A1D6D-2951-D808-CB0E-9BF5E322796E}"/>
                    </a:ext>
                  </a:extLst>
                </p:cNvPr>
                <p:cNvSpPr/>
                <p:nvPr/>
              </p:nvSpPr>
              <p:spPr>
                <a:xfrm>
                  <a:off x="3753375" y="3542700"/>
                  <a:ext cx="87900" cy="13500"/>
                </a:xfrm>
                <a:custGeom>
                  <a:avLst/>
                  <a:gdLst/>
                  <a:ahLst/>
                  <a:cxnLst/>
                  <a:rect l="l" t="t" r="r" b="b"/>
                  <a:pathLst>
                    <a:path w="3516" h="540" extrusionOk="0">
                      <a:moveTo>
                        <a:pt x="222" y="1"/>
                      </a:moveTo>
                      <a:cubicBezTo>
                        <a:pt x="96" y="1"/>
                        <a:pt x="1" y="96"/>
                        <a:pt x="1" y="223"/>
                      </a:cubicBezTo>
                      <a:lnTo>
                        <a:pt x="1" y="286"/>
                      </a:lnTo>
                      <a:cubicBezTo>
                        <a:pt x="1" y="444"/>
                        <a:pt x="96" y="539"/>
                        <a:pt x="222" y="539"/>
                      </a:cubicBezTo>
                      <a:lnTo>
                        <a:pt x="3294" y="539"/>
                      </a:lnTo>
                      <a:cubicBezTo>
                        <a:pt x="3421" y="539"/>
                        <a:pt x="3516" y="444"/>
                        <a:pt x="3516" y="286"/>
                      </a:cubicBezTo>
                      <a:lnTo>
                        <a:pt x="3516" y="223"/>
                      </a:lnTo>
                      <a:cubicBezTo>
                        <a:pt x="3516" y="96"/>
                        <a:pt x="3421" y="1"/>
                        <a:pt x="329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51;p25">
                  <a:extLst>
                    <a:ext uri="{FF2B5EF4-FFF2-40B4-BE49-F238E27FC236}">
                      <a16:creationId xmlns:a16="http://schemas.microsoft.com/office/drawing/2014/main" id="{3CD4158E-A9D1-1552-4365-9B9463769EF3}"/>
                    </a:ext>
                  </a:extLst>
                </p:cNvPr>
                <p:cNvSpPr/>
                <p:nvPr/>
              </p:nvSpPr>
              <p:spPr>
                <a:xfrm>
                  <a:off x="3757350" y="3563300"/>
                  <a:ext cx="77600" cy="14275"/>
                </a:xfrm>
                <a:custGeom>
                  <a:avLst/>
                  <a:gdLst/>
                  <a:ahLst/>
                  <a:cxnLst/>
                  <a:rect l="l" t="t" r="r" b="b"/>
                  <a:pathLst>
                    <a:path w="3104" h="571" extrusionOk="0">
                      <a:moveTo>
                        <a:pt x="222" y="0"/>
                      </a:moveTo>
                      <a:cubicBezTo>
                        <a:pt x="95" y="0"/>
                        <a:pt x="0" y="95"/>
                        <a:pt x="0" y="222"/>
                      </a:cubicBezTo>
                      <a:lnTo>
                        <a:pt x="0" y="349"/>
                      </a:lnTo>
                      <a:cubicBezTo>
                        <a:pt x="0" y="475"/>
                        <a:pt x="95" y="570"/>
                        <a:pt x="222" y="570"/>
                      </a:cubicBezTo>
                      <a:lnTo>
                        <a:pt x="2882" y="570"/>
                      </a:lnTo>
                      <a:cubicBezTo>
                        <a:pt x="3009" y="570"/>
                        <a:pt x="3104" y="475"/>
                        <a:pt x="3104" y="349"/>
                      </a:cubicBezTo>
                      <a:lnTo>
                        <a:pt x="3104" y="222"/>
                      </a:lnTo>
                      <a:cubicBezTo>
                        <a:pt x="3104" y="95"/>
                        <a:pt x="3009" y="0"/>
                        <a:pt x="28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52;p25">
                  <a:extLst>
                    <a:ext uri="{FF2B5EF4-FFF2-40B4-BE49-F238E27FC236}">
                      <a16:creationId xmlns:a16="http://schemas.microsoft.com/office/drawing/2014/main" id="{8B854276-F249-6409-C583-94B00849EF48}"/>
                    </a:ext>
                  </a:extLst>
                </p:cNvPr>
                <p:cNvSpPr/>
                <p:nvPr/>
              </p:nvSpPr>
              <p:spPr>
                <a:xfrm>
                  <a:off x="3761300" y="3585475"/>
                  <a:ext cx="69700" cy="16650"/>
                </a:xfrm>
                <a:custGeom>
                  <a:avLst/>
                  <a:gdLst/>
                  <a:ahLst/>
                  <a:cxnLst/>
                  <a:rect l="l" t="t" r="r" b="b"/>
                  <a:pathLst>
                    <a:path w="2788" h="666" extrusionOk="0">
                      <a:moveTo>
                        <a:pt x="190" y="0"/>
                      </a:moveTo>
                      <a:cubicBezTo>
                        <a:pt x="95" y="0"/>
                        <a:pt x="0" y="63"/>
                        <a:pt x="32" y="127"/>
                      </a:cubicBezTo>
                      <a:cubicBezTo>
                        <a:pt x="159" y="443"/>
                        <a:pt x="729" y="665"/>
                        <a:pt x="1394" y="665"/>
                      </a:cubicBezTo>
                      <a:cubicBezTo>
                        <a:pt x="2091" y="665"/>
                        <a:pt x="2661" y="443"/>
                        <a:pt x="2787" y="127"/>
                      </a:cubicBezTo>
                      <a:cubicBezTo>
                        <a:pt x="2787" y="63"/>
                        <a:pt x="2724" y="0"/>
                        <a:pt x="262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53;p25">
                  <a:extLst>
                    <a:ext uri="{FF2B5EF4-FFF2-40B4-BE49-F238E27FC236}">
                      <a16:creationId xmlns:a16="http://schemas.microsoft.com/office/drawing/2014/main" id="{AD28A2BB-9082-8C7B-9D9D-A0B934CFA7EF}"/>
                    </a:ext>
                  </a:extLst>
                </p:cNvPr>
                <p:cNvSpPr/>
                <p:nvPr/>
              </p:nvSpPr>
              <p:spPr>
                <a:xfrm>
                  <a:off x="3789800" y="3253725"/>
                  <a:ext cx="13475" cy="55450"/>
                </a:xfrm>
                <a:custGeom>
                  <a:avLst/>
                  <a:gdLst/>
                  <a:ahLst/>
                  <a:cxnLst/>
                  <a:rect l="l" t="t" r="r" b="b"/>
                  <a:pathLst>
                    <a:path w="539" h="2218" extrusionOk="0">
                      <a:moveTo>
                        <a:pt x="222" y="1"/>
                      </a:moveTo>
                      <a:cubicBezTo>
                        <a:pt x="95" y="1"/>
                        <a:pt x="0" y="96"/>
                        <a:pt x="0" y="222"/>
                      </a:cubicBezTo>
                      <a:lnTo>
                        <a:pt x="254" y="2218"/>
                      </a:lnTo>
                      <a:lnTo>
                        <a:pt x="507" y="222"/>
                      </a:lnTo>
                      <a:cubicBezTo>
                        <a:pt x="539" y="96"/>
                        <a:pt x="444" y="1"/>
                        <a:pt x="31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4;p25">
                  <a:extLst>
                    <a:ext uri="{FF2B5EF4-FFF2-40B4-BE49-F238E27FC236}">
                      <a16:creationId xmlns:a16="http://schemas.microsoft.com/office/drawing/2014/main" id="{651FC0E0-00A4-D066-25F3-72062A5339FA}"/>
                    </a:ext>
                  </a:extLst>
                </p:cNvPr>
                <p:cNvSpPr/>
                <p:nvPr/>
              </p:nvSpPr>
              <p:spPr>
                <a:xfrm>
                  <a:off x="3665500" y="3305800"/>
                  <a:ext cx="41975" cy="41375"/>
                </a:xfrm>
                <a:custGeom>
                  <a:avLst/>
                  <a:gdLst/>
                  <a:ahLst/>
                  <a:cxnLst/>
                  <a:rect l="l" t="t" r="r" b="b"/>
                  <a:pathLst>
                    <a:path w="1679" h="1655" extrusionOk="0">
                      <a:moveTo>
                        <a:pt x="313" y="0"/>
                      </a:moveTo>
                      <a:cubicBezTo>
                        <a:pt x="262" y="0"/>
                        <a:pt x="206" y="24"/>
                        <a:pt x="159" y="71"/>
                      </a:cubicBezTo>
                      <a:lnTo>
                        <a:pt x="95" y="135"/>
                      </a:lnTo>
                      <a:cubicBezTo>
                        <a:pt x="0" y="230"/>
                        <a:pt x="0" y="356"/>
                        <a:pt x="95" y="420"/>
                      </a:cubicBezTo>
                      <a:lnTo>
                        <a:pt x="1679" y="1655"/>
                      </a:lnTo>
                      <a:lnTo>
                        <a:pt x="444" y="71"/>
                      </a:lnTo>
                      <a:cubicBezTo>
                        <a:pt x="412" y="24"/>
                        <a:pt x="365" y="0"/>
                        <a:pt x="31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55;p25">
                  <a:extLst>
                    <a:ext uri="{FF2B5EF4-FFF2-40B4-BE49-F238E27FC236}">
                      <a16:creationId xmlns:a16="http://schemas.microsoft.com/office/drawing/2014/main" id="{B7FEC98F-8795-BD35-4C9C-B89E0ECE5CA0}"/>
                    </a:ext>
                  </a:extLst>
                </p:cNvPr>
                <p:cNvSpPr/>
                <p:nvPr/>
              </p:nvSpPr>
              <p:spPr>
                <a:xfrm>
                  <a:off x="3617200" y="3430925"/>
                  <a:ext cx="54650" cy="12200"/>
                </a:xfrm>
                <a:custGeom>
                  <a:avLst/>
                  <a:gdLst/>
                  <a:ahLst/>
                  <a:cxnLst/>
                  <a:rect l="l" t="t" r="r" b="b"/>
                  <a:pathLst>
                    <a:path w="2186" h="488" extrusionOk="0">
                      <a:moveTo>
                        <a:pt x="174" y="0"/>
                      </a:moveTo>
                      <a:cubicBezTo>
                        <a:pt x="72" y="0"/>
                        <a:pt x="1" y="87"/>
                        <a:pt x="1" y="197"/>
                      </a:cubicBezTo>
                      <a:lnTo>
                        <a:pt x="1" y="292"/>
                      </a:lnTo>
                      <a:cubicBezTo>
                        <a:pt x="1" y="402"/>
                        <a:pt x="72" y="488"/>
                        <a:pt x="174" y="488"/>
                      </a:cubicBezTo>
                      <a:cubicBezTo>
                        <a:pt x="190" y="488"/>
                        <a:pt x="206" y="486"/>
                        <a:pt x="222" y="482"/>
                      </a:cubicBezTo>
                      <a:lnTo>
                        <a:pt x="2186" y="228"/>
                      </a:lnTo>
                      <a:lnTo>
                        <a:pt x="222" y="7"/>
                      </a:lnTo>
                      <a:cubicBezTo>
                        <a:pt x="206" y="2"/>
                        <a:pt x="190" y="0"/>
                        <a:pt x="1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56;p25">
                  <a:extLst>
                    <a:ext uri="{FF2B5EF4-FFF2-40B4-BE49-F238E27FC236}">
                      <a16:creationId xmlns:a16="http://schemas.microsoft.com/office/drawing/2014/main" id="{4EC5FB53-BDCF-5EDD-59A2-0D22F16EF99D}"/>
                    </a:ext>
                  </a:extLst>
                </p:cNvPr>
                <p:cNvSpPr/>
                <p:nvPr/>
              </p:nvSpPr>
              <p:spPr>
                <a:xfrm>
                  <a:off x="3924400" y="3426325"/>
                  <a:ext cx="55450" cy="12850"/>
                </a:xfrm>
                <a:custGeom>
                  <a:avLst/>
                  <a:gdLst/>
                  <a:ahLst/>
                  <a:cxnLst/>
                  <a:rect l="l" t="t" r="r" b="b"/>
                  <a:pathLst>
                    <a:path w="2218" h="514" extrusionOk="0">
                      <a:moveTo>
                        <a:pt x="1995" y="1"/>
                      </a:moveTo>
                      <a:lnTo>
                        <a:pt x="0" y="254"/>
                      </a:lnTo>
                      <a:lnTo>
                        <a:pt x="1995" y="507"/>
                      </a:lnTo>
                      <a:cubicBezTo>
                        <a:pt x="2008" y="511"/>
                        <a:pt x="2021" y="513"/>
                        <a:pt x="2034" y="513"/>
                      </a:cubicBezTo>
                      <a:cubicBezTo>
                        <a:pt x="2121" y="513"/>
                        <a:pt x="2217" y="427"/>
                        <a:pt x="2217" y="317"/>
                      </a:cubicBezTo>
                      <a:lnTo>
                        <a:pt x="2217" y="222"/>
                      </a:lnTo>
                      <a:cubicBezTo>
                        <a:pt x="2217" y="96"/>
                        <a:pt x="2090" y="1"/>
                        <a:pt x="19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57;p25">
                  <a:extLst>
                    <a:ext uri="{FF2B5EF4-FFF2-40B4-BE49-F238E27FC236}">
                      <a16:creationId xmlns:a16="http://schemas.microsoft.com/office/drawing/2014/main" id="{47758392-A82A-0B23-F5C3-220E6B14AC61}"/>
                    </a:ext>
                  </a:extLst>
                </p:cNvPr>
                <p:cNvSpPr/>
                <p:nvPr/>
              </p:nvSpPr>
              <p:spPr>
                <a:xfrm>
                  <a:off x="3886400" y="3302700"/>
                  <a:ext cx="41975" cy="41325"/>
                </a:xfrm>
                <a:custGeom>
                  <a:avLst/>
                  <a:gdLst/>
                  <a:ahLst/>
                  <a:cxnLst/>
                  <a:rect l="l" t="t" r="r" b="b"/>
                  <a:pathLst>
                    <a:path w="1679" h="1653" extrusionOk="0">
                      <a:moveTo>
                        <a:pt x="1363" y="1"/>
                      </a:moveTo>
                      <a:cubicBezTo>
                        <a:pt x="1299" y="1"/>
                        <a:pt x="1237" y="32"/>
                        <a:pt x="1203" y="100"/>
                      </a:cubicBezTo>
                      <a:lnTo>
                        <a:pt x="0" y="1652"/>
                      </a:lnTo>
                      <a:lnTo>
                        <a:pt x="0" y="1652"/>
                      </a:lnTo>
                      <a:lnTo>
                        <a:pt x="1552" y="449"/>
                      </a:lnTo>
                      <a:cubicBezTo>
                        <a:pt x="1647" y="354"/>
                        <a:pt x="1679" y="227"/>
                        <a:pt x="1584" y="132"/>
                      </a:cubicBezTo>
                      <a:lnTo>
                        <a:pt x="1520" y="69"/>
                      </a:lnTo>
                      <a:cubicBezTo>
                        <a:pt x="1476" y="25"/>
                        <a:pt x="1418" y="1"/>
                        <a:pt x="13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8;p25">
                  <a:extLst>
                    <a:ext uri="{FF2B5EF4-FFF2-40B4-BE49-F238E27FC236}">
                      <a16:creationId xmlns:a16="http://schemas.microsoft.com/office/drawing/2014/main" id="{04B948A4-B38C-555B-24A8-A586338A6E7D}"/>
                    </a:ext>
                  </a:extLst>
                </p:cNvPr>
                <p:cNvSpPr/>
                <p:nvPr/>
              </p:nvSpPr>
              <p:spPr>
                <a:xfrm>
                  <a:off x="2628325" y="2042400"/>
                  <a:ext cx="232000" cy="296125"/>
                </a:xfrm>
                <a:custGeom>
                  <a:avLst/>
                  <a:gdLst/>
                  <a:ahLst/>
                  <a:cxnLst/>
                  <a:rect l="l" t="t" r="r" b="b"/>
                  <a:pathLst>
                    <a:path w="9280" h="11845" extrusionOk="0">
                      <a:moveTo>
                        <a:pt x="8393" y="0"/>
                      </a:moveTo>
                      <a:cubicBezTo>
                        <a:pt x="7887" y="0"/>
                        <a:pt x="7506" y="380"/>
                        <a:pt x="7506" y="887"/>
                      </a:cubicBezTo>
                      <a:cubicBezTo>
                        <a:pt x="7506" y="1014"/>
                        <a:pt x="7538" y="1140"/>
                        <a:pt x="7570" y="1267"/>
                      </a:cubicBezTo>
                      <a:lnTo>
                        <a:pt x="824" y="6397"/>
                      </a:lnTo>
                      <a:cubicBezTo>
                        <a:pt x="793" y="6429"/>
                        <a:pt x="761" y="6493"/>
                        <a:pt x="761" y="6556"/>
                      </a:cubicBezTo>
                      <a:lnTo>
                        <a:pt x="729" y="10071"/>
                      </a:lnTo>
                      <a:cubicBezTo>
                        <a:pt x="318" y="10166"/>
                        <a:pt x="1" y="10514"/>
                        <a:pt x="1" y="10958"/>
                      </a:cubicBezTo>
                      <a:cubicBezTo>
                        <a:pt x="1" y="11465"/>
                        <a:pt x="413" y="11845"/>
                        <a:pt x="919" y="11845"/>
                      </a:cubicBezTo>
                      <a:cubicBezTo>
                        <a:pt x="1394" y="11845"/>
                        <a:pt x="1806" y="11465"/>
                        <a:pt x="1806" y="10958"/>
                      </a:cubicBezTo>
                      <a:cubicBezTo>
                        <a:pt x="1806" y="10546"/>
                        <a:pt x="1489" y="10166"/>
                        <a:pt x="1109" y="10103"/>
                      </a:cubicBezTo>
                      <a:lnTo>
                        <a:pt x="1141" y="6651"/>
                      </a:lnTo>
                      <a:lnTo>
                        <a:pt x="7823" y="1552"/>
                      </a:lnTo>
                      <a:cubicBezTo>
                        <a:pt x="7982" y="1711"/>
                        <a:pt x="8172" y="1774"/>
                        <a:pt x="8393" y="1774"/>
                      </a:cubicBezTo>
                      <a:cubicBezTo>
                        <a:pt x="8900" y="1774"/>
                        <a:pt x="9280" y="1394"/>
                        <a:pt x="9280" y="887"/>
                      </a:cubicBezTo>
                      <a:cubicBezTo>
                        <a:pt x="9280" y="380"/>
                        <a:pt x="8868" y="0"/>
                        <a:pt x="8393"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65;p25">
                  <a:extLst>
                    <a:ext uri="{FF2B5EF4-FFF2-40B4-BE49-F238E27FC236}">
                      <a16:creationId xmlns:a16="http://schemas.microsoft.com/office/drawing/2014/main" id="{0993A6E0-8C65-6944-3FB4-3C0FC50CA58D}"/>
                    </a:ext>
                  </a:extLst>
                </p:cNvPr>
                <p:cNvSpPr/>
                <p:nvPr/>
              </p:nvSpPr>
              <p:spPr>
                <a:xfrm>
                  <a:off x="1223025" y="3435025"/>
                  <a:ext cx="34850" cy="114825"/>
                </a:xfrm>
                <a:custGeom>
                  <a:avLst/>
                  <a:gdLst/>
                  <a:ahLst/>
                  <a:cxnLst/>
                  <a:rect l="l" t="t" r="r" b="b"/>
                  <a:pathLst>
                    <a:path w="1394" h="4593" extrusionOk="0">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6;p25">
                  <a:extLst>
                    <a:ext uri="{FF2B5EF4-FFF2-40B4-BE49-F238E27FC236}">
                      <a16:creationId xmlns:a16="http://schemas.microsoft.com/office/drawing/2014/main" id="{9A99E545-B741-BDE9-A446-AF7BEBE1FFDA}"/>
                    </a:ext>
                  </a:extLst>
                </p:cNvPr>
                <p:cNvSpPr/>
                <p:nvPr/>
              </p:nvSpPr>
              <p:spPr>
                <a:xfrm>
                  <a:off x="1223025" y="3435025"/>
                  <a:ext cx="19025" cy="114825"/>
                </a:xfrm>
                <a:custGeom>
                  <a:avLst/>
                  <a:gdLst/>
                  <a:ahLst/>
                  <a:cxnLst/>
                  <a:rect l="l" t="t" r="r" b="b"/>
                  <a:pathLst>
                    <a:path w="761" h="4593" extrusionOk="0">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67;p25">
                  <a:extLst>
                    <a:ext uri="{FF2B5EF4-FFF2-40B4-BE49-F238E27FC236}">
                      <a16:creationId xmlns:a16="http://schemas.microsoft.com/office/drawing/2014/main" id="{64EAD88D-45EC-27BE-A5D2-211D17EF3CF5}"/>
                    </a:ext>
                  </a:extLst>
                </p:cNvPr>
                <p:cNvSpPr/>
                <p:nvPr/>
              </p:nvSpPr>
              <p:spPr>
                <a:xfrm>
                  <a:off x="1242025" y="3492050"/>
                  <a:ext cx="15850" cy="57800"/>
                </a:xfrm>
                <a:custGeom>
                  <a:avLst/>
                  <a:gdLst/>
                  <a:ahLst/>
                  <a:cxnLst/>
                  <a:rect l="l" t="t" r="r" b="b"/>
                  <a:pathLst>
                    <a:path w="634" h="2312" extrusionOk="0">
                      <a:moveTo>
                        <a:pt x="634" y="0"/>
                      </a:moveTo>
                      <a:cubicBezTo>
                        <a:pt x="95" y="317"/>
                        <a:pt x="0" y="2312"/>
                        <a:pt x="0" y="2312"/>
                      </a:cubicBezTo>
                      <a:cubicBezTo>
                        <a:pt x="0" y="2312"/>
                        <a:pt x="222" y="348"/>
                        <a:pt x="634"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68;p25">
                  <a:extLst>
                    <a:ext uri="{FF2B5EF4-FFF2-40B4-BE49-F238E27FC236}">
                      <a16:creationId xmlns:a16="http://schemas.microsoft.com/office/drawing/2014/main" id="{9DE5975F-3B5A-F318-476D-C442BB1B58A4}"/>
                    </a:ext>
                  </a:extLst>
                </p:cNvPr>
                <p:cNvSpPr/>
                <p:nvPr/>
              </p:nvSpPr>
              <p:spPr>
                <a:xfrm>
                  <a:off x="1263400" y="3434250"/>
                  <a:ext cx="34850" cy="115600"/>
                </a:xfrm>
                <a:custGeom>
                  <a:avLst/>
                  <a:gdLst/>
                  <a:ahLst/>
                  <a:cxnLst/>
                  <a:rect l="l" t="t" r="r" b="b"/>
                  <a:pathLst>
                    <a:path w="1394" h="4624" extrusionOk="0">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69;p25">
                  <a:extLst>
                    <a:ext uri="{FF2B5EF4-FFF2-40B4-BE49-F238E27FC236}">
                      <a16:creationId xmlns:a16="http://schemas.microsoft.com/office/drawing/2014/main" id="{8A511866-61C1-16A5-B86D-79247250C13D}"/>
                    </a:ext>
                  </a:extLst>
                </p:cNvPr>
                <p:cNvSpPr/>
                <p:nvPr/>
              </p:nvSpPr>
              <p:spPr>
                <a:xfrm>
                  <a:off x="1264200" y="3492050"/>
                  <a:ext cx="15850" cy="57800"/>
                </a:xfrm>
                <a:custGeom>
                  <a:avLst/>
                  <a:gdLst/>
                  <a:ahLst/>
                  <a:cxnLst/>
                  <a:rect l="l" t="t" r="r" b="b"/>
                  <a:pathLst>
                    <a:path w="634" h="2312" extrusionOk="0">
                      <a:moveTo>
                        <a:pt x="0" y="0"/>
                      </a:moveTo>
                      <a:cubicBezTo>
                        <a:pt x="412" y="348"/>
                        <a:pt x="633" y="2312"/>
                        <a:pt x="633" y="2312"/>
                      </a:cubicBezTo>
                      <a:cubicBezTo>
                        <a:pt x="633" y="2312"/>
                        <a:pt x="538" y="317"/>
                        <a:pt x="0"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70;p25">
                  <a:extLst>
                    <a:ext uri="{FF2B5EF4-FFF2-40B4-BE49-F238E27FC236}">
                      <a16:creationId xmlns:a16="http://schemas.microsoft.com/office/drawing/2014/main" id="{E4D51EAD-5DA6-EF07-3E27-4C23E9E9DB27}"/>
                    </a:ext>
                  </a:extLst>
                </p:cNvPr>
                <p:cNvSpPr/>
                <p:nvPr/>
              </p:nvSpPr>
              <p:spPr>
                <a:xfrm>
                  <a:off x="1280025" y="3435025"/>
                  <a:ext cx="18225" cy="114825"/>
                </a:xfrm>
                <a:custGeom>
                  <a:avLst/>
                  <a:gdLst/>
                  <a:ahLst/>
                  <a:cxnLst/>
                  <a:rect l="l" t="t" r="r" b="b"/>
                  <a:pathLst>
                    <a:path w="729" h="4593" extrusionOk="0">
                      <a:moveTo>
                        <a:pt x="666" y="1"/>
                      </a:moveTo>
                      <a:cubicBezTo>
                        <a:pt x="666" y="1"/>
                        <a:pt x="539" y="2915"/>
                        <a:pt x="0" y="4593"/>
                      </a:cubicBezTo>
                      <a:cubicBezTo>
                        <a:pt x="729" y="2598"/>
                        <a:pt x="697" y="286"/>
                        <a:pt x="66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Ovale 19">
                <a:extLst>
                  <a:ext uri="{FF2B5EF4-FFF2-40B4-BE49-F238E27FC236}">
                    <a16:creationId xmlns:a16="http://schemas.microsoft.com/office/drawing/2014/main" id="{57DEB16F-0DA8-358E-614B-19822E1008A0}"/>
                  </a:ext>
                </a:extLst>
              </p:cNvPr>
              <p:cNvSpPr/>
              <p:nvPr/>
            </p:nvSpPr>
            <p:spPr>
              <a:xfrm>
                <a:off x="4148667" y="3217586"/>
                <a:ext cx="728133" cy="7233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Picture 2" descr="Multimedia - Free multimedia icons">
                <a:extLst>
                  <a:ext uri="{FF2B5EF4-FFF2-40B4-BE49-F238E27FC236}">
                    <a16:creationId xmlns:a16="http://schemas.microsoft.com/office/drawing/2014/main" id="{50083501-22B8-7EC4-4768-B8090258E54B}"/>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79006" y="3199857"/>
                <a:ext cx="645341" cy="645341"/>
              </a:xfrm>
              <a:prstGeom prst="rect">
                <a:avLst/>
              </a:prstGeom>
              <a:solidFill>
                <a:schemeClr val="lt1"/>
              </a:solidFill>
              <a:ln>
                <a:noFill/>
              </a:ln>
            </p:spPr>
          </p:pic>
          <p:pic>
            <p:nvPicPr>
              <p:cNvPr id="22" name="Elemento grafico 21" descr="Brainstorming di gruppo con riempimento a tinta unita">
                <a:extLst>
                  <a:ext uri="{FF2B5EF4-FFF2-40B4-BE49-F238E27FC236}">
                    <a16:creationId xmlns:a16="http://schemas.microsoft.com/office/drawing/2014/main" id="{912988CE-EF51-71F5-0B14-9B0ED7249C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1341" y="1858365"/>
                <a:ext cx="862934" cy="862934"/>
              </a:xfrm>
              <a:prstGeom prst="rect">
                <a:avLst/>
              </a:prstGeom>
            </p:spPr>
          </p:pic>
          <p:grpSp>
            <p:nvGrpSpPr>
              <p:cNvPr id="23" name="Gruppo 22">
                <a:extLst>
                  <a:ext uri="{FF2B5EF4-FFF2-40B4-BE49-F238E27FC236}">
                    <a16:creationId xmlns:a16="http://schemas.microsoft.com/office/drawing/2014/main" id="{3CBBBB21-C90E-A0E4-6D63-B1763549FBDC}"/>
                  </a:ext>
                </a:extLst>
              </p:cNvPr>
              <p:cNvGrpSpPr/>
              <p:nvPr/>
            </p:nvGrpSpPr>
            <p:grpSpPr>
              <a:xfrm>
                <a:off x="2394139" y="1789352"/>
                <a:ext cx="729396" cy="965030"/>
                <a:chOff x="2394139" y="1789352"/>
                <a:chExt cx="729396" cy="965030"/>
              </a:xfrm>
            </p:grpSpPr>
            <p:pic>
              <p:nvPicPr>
                <p:cNvPr id="24" name="Elemento grafico 23" descr="Tiro a segno contorno">
                  <a:extLst>
                    <a:ext uri="{FF2B5EF4-FFF2-40B4-BE49-F238E27FC236}">
                      <a16:creationId xmlns:a16="http://schemas.microsoft.com/office/drawing/2014/main" id="{D94CBF23-B8BB-C183-F12F-51B84644F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6848" y="2097695"/>
                  <a:ext cx="656687" cy="656687"/>
                </a:xfrm>
                <a:prstGeom prst="rect">
                  <a:avLst/>
                </a:prstGeom>
              </p:spPr>
            </p:pic>
            <p:pic>
              <p:nvPicPr>
                <p:cNvPr id="25" name="Elemento grafico 24" descr="Cappello di laurea con riempimento a tinta unita">
                  <a:extLst>
                    <a:ext uri="{FF2B5EF4-FFF2-40B4-BE49-F238E27FC236}">
                      <a16:creationId xmlns:a16="http://schemas.microsoft.com/office/drawing/2014/main" id="{D3F5A82C-D31B-A8CF-85BC-8BAD1F08CB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849326">
                  <a:off x="2394139" y="1789352"/>
                  <a:ext cx="647118" cy="647118"/>
                </a:xfrm>
                <a:prstGeom prst="rect">
                  <a:avLst/>
                </a:prstGeom>
              </p:spPr>
            </p:pic>
          </p:grpSp>
        </p:grpSp>
      </p:grpSp>
      <p:sp>
        <p:nvSpPr>
          <p:cNvPr id="53" name="Ovale 52">
            <a:extLst>
              <a:ext uri="{FF2B5EF4-FFF2-40B4-BE49-F238E27FC236}">
                <a16:creationId xmlns:a16="http://schemas.microsoft.com/office/drawing/2014/main" id="{751E9B28-96CF-05C1-42C2-D93E42EC64B6}"/>
              </a:ext>
            </a:extLst>
          </p:cNvPr>
          <p:cNvSpPr/>
          <p:nvPr/>
        </p:nvSpPr>
        <p:spPr>
          <a:xfrm>
            <a:off x="640467" y="625261"/>
            <a:ext cx="353291" cy="358459"/>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Picture 2" descr="Multimedia - Free multimedia icons">
            <a:extLst>
              <a:ext uri="{FF2B5EF4-FFF2-40B4-BE49-F238E27FC236}">
                <a16:creationId xmlns:a16="http://schemas.microsoft.com/office/drawing/2014/main" id="{461DB0C3-054C-9759-4479-11630E72AE42}"/>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12">
                    <a14:imgEffect>
                      <a14:sharpenSoften amount="50000"/>
                    </a14:imgEffect>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172253" y="1999895"/>
            <a:ext cx="1039893" cy="1039893"/>
          </a:xfrm>
          <a:prstGeom prst="rect">
            <a:avLst/>
          </a:prstGeom>
          <a:solidFill>
            <a:schemeClr val="lt1"/>
          </a:solidFill>
          <a:ln>
            <a:noFill/>
          </a:ln>
        </p:spPr>
      </p:pic>
      <p:sp>
        <p:nvSpPr>
          <p:cNvPr id="3" name="Google Shape;1543;p18">
            <a:extLst>
              <a:ext uri="{FF2B5EF4-FFF2-40B4-BE49-F238E27FC236}">
                <a16:creationId xmlns:a16="http://schemas.microsoft.com/office/drawing/2014/main" id="{4FC32ACB-E045-D33E-1D5E-AA750E11FE47}"/>
              </a:ext>
            </a:extLst>
          </p:cNvPr>
          <p:cNvSpPr txBox="1"/>
          <p:nvPr/>
        </p:nvSpPr>
        <p:spPr>
          <a:xfrm>
            <a:off x="5955431" y="2002506"/>
            <a:ext cx="3135424" cy="450634"/>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200" b="0" i="0">
                <a:effectLst/>
                <a:latin typeface="Fira Sans" panose="020B0503050000020004" pitchFamily="34" charset="0"/>
              </a:rPr>
              <a:t>Can be delivered easily</a:t>
            </a:r>
            <a:endParaRPr lang="it-IT" sz="1200">
              <a:latin typeface="Fira Sans"/>
              <a:ea typeface="Fira Sans"/>
              <a:cs typeface="Fira Sans"/>
              <a:sym typeface="Fira Sans"/>
            </a:endParaRPr>
          </a:p>
        </p:txBody>
      </p:sp>
      <p:pic>
        <p:nvPicPr>
          <p:cNvPr id="1026" name="Picture 2" descr="Collaboration - Free people icons">
            <a:extLst>
              <a:ext uri="{FF2B5EF4-FFF2-40B4-BE49-F238E27FC236}">
                <a16:creationId xmlns:a16="http://schemas.microsoft.com/office/drawing/2014/main" id="{75A348AC-52B3-1A92-FFBC-79E2F0232DBD}"/>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3977577" y="956662"/>
            <a:ext cx="590372" cy="5903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olution - Free miscellaneous icons">
            <a:extLst>
              <a:ext uri="{FF2B5EF4-FFF2-40B4-BE49-F238E27FC236}">
                <a16:creationId xmlns:a16="http://schemas.microsoft.com/office/drawing/2014/main" id="{90B7487F-3F90-0014-E662-55A7376010F2}"/>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4767665" y="1854021"/>
            <a:ext cx="506884" cy="506884"/>
          </a:xfrm>
          <a:prstGeom prst="rect">
            <a:avLst/>
          </a:prstGeom>
          <a:noFill/>
          <a:extLst>
            <a:ext uri="{909E8E84-426E-40DD-AFC4-6F175D3DCCD1}">
              <a14:hiddenFill xmlns:a14="http://schemas.microsoft.com/office/drawing/2010/main">
                <a:solidFill>
                  <a:srgbClr val="FFFFFF"/>
                </a:solidFill>
              </a14:hiddenFill>
            </a:ext>
          </a:extLst>
        </p:spPr>
      </p:pic>
      <p:pic>
        <p:nvPicPr>
          <p:cNvPr id="6" name="Elemento grafico 5" descr="Ripeti contorno">
            <a:extLst>
              <a:ext uri="{FF2B5EF4-FFF2-40B4-BE49-F238E27FC236}">
                <a16:creationId xmlns:a16="http://schemas.microsoft.com/office/drawing/2014/main" id="{68B0964A-7F73-26C4-2512-E3568A0916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705969" y="2823443"/>
            <a:ext cx="521437" cy="521437"/>
          </a:xfrm>
          <a:prstGeom prst="rect">
            <a:avLst/>
          </a:prstGeom>
        </p:spPr>
      </p:pic>
      <p:pic>
        <p:nvPicPr>
          <p:cNvPr id="1032" name="Picture 8" descr="autonomy Icon - Free PNG &amp; SVG 2401442 - Noun Project">
            <a:extLst>
              <a:ext uri="{FF2B5EF4-FFF2-40B4-BE49-F238E27FC236}">
                <a16:creationId xmlns:a16="http://schemas.microsoft.com/office/drawing/2014/main" id="{A5EABA58-502E-41D9-A23F-95C4A7A7A584}"/>
              </a:ext>
            </a:extLst>
          </p:cNvPr>
          <p:cNvPicPr>
            <a:picLocks noChangeAspect="1" noChangeArrowheads="1"/>
          </p:cNvPicPr>
          <p:nvPr/>
        </p:nvPicPr>
        <p:blipFill>
          <a:blip r:embed="rId17">
            <a:extLst>
              <a:ext uri="{BEBA8EAE-BF5A-486C-A8C5-ECC9F3942E4B}">
                <a14:imgProps xmlns:a14="http://schemas.microsoft.com/office/drawing/2010/main">
                  <a14:imgLayer r:embed="rId18">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46966" y="3555340"/>
            <a:ext cx="552781" cy="552781"/>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547;p18">
            <a:extLst>
              <a:ext uri="{FF2B5EF4-FFF2-40B4-BE49-F238E27FC236}">
                <a16:creationId xmlns:a16="http://schemas.microsoft.com/office/drawing/2014/main" id="{D0A02A93-D40E-53FA-723D-18E1EC12FE66}"/>
              </a:ext>
            </a:extLst>
          </p:cNvPr>
          <p:cNvSpPr txBox="1"/>
          <p:nvPr/>
        </p:nvSpPr>
        <p:spPr>
          <a:xfrm>
            <a:off x="5944115" y="1238761"/>
            <a:ext cx="3135425" cy="355200"/>
          </a:xfrm>
          <a:prstGeom prst="rect">
            <a:avLst/>
          </a:prstGeom>
          <a:noFill/>
          <a:ln>
            <a:noFill/>
          </a:ln>
        </p:spPr>
        <p:txBody>
          <a:bodyPr spcFirstLastPara="1" wrap="square" lIns="91425" tIns="91425" rIns="91425" bIns="91425" anchor="t" anchorCtr="0">
            <a:noAutofit/>
          </a:bodyPr>
          <a:lstStyle/>
          <a:p>
            <a:r>
              <a:rPr lang="it-IT" sz="1200">
                <a:latin typeface="Fira Sans"/>
                <a:ea typeface="Fira Sans"/>
                <a:cs typeface="Fira Sans"/>
                <a:sym typeface="Fira Sans"/>
              </a:rPr>
              <a:t>Can </a:t>
            </a:r>
            <a:r>
              <a:rPr lang="it-IT" sz="1200" err="1">
                <a:latin typeface="Fira Sans"/>
                <a:ea typeface="Fira Sans"/>
                <a:cs typeface="Fira Sans"/>
                <a:sym typeface="Fira Sans"/>
              </a:rPr>
              <a:t>attract</a:t>
            </a:r>
            <a:r>
              <a:rPr lang="it-IT" sz="1200">
                <a:latin typeface="Fira Sans"/>
                <a:ea typeface="Fira Sans"/>
                <a:cs typeface="Fira Sans"/>
                <a:sym typeface="Fira Sans"/>
              </a:rPr>
              <a:t> </a:t>
            </a:r>
            <a:r>
              <a:rPr lang="it-IT" sz="1200" err="1">
                <a:latin typeface="Fira Sans"/>
                <a:ea typeface="Fira Sans"/>
                <a:cs typeface="Fira Sans"/>
                <a:sym typeface="Fira Sans"/>
              </a:rPr>
              <a:t>students</a:t>
            </a:r>
            <a:r>
              <a:rPr lang="it-IT" sz="1200">
                <a:latin typeface="Fira Sans"/>
                <a:ea typeface="Fira Sans"/>
                <a:cs typeface="Fira Sans"/>
                <a:sym typeface="Fira Sans"/>
              </a:rPr>
              <a:t>’ </a:t>
            </a:r>
            <a:r>
              <a:rPr lang="it-IT" sz="1200" err="1">
                <a:latin typeface="Fira Sans"/>
                <a:ea typeface="Fira Sans"/>
                <a:cs typeface="Fira Sans"/>
                <a:sym typeface="Fira Sans"/>
              </a:rPr>
              <a:t>attentions</a:t>
            </a:r>
            <a:r>
              <a:rPr lang="it-IT" sz="1200">
                <a:latin typeface="Fira Sans"/>
                <a:ea typeface="Fira Sans"/>
                <a:cs typeface="Fira Sans"/>
                <a:sym typeface="Fira Sans"/>
              </a:rPr>
              <a:t> </a:t>
            </a:r>
            <a:r>
              <a:rPr lang="it-IT" sz="1200" err="1">
                <a:latin typeface="Fira Sans"/>
                <a:ea typeface="Fira Sans"/>
                <a:cs typeface="Fira Sans"/>
                <a:sym typeface="Fira Sans"/>
              </a:rPr>
              <a:t>easily</a:t>
            </a:r>
            <a:endParaRPr lang="it-IT" sz="1200">
              <a:latin typeface="Fira Sans"/>
              <a:ea typeface="Fira Sans"/>
              <a:cs typeface="Fira Sans"/>
              <a:sym typeface="Fira Sans"/>
            </a:endParaRPr>
          </a:p>
        </p:txBody>
      </p:sp>
      <p:sp>
        <p:nvSpPr>
          <p:cNvPr id="4" name="CasellaDiTesto 3">
            <a:extLst>
              <a:ext uri="{FF2B5EF4-FFF2-40B4-BE49-F238E27FC236}">
                <a16:creationId xmlns:a16="http://schemas.microsoft.com/office/drawing/2014/main" id="{82C7E7E6-DBD9-179E-9A92-803365EB9B30}"/>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12</a:t>
            </a:r>
          </a:p>
        </p:txBody>
      </p:sp>
    </p:spTree>
    <p:extLst>
      <p:ext uri="{BB962C8B-B14F-4D97-AF65-F5344CB8AC3E}">
        <p14:creationId xmlns:p14="http://schemas.microsoft.com/office/powerpoint/2010/main" val="1821494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2"/>
                                        </p:tgtEl>
                                        <p:attrNameLst>
                                          <p:attrName>style.visibility</p:attrName>
                                        </p:attrNameLst>
                                      </p:cBhvr>
                                      <p:to>
                                        <p:strVal val="visible"/>
                                      </p:to>
                                    </p:set>
                                    <p:animEffect transition="in" filter="fade">
                                      <p:cBhvr>
                                        <p:cTn id="7" dur="500"/>
                                        <p:tgtEl>
                                          <p:spTgt spid="1542"/>
                                        </p:tgtEl>
                                      </p:cBhvr>
                                    </p:animEffect>
                                  </p:childTnLst>
                                </p:cTn>
                              </p:par>
                              <p:par>
                                <p:cTn id="8" presetID="10" presetClass="entr" presetSubtype="0" fill="hold" nodeType="withEffect">
                                  <p:stCondLst>
                                    <p:cond delay="0"/>
                                  </p:stCondLst>
                                  <p:childTnLst>
                                    <p:set>
                                      <p:cBhvr>
                                        <p:cTn id="9" dur="1" fill="hold">
                                          <p:stCondLst>
                                            <p:cond delay="0"/>
                                          </p:stCondLst>
                                        </p:cTn>
                                        <p:tgtEl>
                                          <p:spTgt spid="1550"/>
                                        </p:tgtEl>
                                        <p:attrNameLst>
                                          <p:attrName>style.visibility</p:attrName>
                                        </p:attrNameLst>
                                      </p:cBhvr>
                                      <p:to>
                                        <p:strVal val="visible"/>
                                      </p:to>
                                    </p:set>
                                    <p:animEffect transition="in" filter="fade">
                                      <p:cBhvr>
                                        <p:cTn id="10" dur="500"/>
                                        <p:tgtEl>
                                          <p:spTgt spid="15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44"/>
                                        </p:tgtEl>
                                        <p:attrNameLst>
                                          <p:attrName>style.visibility</p:attrName>
                                        </p:attrNameLst>
                                      </p:cBhvr>
                                      <p:to>
                                        <p:strVal val="visible"/>
                                      </p:to>
                                    </p:set>
                                    <p:animEffect transition="in" filter="fade">
                                      <p:cBhvr>
                                        <p:cTn id="18" dur="500"/>
                                        <p:tgtEl>
                                          <p:spTgt spid="1544"/>
                                        </p:tgtEl>
                                      </p:cBhvr>
                                    </p:animEffect>
                                  </p:childTnLst>
                                </p:cTn>
                              </p:par>
                              <p:par>
                                <p:cTn id="19" presetID="10" presetClass="entr" presetSubtype="0" fill="hold" nodeType="withEffect">
                                  <p:stCondLst>
                                    <p:cond delay="0"/>
                                  </p:stCondLst>
                                  <p:childTnLst>
                                    <p:set>
                                      <p:cBhvr>
                                        <p:cTn id="20" dur="1" fill="hold">
                                          <p:stCondLst>
                                            <p:cond delay="0"/>
                                          </p:stCondLst>
                                        </p:cTn>
                                        <p:tgtEl>
                                          <p:spTgt spid="1551"/>
                                        </p:tgtEl>
                                        <p:attrNameLst>
                                          <p:attrName>style.visibility</p:attrName>
                                        </p:attrNameLst>
                                      </p:cBhvr>
                                      <p:to>
                                        <p:strVal val="visible"/>
                                      </p:to>
                                    </p:set>
                                    <p:animEffect transition="in" filter="fade">
                                      <p:cBhvr>
                                        <p:cTn id="21" dur="500"/>
                                        <p:tgtEl>
                                          <p:spTgt spid="155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46"/>
                                        </p:tgtEl>
                                        <p:attrNameLst>
                                          <p:attrName>style.visibility</p:attrName>
                                        </p:attrNameLst>
                                      </p:cBhvr>
                                      <p:to>
                                        <p:strVal val="visible"/>
                                      </p:to>
                                    </p:set>
                                    <p:animEffect transition="in" filter="fade">
                                      <p:cBhvr>
                                        <p:cTn id="29" dur="500"/>
                                        <p:tgtEl>
                                          <p:spTgt spid="1546"/>
                                        </p:tgtEl>
                                      </p:cBhvr>
                                    </p:animEffect>
                                  </p:childTnLst>
                                </p:cTn>
                              </p:par>
                              <p:par>
                                <p:cTn id="30" presetID="10" presetClass="entr" presetSubtype="0" fill="hold" nodeType="withEffect">
                                  <p:stCondLst>
                                    <p:cond delay="0"/>
                                  </p:stCondLst>
                                  <p:childTnLst>
                                    <p:set>
                                      <p:cBhvr>
                                        <p:cTn id="31" dur="1" fill="hold">
                                          <p:stCondLst>
                                            <p:cond delay="0"/>
                                          </p:stCondLst>
                                        </p:cTn>
                                        <p:tgtEl>
                                          <p:spTgt spid="1552"/>
                                        </p:tgtEl>
                                        <p:attrNameLst>
                                          <p:attrName>style.visibility</p:attrName>
                                        </p:attrNameLst>
                                      </p:cBhvr>
                                      <p:to>
                                        <p:strVal val="visible"/>
                                      </p:to>
                                    </p:set>
                                    <p:animEffect transition="in" filter="fade">
                                      <p:cBhvr>
                                        <p:cTn id="32" dur="500"/>
                                        <p:tgtEl>
                                          <p:spTgt spid="155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45"/>
                                        </p:tgtEl>
                                        <p:attrNameLst>
                                          <p:attrName>style.visibility</p:attrName>
                                        </p:attrNameLst>
                                      </p:cBhvr>
                                      <p:to>
                                        <p:strVal val="visible"/>
                                      </p:to>
                                    </p:set>
                                    <p:animEffect transition="in" filter="fade">
                                      <p:cBhvr>
                                        <p:cTn id="35" dur="500"/>
                                        <p:tgtEl>
                                          <p:spTgt spid="1545"/>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48"/>
                                        </p:tgtEl>
                                        <p:attrNameLst>
                                          <p:attrName>style.visibility</p:attrName>
                                        </p:attrNameLst>
                                      </p:cBhvr>
                                      <p:to>
                                        <p:strVal val="visible"/>
                                      </p:to>
                                    </p:set>
                                    <p:animEffect transition="in" filter="fade">
                                      <p:cBhvr>
                                        <p:cTn id="40" dur="500"/>
                                        <p:tgtEl>
                                          <p:spTgt spid="154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549"/>
                                        </p:tgtEl>
                                        <p:attrNameLst>
                                          <p:attrName>style.visibility</p:attrName>
                                        </p:attrNameLst>
                                      </p:cBhvr>
                                      <p:to>
                                        <p:strVal val="visible"/>
                                      </p:to>
                                    </p:set>
                                    <p:animEffect transition="in" filter="fade">
                                      <p:cBhvr>
                                        <p:cTn id="43" dur="500"/>
                                        <p:tgtEl>
                                          <p:spTgt spid="1549"/>
                                        </p:tgtEl>
                                      </p:cBhvr>
                                    </p:animEffect>
                                  </p:childTnLst>
                                </p:cTn>
                              </p:par>
                              <p:par>
                                <p:cTn id="44" presetID="10" presetClass="entr" presetSubtype="0" fill="hold" nodeType="withEffect">
                                  <p:stCondLst>
                                    <p:cond delay="0"/>
                                  </p:stCondLst>
                                  <p:childTnLst>
                                    <p:set>
                                      <p:cBhvr>
                                        <p:cTn id="45" dur="1" fill="hold">
                                          <p:stCondLst>
                                            <p:cond delay="0"/>
                                          </p:stCondLst>
                                        </p:cTn>
                                        <p:tgtEl>
                                          <p:spTgt spid="1553"/>
                                        </p:tgtEl>
                                        <p:attrNameLst>
                                          <p:attrName>style.visibility</p:attrName>
                                        </p:attrNameLst>
                                      </p:cBhvr>
                                      <p:to>
                                        <p:strVal val="visible"/>
                                      </p:to>
                                    </p:set>
                                    <p:animEffect transition="in" filter="fade">
                                      <p:cBhvr>
                                        <p:cTn id="46" dur="500"/>
                                        <p:tgtEl>
                                          <p:spTgt spid="15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4" grpId="0"/>
      <p:bldP spid="1542" grpId="0"/>
      <p:bldP spid="1545" grpId="0"/>
      <p:bldP spid="1546" grpId="0"/>
      <p:bldP spid="1548" grpId="0"/>
      <p:bldP spid="1549" grpId="0"/>
      <p:bldP spid="3" grpId="0"/>
      <p:bldP spid="2" grpId="0"/>
    </p:bld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Shape 1498"/>
        <p:cNvGrpSpPr/>
        <p:nvPr/>
      </p:nvGrpSpPr>
      <p:grpSpPr>
        <a:xfrm>
          <a:off x="0" y="0"/>
          <a:ext cx="0" cy="0"/>
          <a:chOff x="0" y="0"/>
          <a:chExt cx="0" cy="0"/>
        </a:xfrm>
      </p:grpSpPr>
      <p:sp>
        <p:nvSpPr>
          <p:cNvPr id="1541" name="Google Shape;1541;p18"/>
          <p:cNvSpPr txBox="1"/>
          <p:nvPr/>
        </p:nvSpPr>
        <p:spPr>
          <a:xfrm>
            <a:off x="-223263" y="1864709"/>
            <a:ext cx="2565921"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2400" err="1">
                <a:latin typeface="Fira Sans Medium"/>
                <a:ea typeface="Fira Sans Medium"/>
                <a:cs typeface="Fira Sans Medium"/>
                <a:sym typeface="Fira Sans Medium"/>
              </a:rPr>
              <a:t>Examples</a:t>
            </a:r>
            <a:endParaRPr lang="it-IT" sz="2400">
              <a:latin typeface="Fira Sans Medium"/>
              <a:ea typeface="Fira Sans Medium"/>
              <a:cs typeface="Fira Sans Medium"/>
              <a:sym typeface="Fira Sans Medium"/>
            </a:endParaRPr>
          </a:p>
          <a:p>
            <a:pPr marL="0" lvl="0" indent="0" algn="ctr" rtl="0">
              <a:spcBef>
                <a:spcPts val="0"/>
              </a:spcBef>
              <a:spcAft>
                <a:spcPts val="0"/>
              </a:spcAft>
              <a:buNone/>
            </a:pPr>
            <a:r>
              <a:rPr lang="it-IT" sz="2400">
                <a:latin typeface="Fira Sans Medium"/>
                <a:ea typeface="Fira Sans Medium"/>
                <a:cs typeface="Fira Sans Medium"/>
                <a:sym typeface="Fira Sans Medium"/>
              </a:rPr>
              <a:t>of</a:t>
            </a:r>
          </a:p>
          <a:p>
            <a:pPr marL="0" lvl="0" indent="0" algn="ctr" rtl="0">
              <a:spcBef>
                <a:spcPts val="0"/>
              </a:spcBef>
              <a:spcAft>
                <a:spcPts val="0"/>
              </a:spcAft>
              <a:buNone/>
            </a:pPr>
            <a:r>
              <a:rPr lang="it-IT" sz="2400">
                <a:latin typeface="Fira Sans Medium"/>
                <a:ea typeface="Fira Sans Medium"/>
                <a:cs typeface="Fira Sans Medium"/>
                <a:sym typeface="Fira Sans Medium"/>
              </a:rPr>
              <a:t>Multimedia</a:t>
            </a:r>
            <a:endParaRPr sz="2800">
              <a:latin typeface="Fira Sans Medium"/>
              <a:ea typeface="Fira Sans Medium"/>
              <a:cs typeface="Fira Sans Medium"/>
              <a:sym typeface="Fira Sans Medium"/>
            </a:endParaRPr>
          </a:p>
        </p:txBody>
      </p:sp>
      <p:sp>
        <p:nvSpPr>
          <p:cNvPr id="1542" name="Google Shape;1542;p18"/>
          <p:cNvSpPr txBox="1"/>
          <p:nvPr/>
        </p:nvSpPr>
        <p:spPr>
          <a:xfrm>
            <a:off x="5544619" y="439442"/>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9" name="Google Shape;1549;p18"/>
          <p:cNvSpPr txBox="1"/>
          <p:nvPr/>
        </p:nvSpPr>
        <p:spPr>
          <a:xfrm>
            <a:off x="6124455" y="4084757"/>
            <a:ext cx="3343373" cy="78304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Fira Sans" panose="020B0503050000020004" pitchFamily="34" charset="0"/>
              <a:ea typeface="Fira Sans"/>
              <a:cs typeface="Fira Sans"/>
              <a:sym typeface="Fira Sans"/>
            </a:endParaRPr>
          </a:p>
        </p:txBody>
      </p:sp>
      <p:grpSp>
        <p:nvGrpSpPr>
          <p:cNvPr id="13" name="Gruppo 12">
            <a:extLst>
              <a:ext uri="{FF2B5EF4-FFF2-40B4-BE49-F238E27FC236}">
                <a16:creationId xmlns:a16="http://schemas.microsoft.com/office/drawing/2014/main" id="{BA744726-873F-896B-232B-C798BD62763E}"/>
              </a:ext>
            </a:extLst>
          </p:cNvPr>
          <p:cNvGrpSpPr/>
          <p:nvPr/>
        </p:nvGrpSpPr>
        <p:grpSpPr>
          <a:xfrm>
            <a:off x="-653829" y="-292758"/>
            <a:ext cx="2953944" cy="1464399"/>
            <a:chOff x="624597" y="566552"/>
            <a:chExt cx="7730027" cy="4010396"/>
          </a:xfrm>
        </p:grpSpPr>
        <p:sp>
          <p:nvSpPr>
            <p:cNvPr id="14" name="Google Shape;2224;p25">
              <a:extLst>
                <a:ext uri="{FF2B5EF4-FFF2-40B4-BE49-F238E27FC236}">
                  <a16:creationId xmlns:a16="http://schemas.microsoft.com/office/drawing/2014/main" id="{31D21023-E1C3-7092-17AF-00D34DD60FA1}"/>
                </a:ext>
              </a:extLst>
            </p:cNvPr>
            <p:cNvSpPr txBox="1"/>
            <p:nvPr/>
          </p:nvSpPr>
          <p:spPr>
            <a:xfrm>
              <a:off x="1893063" y="3059967"/>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grpSp>
          <p:nvGrpSpPr>
            <p:cNvPr id="15" name="Gruppo 14">
              <a:extLst>
                <a:ext uri="{FF2B5EF4-FFF2-40B4-BE49-F238E27FC236}">
                  <a16:creationId xmlns:a16="http://schemas.microsoft.com/office/drawing/2014/main" id="{4ED7565C-B487-AE72-80E2-26A0532737DE}"/>
                </a:ext>
              </a:extLst>
            </p:cNvPr>
            <p:cNvGrpSpPr/>
            <p:nvPr/>
          </p:nvGrpSpPr>
          <p:grpSpPr>
            <a:xfrm>
              <a:off x="624597" y="566552"/>
              <a:ext cx="7730027" cy="4010396"/>
              <a:chOff x="643747" y="460777"/>
              <a:chExt cx="7730027" cy="4010396"/>
            </a:xfrm>
          </p:grpSpPr>
          <p:sp>
            <p:nvSpPr>
              <p:cNvPr id="16" name="Google Shape;2219;p25">
                <a:extLst>
                  <a:ext uri="{FF2B5EF4-FFF2-40B4-BE49-F238E27FC236}">
                    <a16:creationId xmlns:a16="http://schemas.microsoft.com/office/drawing/2014/main" id="{E307CB55-8537-B1A8-BEC6-6734689C10BB}"/>
                  </a:ext>
                </a:extLst>
              </p:cNvPr>
              <p:cNvSpPr txBox="1"/>
              <p:nvPr/>
            </p:nvSpPr>
            <p:spPr>
              <a:xfrm>
                <a:off x="657914" y="460777"/>
                <a:ext cx="7715860" cy="11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300">
                  <a:latin typeface="Fira Sans Medium"/>
                  <a:ea typeface="Fira Sans Medium"/>
                  <a:cs typeface="Fira Sans Medium"/>
                  <a:sym typeface="Fira Sans Medium"/>
                </a:endParaRPr>
              </a:p>
            </p:txBody>
          </p:sp>
          <p:sp>
            <p:nvSpPr>
              <p:cNvPr id="17" name="Google Shape;2222;p25">
                <a:extLst>
                  <a:ext uri="{FF2B5EF4-FFF2-40B4-BE49-F238E27FC236}">
                    <a16:creationId xmlns:a16="http://schemas.microsoft.com/office/drawing/2014/main" id="{5E23B217-0216-46C8-6375-CF34D8802A0C}"/>
                  </a:ext>
                </a:extLst>
              </p:cNvPr>
              <p:cNvSpPr txBox="1"/>
              <p:nvPr/>
            </p:nvSpPr>
            <p:spPr>
              <a:xfrm>
                <a:off x="3596946" y="4210473"/>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sp>
            <p:nvSpPr>
              <p:cNvPr id="18" name="Google Shape;2228;p25">
                <a:extLst>
                  <a:ext uri="{FF2B5EF4-FFF2-40B4-BE49-F238E27FC236}">
                    <a16:creationId xmlns:a16="http://schemas.microsoft.com/office/drawing/2014/main" id="{DFE409CD-B38F-224B-983B-F62518F6754C}"/>
                  </a:ext>
                </a:extLst>
              </p:cNvPr>
              <p:cNvSpPr txBox="1"/>
              <p:nvPr/>
            </p:nvSpPr>
            <p:spPr>
              <a:xfrm>
                <a:off x="5446825" y="2917168"/>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grpSp>
            <p:nvGrpSpPr>
              <p:cNvPr id="19" name="Google Shape;2230;p25">
                <a:extLst>
                  <a:ext uri="{FF2B5EF4-FFF2-40B4-BE49-F238E27FC236}">
                    <a16:creationId xmlns:a16="http://schemas.microsoft.com/office/drawing/2014/main" id="{862FC2A9-9A59-77D3-9C4E-A5294EE5C284}"/>
                  </a:ext>
                </a:extLst>
              </p:cNvPr>
              <p:cNvGrpSpPr/>
              <p:nvPr/>
            </p:nvGrpSpPr>
            <p:grpSpPr>
              <a:xfrm>
                <a:off x="643747" y="1350583"/>
                <a:ext cx="6023115" cy="2701117"/>
                <a:chOff x="1223025" y="2042400"/>
                <a:chExt cx="4044150" cy="1710150"/>
              </a:xfrm>
            </p:grpSpPr>
            <p:sp>
              <p:nvSpPr>
                <p:cNvPr id="26" name="Google Shape;2231;p25">
                  <a:extLst>
                    <a:ext uri="{FF2B5EF4-FFF2-40B4-BE49-F238E27FC236}">
                      <a16:creationId xmlns:a16="http://schemas.microsoft.com/office/drawing/2014/main" id="{B7A9AF45-BA0E-8D60-9DA9-13E7B6F56FE8}"/>
                    </a:ext>
                  </a:extLst>
                </p:cNvPr>
                <p:cNvSpPr/>
                <p:nvPr/>
              </p:nvSpPr>
              <p:spPr>
                <a:xfrm>
                  <a:off x="2329850" y="2358300"/>
                  <a:ext cx="649250" cy="650025"/>
                </a:xfrm>
                <a:custGeom>
                  <a:avLst/>
                  <a:gdLst/>
                  <a:ahLst/>
                  <a:cxnLst/>
                  <a:rect l="l" t="t" r="r" b="b"/>
                  <a:pathLst>
                    <a:path w="25970" h="26001" extrusionOk="0">
                      <a:moveTo>
                        <a:pt x="12985" y="0"/>
                      </a:moveTo>
                      <a:cubicBezTo>
                        <a:pt x="5796" y="0"/>
                        <a:pt x="1" y="5827"/>
                        <a:pt x="1" y="12985"/>
                      </a:cubicBezTo>
                      <a:cubicBezTo>
                        <a:pt x="1"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2;p25">
                  <a:extLst>
                    <a:ext uri="{FF2B5EF4-FFF2-40B4-BE49-F238E27FC236}">
                      <a16:creationId xmlns:a16="http://schemas.microsoft.com/office/drawing/2014/main" id="{5D5DA972-F8F7-60F1-F787-EE6E781CF310}"/>
                    </a:ext>
                  </a:extLst>
                </p:cNvPr>
                <p:cNvSpPr/>
                <p:nvPr/>
              </p:nvSpPr>
              <p:spPr>
                <a:xfrm>
                  <a:off x="2344100" y="2372550"/>
                  <a:ext cx="620750" cy="621525"/>
                </a:xfrm>
                <a:custGeom>
                  <a:avLst/>
                  <a:gdLst/>
                  <a:ahLst/>
                  <a:cxnLst/>
                  <a:rect l="l" t="t" r="r" b="b"/>
                  <a:pathLst>
                    <a:path w="24830" h="24861" extrusionOk="0">
                      <a:moveTo>
                        <a:pt x="12415" y="0"/>
                      </a:moveTo>
                      <a:cubicBezTo>
                        <a:pt x="5543" y="0"/>
                        <a:pt x="1" y="5542"/>
                        <a:pt x="1" y="12415"/>
                      </a:cubicBezTo>
                      <a:cubicBezTo>
                        <a:pt x="1" y="19287"/>
                        <a:pt x="5543" y="24860"/>
                        <a:pt x="12415" y="24860"/>
                      </a:cubicBezTo>
                      <a:cubicBezTo>
                        <a:pt x="19256" y="24860"/>
                        <a:pt x="24829" y="19287"/>
                        <a:pt x="24829" y="12415"/>
                      </a:cubicBezTo>
                      <a:cubicBezTo>
                        <a:pt x="24829" y="5542"/>
                        <a:pt x="19256"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33;p25">
                  <a:extLst>
                    <a:ext uri="{FF2B5EF4-FFF2-40B4-BE49-F238E27FC236}">
                      <a16:creationId xmlns:a16="http://schemas.microsoft.com/office/drawing/2014/main" id="{6F5ADB6F-0601-B094-8FE4-FA12965BA5D1}"/>
                    </a:ext>
                  </a:extLst>
                </p:cNvPr>
                <p:cNvSpPr/>
                <p:nvPr/>
              </p:nvSpPr>
              <p:spPr>
                <a:xfrm>
                  <a:off x="3473900" y="3102525"/>
                  <a:ext cx="649250" cy="650025"/>
                </a:xfrm>
                <a:custGeom>
                  <a:avLst/>
                  <a:gdLst/>
                  <a:ahLst/>
                  <a:cxnLst/>
                  <a:rect l="l" t="t" r="r" b="b"/>
                  <a:pathLst>
                    <a:path w="25970" h="26001" extrusionOk="0">
                      <a:moveTo>
                        <a:pt x="12985" y="0"/>
                      </a:moveTo>
                      <a:cubicBezTo>
                        <a:pt x="5796" y="0"/>
                        <a:pt x="0" y="5827"/>
                        <a:pt x="0" y="13016"/>
                      </a:cubicBezTo>
                      <a:cubicBezTo>
                        <a:pt x="0" y="20173"/>
                        <a:pt x="5796" y="26000"/>
                        <a:pt x="12985" y="26000"/>
                      </a:cubicBezTo>
                      <a:cubicBezTo>
                        <a:pt x="20142" y="26000"/>
                        <a:pt x="25969" y="20173"/>
                        <a:pt x="25969" y="13016"/>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4;p25">
                  <a:extLst>
                    <a:ext uri="{FF2B5EF4-FFF2-40B4-BE49-F238E27FC236}">
                      <a16:creationId xmlns:a16="http://schemas.microsoft.com/office/drawing/2014/main" id="{A19CDD15-6AC0-EE90-AF5D-CCDC407A70E4}"/>
                    </a:ext>
                  </a:extLst>
                </p:cNvPr>
                <p:cNvSpPr/>
                <p:nvPr/>
              </p:nvSpPr>
              <p:spPr>
                <a:xfrm>
                  <a:off x="3488150" y="3116775"/>
                  <a:ext cx="620750" cy="621525"/>
                </a:xfrm>
                <a:custGeom>
                  <a:avLst/>
                  <a:gdLst/>
                  <a:ahLst/>
                  <a:cxnLst/>
                  <a:rect l="l" t="t" r="r" b="b"/>
                  <a:pathLst>
                    <a:path w="24830" h="24861" extrusionOk="0">
                      <a:moveTo>
                        <a:pt x="12415" y="0"/>
                      </a:moveTo>
                      <a:cubicBezTo>
                        <a:pt x="5543" y="0"/>
                        <a:pt x="1" y="5574"/>
                        <a:pt x="1" y="12446"/>
                      </a:cubicBezTo>
                      <a:cubicBezTo>
                        <a:pt x="1" y="19318"/>
                        <a:pt x="5543" y="24860"/>
                        <a:pt x="12415" y="24860"/>
                      </a:cubicBezTo>
                      <a:cubicBezTo>
                        <a:pt x="19255" y="24860"/>
                        <a:pt x="24829" y="19318"/>
                        <a:pt x="24829" y="12446"/>
                      </a:cubicBezTo>
                      <a:cubicBezTo>
                        <a:pt x="24829" y="5574"/>
                        <a:pt x="19255"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35;p25">
                  <a:extLst>
                    <a:ext uri="{FF2B5EF4-FFF2-40B4-BE49-F238E27FC236}">
                      <a16:creationId xmlns:a16="http://schemas.microsoft.com/office/drawing/2014/main" id="{FD38D8AF-37B7-7E86-A34A-A713135BA91F}"/>
                    </a:ext>
                  </a:extLst>
                </p:cNvPr>
                <p:cNvSpPr/>
                <p:nvPr/>
              </p:nvSpPr>
              <p:spPr>
                <a:xfrm>
                  <a:off x="4617950" y="2358300"/>
                  <a:ext cx="649225" cy="650025"/>
                </a:xfrm>
                <a:custGeom>
                  <a:avLst/>
                  <a:gdLst/>
                  <a:ahLst/>
                  <a:cxnLst/>
                  <a:rect l="l" t="t" r="r" b="b"/>
                  <a:pathLst>
                    <a:path w="25969" h="26001" extrusionOk="0">
                      <a:moveTo>
                        <a:pt x="12985" y="0"/>
                      </a:moveTo>
                      <a:cubicBezTo>
                        <a:pt x="5796" y="0"/>
                        <a:pt x="0" y="5827"/>
                        <a:pt x="0" y="12985"/>
                      </a:cubicBezTo>
                      <a:cubicBezTo>
                        <a:pt x="0"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6;p25">
                  <a:extLst>
                    <a:ext uri="{FF2B5EF4-FFF2-40B4-BE49-F238E27FC236}">
                      <a16:creationId xmlns:a16="http://schemas.microsoft.com/office/drawing/2014/main" id="{C86DE530-3AA5-F91A-825A-CF130CBF7B31}"/>
                    </a:ext>
                  </a:extLst>
                </p:cNvPr>
                <p:cNvSpPr/>
                <p:nvPr/>
              </p:nvSpPr>
              <p:spPr>
                <a:xfrm>
                  <a:off x="4631400" y="2372550"/>
                  <a:ext cx="621525" cy="621525"/>
                </a:xfrm>
                <a:custGeom>
                  <a:avLst/>
                  <a:gdLst/>
                  <a:ahLst/>
                  <a:cxnLst/>
                  <a:rect l="l" t="t" r="r" b="b"/>
                  <a:pathLst>
                    <a:path w="24861" h="24861" extrusionOk="0">
                      <a:moveTo>
                        <a:pt x="12447" y="0"/>
                      </a:moveTo>
                      <a:cubicBezTo>
                        <a:pt x="5574" y="0"/>
                        <a:pt x="1" y="5542"/>
                        <a:pt x="1" y="12415"/>
                      </a:cubicBezTo>
                      <a:cubicBezTo>
                        <a:pt x="1" y="19287"/>
                        <a:pt x="5574" y="24860"/>
                        <a:pt x="12447" y="24860"/>
                      </a:cubicBezTo>
                      <a:cubicBezTo>
                        <a:pt x="19287" y="24860"/>
                        <a:pt x="24861" y="19287"/>
                        <a:pt x="24861" y="12415"/>
                      </a:cubicBezTo>
                      <a:cubicBezTo>
                        <a:pt x="24861" y="5542"/>
                        <a:pt x="19287" y="0"/>
                        <a:pt x="12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2;p25">
                  <a:extLst>
                    <a:ext uri="{FF2B5EF4-FFF2-40B4-BE49-F238E27FC236}">
                      <a16:creationId xmlns:a16="http://schemas.microsoft.com/office/drawing/2014/main" id="{69AA9F10-DCBD-03C2-D449-E05FBB3DE0FE}"/>
                    </a:ext>
                  </a:extLst>
                </p:cNvPr>
                <p:cNvSpPr/>
                <p:nvPr/>
              </p:nvSpPr>
              <p:spPr>
                <a:xfrm>
                  <a:off x="4731150" y="2042400"/>
                  <a:ext cx="232000" cy="296125"/>
                </a:xfrm>
                <a:custGeom>
                  <a:avLst/>
                  <a:gdLst/>
                  <a:ahLst/>
                  <a:cxnLst/>
                  <a:rect l="l" t="t" r="r" b="b"/>
                  <a:pathLst>
                    <a:path w="9280" h="11845" extrusionOk="0">
                      <a:moveTo>
                        <a:pt x="919" y="0"/>
                      </a:moveTo>
                      <a:cubicBezTo>
                        <a:pt x="413" y="0"/>
                        <a:pt x="1" y="380"/>
                        <a:pt x="1" y="887"/>
                      </a:cubicBezTo>
                      <a:cubicBezTo>
                        <a:pt x="1" y="1394"/>
                        <a:pt x="413" y="1774"/>
                        <a:pt x="919" y="1774"/>
                      </a:cubicBezTo>
                      <a:cubicBezTo>
                        <a:pt x="1141" y="1774"/>
                        <a:pt x="1331" y="1711"/>
                        <a:pt x="1489" y="1552"/>
                      </a:cubicBezTo>
                      <a:lnTo>
                        <a:pt x="8172" y="6651"/>
                      </a:lnTo>
                      <a:lnTo>
                        <a:pt x="8203" y="10103"/>
                      </a:lnTo>
                      <a:cubicBezTo>
                        <a:pt x="7792" y="10166"/>
                        <a:pt x="7507" y="10546"/>
                        <a:pt x="7507" y="10958"/>
                      </a:cubicBezTo>
                      <a:cubicBezTo>
                        <a:pt x="7507" y="11465"/>
                        <a:pt x="7887" y="11845"/>
                        <a:pt x="8393" y="11845"/>
                      </a:cubicBezTo>
                      <a:cubicBezTo>
                        <a:pt x="8900" y="11845"/>
                        <a:pt x="9280" y="11465"/>
                        <a:pt x="9280" y="10958"/>
                      </a:cubicBezTo>
                      <a:cubicBezTo>
                        <a:pt x="9280" y="10514"/>
                        <a:pt x="8963" y="10166"/>
                        <a:pt x="8583" y="10071"/>
                      </a:cubicBezTo>
                      <a:lnTo>
                        <a:pt x="8552" y="6556"/>
                      </a:lnTo>
                      <a:cubicBezTo>
                        <a:pt x="8552" y="6493"/>
                        <a:pt x="8520" y="6429"/>
                        <a:pt x="8457" y="6397"/>
                      </a:cubicBezTo>
                      <a:lnTo>
                        <a:pt x="1711" y="1267"/>
                      </a:lnTo>
                      <a:cubicBezTo>
                        <a:pt x="1774" y="1140"/>
                        <a:pt x="1806" y="1014"/>
                        <a:pt x="1806" y="887"/>
                      </a:cubicBezTo>
                      <a:cubicBezTo>
                        <a:pt x="1806" y="380"/>
                        <a:pt x="1394" y="0"/>
                        <a:pt x="919"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3;p25">
                  <a:extLst>
                    <a:ext uri="{FF2B5EF4-FFF2-40B4-BE49-F238E27FC236}">
                      <a16:creationId xmlns:a16="http://schemas.microsoft.com/office/drawing/2014/main" id="{98C16CC9-3E18-C585-8D7E-3386E1F44A40}"/>
                    </a:ext>
                  </a:extLst>
                </p:cNvPr>
                <p:cNvSpPr/>
                <p:nvPr/>
              </p:nvSpPr>
              <p:spPr>
                <a:xfrm>
                  <a:off x="4952050" y="2691600"/>
                  <a:ext cx="31700" cy="31700"/>
                </a:xfrm>
                <a:custGeom>
                  <a:avLst/>
                  <a:gdLst/>
                  <a:ahLst/>
                  <a:cxnLst/>
                  <a:rect l="l" t="t" r="r" b="b"/>
                  <a:pathLst>
                    <a:path w="1268" h="1268" extrusionOk="0">
                      <a:moveTo>
                        <a:pt x="444" y="1"/>
                      </a:moveTo>
                      <a:lnTo>
                        <a:pt x="1" y="444"/>
                      </a:lnTo>
                      <a:lnTo>
                        <a:pt x="856" y="1268"/>
                      </a:lnTo>
                      <a:lnTo>
                        <a:pt x="1267" y="856"/>
                      </a:lnTo>
                      <a:lnTo>
                        <a:pt x="44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45;p25">
                  <a:extLst>
                    <a:ext uri="{FF2B5EF4-FFF2-40B4-BE49-F238E27FC236}">
                      <a16:creationId xmlns:a16="http://schemas.microsoft.com/office/drawing/2014/main" id="{F9578A1F-CD70-8101-FC93-54F20D890601}"/>
                    </a:ext>
                  </a:extLst>
                </p:cNvPr>
                <p:cNvSpPr/>
                <p:nvPr/>
              </p:nvSpPr>
              <p:spPr>
                <a:xfrm>
                  <a:off x="4895850" y="2564625"/>
                  <a:ext cx="10300" cy="5875"/>
                </a:xfrm>
                <a:custGeom>
                  <a:avLst/>
                  <a:gdLst/>
                  <a:ahLst/>
                  <a:cxnLst/>
                  <a:rect l="l" t="t" r="r" b="b"/>
                  <a:pathLst>
                    <a:path w="412" h="235" extrusionOk="0">
                      <a:moveTo>
                        <a:pt x="77" y="0"/>
                      </a:moveTo>
                      <a:cubicBezTo>
                        <a:pt x="34" y="0"/>
                        <a:pt x="0" y="30"/>
                        <a:pt x="0" y="76"/>
                      </a:cubicBezTo>
                      <a:cubicBezTo>
                        <a:pt x="0" y="140"/>
                        <a:pt x="32" y="171"/>
                        <a:pt x="95" y="203"/>
                      </a:cubicBezTo>
                      <a:cubicBezTo>
                        <a:pt x="158" y="203"/>
                        <a:pt x="222" y="203"/>
                        <a:pt x="285" y="235"/>
                      </a:cubicBezTo>
                      <a:lnTo>
                        <a:pt x="317" y="235"/>
                      </a:lnTo>
                      <a:cubicBezTo>
                        <a:pt x="348" y="235"/>
                        <a:pt x="380" y="203"/>
                        <a:pt x="412" y="171"/>
                      </a:cubicBezTo>
                      <a:cubicBezTo>
                        <a:pt x="412" y="108"/>
                        <a:pt x="380" y="76"/>
                        <a:pt x="348" y="45"/>
                      </a:cubicBezTo>
                      <a:cubicBezTo>
                        <a:pt x="253" y="13"/>
                        <a:pt x="190" y="13"/>
                        <a:pt x="127" y="13"/>
                      </a:cubicBezTo>
                      <a:cubicBezTo>
                        <a:pt x="110" y="4"/>
                        <a:pt x="93" y="0"/>
                        <a:pt x="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46;p25">
                  <a:extLst>
                    <a:ext uri="{FF2B5EF4-FFF2-40B4-BE49-F238E27FC236}">
                      <a16:creationId xmlns:a16="http://schemas.microsoft.com/office/drawing/2014/main" id="{6DBADAEE-15B9-0484-9804-CCD20B7BAB1B}"/>
                    </a:ext>
                  </a:extLst>
                </p:cNvPr>
                <p:cNvSpPr/>
                <p:nvPr/>
              </p:nvSpPr>
              <p:spPr>
                <a:xfrm>
                  <a:off x="4910875" y="2567800"/>
                  <a:ext cx="45150" cy="35950"/>
                </a:xfrm>
                <a:custGeom>
                  <a:avLst/>
                  <a:gdLst/>
                  <a:ahLst/>
                  <a:cxnLst/>
                  <a:rect l="l" t="t" r="r" b="b"/>
                  <a:pathLst>
                    <a:path w="1806" h="1438" extrusionOk="0">
                      <a:moveTo>
                        <a:pt x="109" y="0"/>
                      </a:moveTo>
                      <a:cubicBezTo>
                        <a:pt x="66" y="0"/>
                        <a:pt x="33" y="29"/>
                        <a:pt x="33" y="76"/>
                      </a:cubicBezTo>
                      <a:cubicBezTo>
                        <a:pt x="1" y="139"/>
                        <a:pt x="33" y="203"/>
                        <a:pt x="96" y="234"/>
                      </a:cubicBezTo>
                      <a:cubicBezTo>
                        <a:pt x="603" y="361"/>
                        <a:pt x="1014" y="678"/>
                        <a:pt x="1331" y="1058"/>
                      </a:cubicBezTo>
                      <a:cubicBezTo>
                        <a:pt x="1426" y="1153"/>
                        <a:pt x="1489" y="1279"/>
                        <a:pt x="1553" y="1374"/>
                      </a:cubicBezTo>
                      <a:cubicBezTo>
                        <a:pt x="1584" y="1406"/>
                        <a:pt x="1616" y="1438"/>
                        <a:pt x="1679" y="1438"/>
                      </a:cubicBezTo>
                      <a:cubicBezTo>
                        <a:pt x="1679" y="1438"/>
                        <a:pt x="1711" y="1438"/>
                        <a:pt x="1711" y="1406"/>
                      </a:cubicBezTo>
                      <a:cubicBezTo>
                        <a:pt x="1774" y="1374"/>
                        <a:pt x="1806" y="1311"/>
                        <a:pt x="1774" y="1248"/>
                      </a:cubicBezTo>
                      <a:cubicBezTo>
                        <a:pt x="1679" y="1153"/>
                        <a:pt x="1616" y="1026"/>
                        <a:pt x="1521" y="931"/>
                      </a:cubicBezTo>
                      <a:cubicBezTo>
                        <a:pt x="1173" y="488"/>
                        <a:pt x="698" y="171"/>
                        <a:pt x="159" y="13"/>
                      </a:cubicBezTo>
                      <a:cubicBezTo>
                        <a:pt x="142" y="4"/>
                        <a:pt x="125" y="0"/>
                        <a:pt x="10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8;p25">
                  <a:extLst>
                    <a:ext uri="{FF2B5EF4-FFF2-40B4-BE49-F238E27FC236}">
                      <a16:creationId xmlns:a16="http://schemas.microsoft.com/office/drawing/2014/main" id="{1FF7D8A5-93FA-3239-90D1-B4C11357E7FF}"/>
                    </a:ext>
                  </a:extLst>
                </p:cNvPr>
                <p:cNvSpPr/>
                <p:nvPr/>
              </p:nvSpPr>
              <p:spPr>
                <a:xfrm>
                  <a:off x="3777782" y="2042401"/>
                  <a:ext cx="42118" cy="1034800"/>
                </a:xfrm>
                <a:custGeom>
                  <a:avLst/>
                  <a:gdLst/>
                  <a:ahLst/>
                  <a:cxnLst/>
                  <a:rect l="l" t="t" r="r" b="b"/>
                  <a:pathLst>
                    <a:path w="1774" h="35945" extrusionOk="0">
                      <a:moveTo>
                        <a:pt x="887" y="0"/>
                      </a:moveTo>
                      <a:cubicBezTo>
                        <a:pt x="380" y="0"/>
                        <a:pt x="0" y="412"/>
                        <a:pt x="0" y="887"/>
                      </a:cubicBezTo>
                      <a:cubicBezTo>
                        <a:pt x="0" y="1331"/>
                        <a:pt x="285" y="1679"/>
                        <a:pt x="697" y="1774"/>
                      </a:cubicBezTo>
                      <a:lnTo>
                        <a:pt x="697" y="34171"/>
                      </a:lnTo>
                      <a:cubicBezTo>
                        <a:pt x="285" y="34266"/>
                        <a:pt x="0" y="34615"/>
                        <a:pt x="0" y="35058"/>
                      </a:cubicBezTo>
                      <a:cubicBezTo>
                        <a:pt x="0" y="35565"/>
                        <a:pt x="380" y="35945"/>
                        <a:pt x="887" y="35945"/>
                      </a:cubicBezTo>
                      <a:cubicBezTo>
                        <a:pt x="1394" y="35945"/>
                        <a:pt x="1774" y="35565"/>
                        <a:pt x="1774" y="35058"/>
                      </a:cubicBezTo>
                      <a:cubicBezTo>
                        <a:pt x="1774" y="34615"/>
                        <a:pt x="1489" y="34266"/>
                        <a:pt x="1077" y="34171"/>
                      </a:cubicBezTo>
                      <a:lnTo>
                        <a:pt x="1077" y="1774"/>
                      </a:lnTo>
                      <a:cubicBezTo>
                        <a:pt x="1489" y="1679"/>
                        <a:pt x="1774" y="1331"/>
                        <a:pt x="1774" y="887"/>
                      </a:cubicBezTo>
                      <a:cubicBezTo>
                        <a:pt x="1774" y="412"/>
                        <a:pt x="1394" y="0"/>
                        <a:pt x="887"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9;p25">
                  <a:extLst>
                    <a:ext uri="{FF2B5EF4-FFF2-40B4-BE49-F238E27FC236}">
                      <a16:creationId xmlns:a16="http://schemas.microsoft.com/office/drawing/2014/main" id="{428D97FC-DEC8-9B45-E58B-192DDC6F9701}"/>
                    </a:ext>
                  </a:extLst>
                </p:cNvPr>
                <p:cNvSpPr/>
                <p:nvPr/>
              </p:nvSpPr>
              <p:spPr>
                <a:xfrm>
                  <a:off x="3709825" y="3338450"/>
                  <a:ext cx="172625" cy="196375"/>
                </a:xfrm>
                <a:custGeom>
                  <a:avLst/>
                  <a:gdLst/>
                  <a:ahLst/>
                  <a:cxnLst/>
                  <a:rect l="l" t="t" r="r" b="b"/>
                  <a:pathLst>
                    <a:path w="6905" h="7855" extrusionOk="0">
                      <a:moveTo>
                        <a:pt x="3453" y="507"/>
                      </a:moveTo>
                      <a:cubicBezTo>
                        <a:pt x="4245" y="507"/>
                        <a:pt x="4973" y="792"/>
                        <a:pt x="5511" y="1330"/>
                      </a:cubicBezTo>
                      <a:cubicBezTo>
                        <a:pt x="6081" y="1900"/>
                        <a:pt x="6398" y="2629"/>
                        <a:pt x="6398" y="3421"/>
                      </a:cubicBezTo>
                      <a:cubicBezTo>
                        <a:pt x="6398" y="3959"/>
                        <a:pt x="6303" y="4371"/>
                        <a:pt x="6113" y="4687"/>
                      </a:cubicBezTo>
                      <a:cubicBezTo>
                        <a:pt x="6113" y="4719"/>
                        <a:pt x="6081" y="4719"/>
                        <a:pt x="6050" y="4751"/>
                      </a:cubicBezTo>
                      <a:cubicBezTo>
                        <a:pt x="5416" y="5701"/>
                        <a:pt x="5036" y="6556"/>
                        <a:pt x="4973" y="7348"/>
                      </a:cubicBezTo>
                      <a:lnTo>
                        <a:pt x="1933" y="7348"/>
                      </a:lnTo>
                      <a:cubicBezTo>
                        <a:pt x="1838" y="6239"/>
                        <a:pt x="1204" y="5289"/>
                        <a:pt x="919" y="4877"/>
                      </a:cubicBezTo>
                      <a:cubicBezTo>
                        <a:pt x="888" y="4814"/>
                        <a:pt x="824" y="4751"/>
                        <a:pt x="824" y="4719"/>
                      </a:cubicBezTo>
                      <a:cubicBezTo>
                        <a:pt x="634" y="4371"/>
                        <a:pt x="539" y="3959"/>
                        <a:pt x="508" y="3516"/>
                      </a:cubicBezTo>
                      <a:cubicBezTo>
                        <a:pt x="508" y="2724"/>
                        <a:pt x="793" y="1995"/>
                        <a:pt x="1331" y="1394"/>
                      </a:cubicBezTo>
                      <a:cubicBezTo>
                        <a:pt x="1901" y="824"/>
                        <a:pt x="2629" y="507"/>
                        <a:pt x="3421" y="507"/>
                      </a:cubicBezTo>
                      <a:close/>
                      <a:moveTo>
                        <a:pt x="3421" y="0"/>
                      </a:moveTo>
                      <a:cubicBezTo>
                        <a:pt x="2503" y="0"/>
                        <a:pt x="1648" y="380"/>
                        <a:pt x="983" y="1045"/>
                      </a:cubicBezTo>
                      <a:cubicBezTo>
                        <a:pt x="318" y="1742"/>
                        <a:pt x="1" y="2629"/>
                        <a:pt x="33" y="3547"/>
                      </a:cubicBezTo>
                      <a:cubicBezTo>
                        <a:pt x="33" y="4054"/>
                        <a:pt x="159" y="4497"/>
                        <a:pt x="381" y="4941"/>
                      </a:cubicBezTo>
                      <a:cubicBezTo>
                        <a:pt x="381" y="5004"/>
                        <a:pt x="444" y="5067"/>
                        <a:pt x="508" y="5162"/>
                      </a:cubicBezTo>
                      <a:cubicBezTo>
                        <a:pt x="761" y="5542"/>
                        <a:pt x="1363" y="6429"/>
                        <a:pt x="1458" y="7379"/>
                      </a:cubicBezTo>
                      <a:cubicBezTo>
                        <a:pt x="1458" y="7664"/>
                        <a:pt x="1679" y="7854"/>
                        <a:pt x="1933" y="7854"/>
                      </a:cubicBezTo>
                      <a:lnTo>
                        <a:pt x="4973" y="7854"/>
                      </a:lnTo>
                      <a:cubicBezTo>
                        <a:pt x="5226" y="7854"/>
                        <a:pt x="5448" y="7664"/>
                        <a:pt x="5480" y="7411"/>
                      </a:cubicBezTo>
                      <a:cubicBezTo>
                        <a:pt x="5511" y="6714"/>
                        <a:pt x="5860" y="5922"/>
                        <a:pt x="6461" y="5067"/>
                      </a:cubicBezTo>
                      <a:cubicBezTo>
                        <a:pt x="6493" y="5004"/>
                        <a:pt x="6525" y="4972"/>
                        <a:pt x="6525" y="4941"/>
                      </a:cubicBezTo>
                      <a:cubicBezTo>
                        <a:pt x="6778" y="4561"/>
                        <a:pt x="6873" y="4054"/>
                        <a:pt x="6873" y="3421"/>
                      </a:cubicBezTo>
                      <a:cubicBezTo>
                        <a:pt x="6905" y="2502"/>
                        <a:pt x="6525" y="1647"/>
                        <a:pt x="5891" y="982"/>
                      </a:cubicBezTo>
                      <a:cubicBezTo>
                        <a:pt x="5226" y="349"/>
                        <a:pt x="4371" y="0"/>
                        <a:pt x="34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0;p25">
                  <a:extLst>
                    <a:ext uri="{FF2B5EF4-FFF2-40B4-BE49-F238E27FC236}">
                      <a16:creationId xmlns:a16="http://schemas.microsoft.com/office/drawing/2014/main" id="{6A9A1D6D-2951-D808-CB0E-9BF5E322796E}"/>
                    </a:ext>
                  </a:extLst>
                </p:cNvPr>
                <p:cNvSpPr/>
                <p:nvPr/>
              </p:nvSpPr>
              <p:spPr>
                <a:xfrm>
                  <a:off x="3753375" y="3542700"/>
                  <a:ext cx="87900" cy="13500"/>
                </a:xfrm>
                <a:custGeom>
                  <a:avLst/>
                  <a:gdLst/>
                  <a:ahLst/>
                  <a:cxnLst/>
                  <a:rect l="l" t="t" r="r" b="b"/>
                  <a:pathLst>
                    <a:path w="3516" h="540" extrusionOk="0">
                      <a:moveTo>
                        <a:pt x="222" y="1"/>
                      </a:moveTo>
                      <a:cubicBezTo>
                        <a:pt x="96" y="1"/>
                        <a:pt x="1" y="96"/>
                        <a:pt x="1" y="223"/>
                      </a:cubicBezTo>
                      <a:lnTo>
                        <a:pt x="1" y="286"/>
                      </a:lnTo>
                      <a:cubicBezTo>
                        <a:pt x="1" y="444"/>
                        <a:pt x="96" y="539"/>
                        <a:pt x="222" y="539"/>
                      </a:cubicBezTo>
                      <a:lnTo>
                        <a:pt x="3294" y="539"/>
                      </a:lnTo>
                      <a:cubicBezTo>
                        <a:pt x="3421" y="539"/>
                        <a:pt x="3516" y="444"/>
                        <a:pt x="3516" y="286"/>
                      </a:cubicBezTo>
                      <a:lnTo>
                        <a:pt x="3516" y="223"/>
                      </a:lnTo>
                      <a:cubicBezTo>
                        <a:pt x="3516" y="96"/>
                        <a:pt x="3421" y="1"/>
                        <a:pt x="329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51;p25">
                  <a:extLst>
                    <a:ext uri="{FF2B5EF4-FFF2-40B4-BE49-F238E27FC236}">
                      <a16:creationId xmlns:a16="http://schemas.microsoft.com/office/drawing/2014/main" id="{3CD4158E-A9D1-1552-4365-9B9463769EF3}"/>
                    </a:ext>
                  </a:extLst>
                </p:cNvPr>
                <p:cNvSpPr/>
                <p:nvPr/>
              </p:nvSpPr>
              <p:spPr>
                <a:xfrm>
                  <a:off x="3757350" y="3563300"/>
                  <a:ext cx="77600" cy="14275"/>
                </a:xfrm>
                <a:custGeom>
                  <a:avLst/>
                  <a:gdLst/>
                  <a:ahLst/>
                  <a:cxnLst/>
                  <a:rect l="l" t="t" r="r" b="b"/>
                  <a:pathLst>
                    <a:path w="3104" h="571" extrusionOk="0">
                      <a:moveTo>
                        <a:pt x="222" y="0"/>
                      </a:moveTo>
                      <a:cubicBezTo>
                        <a:pt x="95" y="0"/>
                        <a:pt x="0" y="95"/>
                        <a:pt x="0" y="222"/>
                      </a:cubicBezTo>
                      <a:lnTo>
                        <a:pt x="0" y="349"/>
                      </a:lnTo>
                      <a:cubicBezTo>
                        <a:pt x="0" y="475"/>
                        <a:pt x="95" y="570"/>
                        <a:pt x="222" y="570"/>
                      </a:cubicBezTo>
                      <a:lnTo>
                        <a:pt x="2882" y="570"/>
                      </a:lnTo>
                      <a:cubicBezTo>
                        <a:pt x="3009" y="570"/>
                        <a:pt x="3104" y="475"/>
                        <a:pt x="3104" y="349"/>
                      </a:cubicBezTo>
                      <a:lnTo>
                        <a:pt x="3104" y="222"/>
                      </a:lnTo>
                      <a:cubicBezTo>
                        <a:pt x="3104" y="95"/>
                        <a:pt x="3009" y="0"/>
                        <a:pt x="28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52;p25">
                  <a:extLst>
                    <a:ext uri="{FF2B5EF4-FFF2-40B4-BE49-F238E27FC236}">
                      <a16:creationId xmlns:a16="http://schemas.microsoft.com/office/drawing/2014/main" id="{8B854276-F249-6409-C583-94B00849EF48}"/>
                    </a:ext>
                  </a:extLst>
                </p:cNvPr>
                <p:cNvSpPr/>
                <p:nvPr/>
              </p:nvSpPr>
              <p:spPr>
                <a:xfrm>
                  <a:off x="3761300" y="3585475"/>
                  <a:ext cx="69700" cy="16650"/>
                </a:xfrm>
                <a:custGeom>
                  <a:avLst/>
                  <a:gdLst/>
                  <a:ahLst/>
                  <a:cxnLst/>
                  <a:rect l="l" t="t" r="r" b="b"/>
                  <a:pathLst>
                    <a:path w="2788" h="666" extrusionOk="0">
                      <a:moveTo>
                        <a:pt x="190" y="0"/>
                      </a:moveTo>
                      <a:cubicBezTo>
                        <a:pt x="95" y="0"/>
                        <a:pt x="0" y="63"/>
                        <a:pt x="32" y="127"/>
                      </a:cubicBezTo>
                      <a:cubicBezTo>
                        <a:pt x="159" y="443"/>
                        <a:pt x="729" y="665"/>
                        <a:pt x="1394" y="665"/>
                      </a:cubicBezTo>
                      <a:cubicBezTo>
                        <a:pt x="2091" y="665"/>
                        <a:pt x="2661" y="443"/>
                        <a:pt x="2787" y="127"/>
                      </a:cubicBezTo>
                      <a:cubicBezTo>
                        <a:pt x="2787" y="63"/>
                        <a:pt x="2724" y="0"/>
                        <a:pt x="262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53;p25">
                  <a:extLst>
                    <a:ext uri="{FF2B5EF4-FFF2-40B4-BE49-F238E27FC236}">
                      <a16:creationId xmlns:a16="http://schemas.microsoft.com/office/drawing/2014/main" id="{AD28A2BB-9082-8C7B-9D9D-A0B934CFA7EF}"/>
                    </a:ext>
                  </a:extLst>
                </p:cNvPr>
                <p:cNvSpPr/>
                <p:nvPr/>
              </p:nvSpPr>
              <p:spPr>
                <a:xfrm>
                  <a:off x="3789800" y="3253725"/>
                  <a:ext cx="13475" cy="55450"/>
                </a:xfrm>
                <a:custGeom>
                  <a:avLst/>
                  <a:gdLst/>
                  <a:ahLst/>
                  <a:cxnLst/>
                  <a:rect l="l" t="t" r="r" b="b"/>
                  <a:pathLst>
                    <a:path w="539" h="2218" extrusionOk="0">
                      <a:moveTo>
                        <a:pt x="222" y="1"/>
                      </a:moveTo>
                      <a:cubicBezTo>
                        <a:pt x="95" y="1"/>
                        <a:pt x="0" y="96"/>
                        <a:pt x="0" y="222"/>
                      </a:cubicBezTo>
                      <a:lnTo>
                        <a:pt x="254" y="2218"/>
                      </a:lnTo>
                      <a:lnTo>
                        <a:pt x="507" y="222"/>
                      </a:lnTo>
                      <a:cubicBezTo>
                        <a:pt x="539" y="96"/>
                        <a:pt x="444" y="1"/>
                        <a:pt x="31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4;p25">
                  <a:extLst>
                    <a:ext uri="{FF2B5EF4-FFF2-40B4-BE49-F238E27FC236}">
                      <a16:creationId xmlns:a16="http://schemas.microsoft.com/office/drawing/2014/main" id="{651FC0E0-00A4-D066-25F3-72062A5339FA}"/>
                    </a:ext>
                  </a:extLst>
                </p:cNvPr>
                <p:cNvSpPr/>
                <p:nvPr/>
              </p:nvSpPr>
              <p:spPr>
                <a:xfrm>
                  <a:off x="3665500" y="3305800"/>
                  <a:ext cx="41975" cy="41375"/>
                </a:xfrm>
                <a:custGeom>
                  <a:avLst/>
                  <a:gdLst/>
                  <a:ahLst/>
                  <a:cxnLst/>
                  <a:rect l="l" t="t" r="r" b="b"/>
                  <a:pathLst>
                    <a:path w="1679" h="1655" extrusionOk="0">
                      <a:moveTo>
                        <a:pt x="313" y="0"/>
                      </a:moveTo>
                      <a:cubicBezTo>
                        <a:pt x="262" y="0"/>
                        <a:pt x="206" y="24"/>
                        <a:pt x="159" y="71"/>
                      </a:cubicBezTo>
                      <a:lnTo>
                        <a:pt x="95" y="135"/>
                      </a:lnTo>
                      <a:cubicBezTo>
                        <a:pt x="0" y="230"/>
                        <a:pt x="0" y="356"/>
                        <a:pt x="95" y="420"/>
                      </a:cubicBezTo>
                      <a:lnTo>
                        <a:pt x="1679" y="1655"/>
                      </a:lnTo>
                      <a:lnTo>
                        <a:pt x="444" y="71"/>
                      </a:lnTo>
                      <a:cubicBezTo>
                        <a:pt x="412" y="24"/>
                        <a:pt x="365" y="0"/>
                        <a:pt x="31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55;p25">
                  <a:extLst>
                    <a:ext uri="{FF2B5EF4-FFF2-40B4-BE49-F238E27FC236}">
                      <a16:creationId xmlns:a16="http://schemas.microsoft.com/office/drawing/2014/main" id="{B7FEC98F-8795-BD35-4C9C-B89E0ECE5CA0}"/>
                    </a:ext>
                  </a:extLst>
                </p:cNvPr>
                <p:cNvSpPr/>
                <p:nvPr/>
              </p:nvSpPr>
              <p:spPr>
                <a:xfrm>
                  <a:off x="3617200" y="3430925"/>
                  <a:ext cx="54650" cy="12200"/>
                </a:xfrm>
                <a:custGeom>
                  <a:avLst/>
                  <a:gdLst/>
                  <a:ahLst/>
                  <a:cxnLst/>
                  <a:rect l="l" t="t" r="r" b="b"/>
                  <a:pathLst>
                    <a:path w="2186" h="488" extrusionOk="0">
                      <a:moveTo>
                        <a:pt x="174" y="0"/>
                      </a:moveTo>
                      <a:cubicBezTo>
                        <a:pt x="72" y="0"/>
                        <a:pt x="1" y="87"/>
                        <a:pt x="1" y="197"/>
                      </a:cubicBezTo>
                      <a:lnTo>
                        <a:pt x="1" y="292"/>
                      </a:lnTo>
                      <a:cubicBezTo>
                        <a:pt x="1" y="402"/>
                        <a:pt x="72" y="488"/>
                        <a:pt x="174" y="488"/>
                      </a:cubicBezTo>
                      <a:cubicBezTo>
                        <a:pt x="190" y="488"/>
                        <a:pt x="206" y="486"/>
                        <a:pt x="222" y="482"/>
                      </a:cubicBezTo>
                      <a:lnTo>
                        <a:pt x="2186" y="228"/>
                      </a:lnTo>
                      <a:lnTo>
                        <a:pt x="222" y="7"/>
                      </a:lnTo>
                      <a:cubicBezTo>
                        <a:pt x="206" y="2"/>
                        <a:pt x="190" y="0"/>
                        <a:pt x="1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56;p25">
                  <a:extLst>
                    <a:ext uri="{FF2B5EF4-FFF2-40B4-BE49-F238E27FC236}">
                      <a16:creationId xmlns:a16="http://schemas.microsoft.com/office/drawing/2014/main" id="{4EC5FB53-BDCF-5EDD-59A2-0D22F16EF99D}"/>
                    </a:ext>
                  </a:extLst>
                </p:cNvPr>
                <p:cNvSpPr/>
                <p:nvPr/>
              </p:nvSpPr>
              <p:spPr>
                <a:xfrm>
                  <a:off x="3924400" y="3426325"/>
                  <a:ext cx="55450" cy="12850"/>
                </a:xfrm>
                <a:custGeom>
                  <a:avLst/>
                  <a:gdLst/>
                  <a:ahLst/>
                  <a:cxnLst/>
                  <a:rect l="l" t="t" r="r" b="b"/>
                  <a:pathLst>
                    <a:path w="2218" h="514" extrusionOk="0">
                      <a:moveTo>
                        <a:pt x="1995" y="1"/>
                      </a:moveTo>
                      <a:lnTo>
                        <a:pt x="0" y="254"/>
                      </a:lnTo>
                      <a:lnTo>
                        <a:pt x="1995" y="507"/>
                      </a:lnTo>
                      <a:cubicBezTo>
                        <a:pt x="2008" y="511"/>
                        <a:pt x="2021" y="513"/>
                        <a:pt x="2034" y="513"/>
                      </a:cubicBezTo>
                      <a:cubicBezTo>
                        <a:pt x="2121" y="513"/>
                        <a:pt x="2217" y="427"/>
                        <a:pt x="2217" y="317"/>
                      </a:cubicBezTo>
                      <a:lnTo>
                        <a:pt x="2217" y="222"/>
                      </a:lnTo>
                      <a:cubicBezTo>
                        <a:pt x="2217" y="96"/>
                        <a:pt x="2090" y="1"/>
                        <a:pt x="19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57;p25">
                  <a:extLst>
                    <a:ext uri="{FF2B5EF4-FFF2-40B4-BE49-F238E27FC236}">
                      <a16:creationId xmlns:a16="http://schemas.microsoft.com/office/drawing/2014/main" id="{47758392-A82A-0B23-F5C3-220E6B14AC61}"/>
                    </a:ext>
                  </a:extLst>
                </p:cNvPr>
                <p:cNvSpPr/>
                <p:nvPr/>
              </p:nvSpPr>
              <p:spPr>
                <a:xfrm>
                  <a:off x="3886400" y="3302700"/>
                  <a:ext cx="41975" cy="41325"/>
                </a:xfrm>
                <a:custGeom>
                  <a:avLst/>
                  <a:gdLst/>
                  <a:ahLst/>
                  <a:cxnLst/>
                  <a:rect l="l" t="t" r="r" b="b"/>
                  <a:pathLst>
                    <a:path w="1679" h="1653" extrusionOk="0">
                      <a:moveTo>
                        <a:pt x="1363" y="1"/>
                      </a:moveTo>
                      <a:cubicBezTo>
                        <a:pt x="1299" y="1"/>
                        <a:pt x="1237" y="32"/>
                        <a:pt x="1203" y="100"/>
                      </a:cubicBezTo>
                      <a:lnTo>
                        <a:pt x="0" y="1652"/>
                      </a:lnTo>
                      <a:lnTo>
                        <a:pt x="0" y="1652"/>
                      </a:lnTo>
                      <a:lnTo>
                        <a:pt x="1552" y="449"/>
                      </a:lnTo>
                      <a:cubicBezTo>
                        <a:pt x="1647" y="354"/>
                        <a:pt x="1679" y="227"/>
                        <a:pt x="1584" y="132"/>
                      </a:cubicBezTo>
                      <a:lnTo>
                        <a:pt x="1520" y="69"/>
                      </a:lnTo>
                      <a:cubicBezTo>
                        <a:pt x="1476" y="25"/>
                        <a:pt x="1418" y="1"/>
                        <a:pt x="13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8;p25">
                  <a:extLst>
                    <a:ext uri="{FF2B5EF4-FFF2-40B4-BE49-F238E27FC236}">
                      <a16:creationId xmlns:a16="http://schemas.microsoft.com/office/drawing/2014/main" id="{04B948A4-B38C-555B-24A8-A586338A6E7D}"/>
                    </a:ext>
                  </a:extLst>
                </p:cNvPr>
                <p:cNvSpPr/>
                <p:nvPr/>
              </p:nvSpPr>
              <p:spPr>
                <a:xfrm>
                  <a:off x="2628325" y="2042400"/>
                  <a:ext cx="232000" cy="296125"/>
                </a:xfrm>
                <a:custGeom>
                  <a:avLst/>
                  <a:gdLst/>
                  <a:ahLst/>
                  <a:cxnLst/>
                  <a:rect l="l" t="t" r="r" b="b"/>
                  <a:pathLst>
                    <a:path w="9280" h="11845" extrusionOk="0">
                      <a:moveTo>
                        <a:pt x="8393" y="0"/>
                      </a:moveTo>
                      <a:cubicBezTo>
                        <a:pt x="7887" y="0"/>
                        <a:pt x="7506" y="380"/>
                        <a:pt x="7506" y="887"/>
                      </a:cubicBezTo>
                      <a:cubicBezTo>
                        <a:pt x="7506" y="1014"/>
                        <a:pt x="7538" y="1140"/>
                        <a:pt x="7570" y="1267"/>
                      </a:cubicBezTo>
                      <a:lnTo>
                        <a:pt x="824" y="6397"/>
                      </a:lnTo>
                      <a:cubicBezTo>
                        <a:pt x="793" y="6429"/>
                        <a:pt x="761" y="6493"/>
                        <a:pt x="761" y="6556"/>
                      </a:cubicBezTo>
                      <a:lnTo>
                        <a:pt x="729" y="10071"/>
                      </a:lnTo>
                      <a:cubicBezTo>
                        <a:pt x="318" y="10166"/>
                        <a:pt x="1" y="10514"/>
                        <a:pt x="1" y="10958"/>
                      </a:cubicBezTo>
                      <a:cubicBezTo>
                        <a:pt x="1" y="11465"/>
                        <a:pt x="413" y="11845"/>
                        <a:pt x="919" y="11845"/>
                      </a:cubicBezTo>
                      <a:cubicBezTo>
                        <a:pt x="1394" y="11845"/>
                        <a:pt x="1806" y="11465"/>
                        <a:pt x="1806" y="10958"/>
                      </a:cubicBezTo>
                      <a:cubicBezTo>
                        <a:pt x="1806" y="10546"/>
                        <a:pt x="1489" y="10166"/>
                        <a:pt x="1109" y="10103"/>
                      </a:cubicBezTo>
                      <a:lnTo>
                        <a:pt x="1141" y="6651"/>
                      </a:lnTo>
                      <a:lnTo>
                        <a:pt x="7823" y="1552"/>
                      </a:lnTo>
                      <a:cubicBezTo>
                        <a:pt x="7982" y="1711"/>
                        <a:pt x="8172" y="1774"/>
                        <a:pt x="8393" y="1774"/>
                      </a:cubicBezTo>
                      <a:cubicBezTo>
                        <a:pt x="8900" y="1774"/>
                        <a:pt x="9280" y="1394"/>
                        <a:pt x="9280" y="887"/>
                      </a:cubicBezTo>
                      <a:cubicBezTo>
                        <a:pt x="9280" y="380"/>
                        <a:pt x="8868" y="0"/>
                        <a:pt x="8393"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65;p25">
                  <a:extLst>
                    <a:ext uri="{FF2B5EF4-FFF2-40B4-BE49-F238E27FC236}">
                      <a16:creationId xmlns:a16="http://schemas.microsoft.com/office/drawing/2014/main" id="{0993A6E0-8C65-6944-3FB4-3C0FC50CA58D}"/>
                    </a:ext>
                  </a:extLst>
                </p:cNvPr>
                <p:cNvSpPr/>
                <p:nvPr/>
              </p:nvSpPr>
              <p:spPr>
                <a:xfrm>
                  <a:off x="1223025" y="3435025"/>
                  <a:ext cx="34850" cy="114825"/>
                </a:xfrm>
                <a:custGeom>
                  <a:avLst/>
                  <a:gdLst/>
                  <a:ahLst/>
                  <a:cxnLst/>
                  <a:rect l="l" t="t" r="r" b="b"/>
                  <a:pathLst>
                    <a:path w="1394" h="4593" extrusionOk="0">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6;p25">
                  <a:extLst>
                    <a:ext uri="{FF2B5EF4-FFF2-40B4-BE49-F238E27FC236}">
                      <a16:creationId xmlns:a16="http://schemas.microsoft.com/office/drawing/2014/main" id="{9A99E545-B741-BDE9-A446-AF7BEBE1FFDA}"/>
                    </a:ext>
                  </a:extLst>
                </p:cNvPr>
                <p:cNvSpPr/>
                <p:nvPr/>
              </p:nvSpPr>
              <p:spPr>
                <a:xfrm>
                  <a:off x="1223025" y="3435025"/>
                  <a:ext cx="19025" cy="114825"/>
                </a:xfrm>
                <a:custGeom>
                  <a:avLst/>
                  <a:gdLst/>
                  <a:ahLst/>
                  <a:cxnLst/>
                  <a:rect l="l" t="t" r="r" b="b"/>
                  <a:pathLst>
                    <a:path w="761" h="4593" extrusionOk="0">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67;p25">
                  <a:extLst>
                    <a:ext uri="{FF2B5EF4-FFF2-40B4-BE49-F238E27FC236}">
                      <a16:creationId xmlns:a16="http://schemas.microsoft.com/office/drawing/2014/main" id="{64EAD88D-45EC-27BE-A5D2-211D17EF3CF5}"/>
                    </a:ext>
                  </a:extLst>
                </p:cNvPr>
                <p:cNvSpPr/>
                <p:nvPr/>
              </p:nvSpPr>
              <p:spPr>
                <a:xfrm>
                  <a:off x="1242025" y="3492050"/>
                  <a:ext cx="15850" cy="57800"/>
                </a:xfrm>
                <a:custGeom>
                  <a:avLst/>
                  <a:gdLst/>
                  <a:ahLst/>
                  <a:cxnLst/>
                  <a:rect l="l" t="t" r="r" b="b"/>
                  <a:pathLst>
                    <a:path w="634" h="2312" extrusionOk="0">
                      <a:moveTo>
                        <a:pt x="634" y="0"/>
                      </a:moveTo>
                      <a:cubicBezTo>
                        <a:pt x="95" y="317"/>
                        <a:pt x="0" y="2312"/>
                        <a:pt x="0" y="2312"/>
                      </a:cubicBezTo>
                      <a:cubicBezTo>
                        <a:pt x="0" y="2312"/>
                        <a:pt x="222" y="348"/>
                        <a:pt x="634"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68;p25">
                  <a:extLst>
                    <a:ext uri="{FF2B5EF4-FFF2-40B4-BE49-F238E27FC236}">
                      <a16:creationId xmlns:a16="http://schemas.microsoft.com/office/drawing/2014/main" id="{9DE5975F-3B5A-F318-476D-C442BB1B58A4}"/>
                    </a:ext>
                  </a:extLst>
                </p:cNvPr>
                <p:cNvSpPr/>
                <p:nvPr/>
              </p:nvSpPr>
              <p:spPr>
                <a:xfrm>
                  <a:off x="1263400" y="3434250"/>
                  <a:ext cx="34850" cy="115600"/>
                </a:xfrm>
                <a:custGeom>
                  <a:avLst/>
                  <a:gdLst/>
                  <a:ahLst/>
                  <a:cxnLst/>
                  <a:rect l="l" t="t" r="r" b="b"/>
                  <a:pathLst>
                    <a:path w="1394" h="4624" extrusionOk="0">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69;p25">
                  <a:extLst>
                    <a:ext uri="{FF2B5EF4-FFF2-40B4-BE49-F238E27FC236}">
                      <a16:creationId xmlns:a16="http://schemas.microsoft.com/office/drawing/2014/main" id="{8A511866-61C1-16A5-B86D-79247250C13D}"/>
                    </a:ext>
                  </a:extLst>
                </p:cNvPr>
                <p:cNvSpPr/>
                <p:nvPr/>
              </p:nvSpPr>
              <p:spPr>
                <a:xfrm>
                  <a:off x="1264200" y="3492050"/>
                  <a:ext cx="15850" cy="57800"/>
                </a:xfrm>
                <a:custGeom>
                  <a:avLst/>
                  <a:gdLst/>
                  <a:ahLst/>
                  <a:cxnLst/>
                  <a:rect l="l" t="t" r="r" b="b"/>
                  <a:pathLst>
                    <a:path w="634" h="2312" extrusionOk="0">
                      <a:moveTo>
                        <a:pt x="0" y="0"/>
                      </a:moveTo>
                      <a:cubicBezTo>
                        <a:pt x="412" y="348"/>
                        <a:pt x="633" y="2312"/>
                        <a:pt x="633" y="2312"/>
                      </a:cubicBezTo>
                      <a:cubicBezTo>
                        <a:pt x="633" y="2312"/>
                        <a:pt x="538" y="317"/>
                        <a:pt x="0"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70;p25">
                  <a:extLst>
                    <a:ext uri="{FF2B5EF4-FFF2-40B4-BE49-F238E27FC236}">
                      <a16:creationId xmlns:a16="http://schemas.microsoft.com/office/drawing/2014/main" id="{E4D51EAD-5DA6-EF07-3E27-4C23E9E9DB27}"/>
                    </a:ext>
                  </a:extLst>
                </p:cNvPr>
                <p:cNvSpPr/>
                <p:nvPr/>
              </p:nvSpPr>
              <p:spPr>
                <a:xfrm>
                  <a:off x="1280025" y="3435025"/>
                  <a:ext cx="18225" cy="114825"/>
                </a:xfrm>
                <a:custGeom>
                  <a:avLst/>
                  <a:gdLst/>
                  <a:ahLst/>
                  <a:cxnLst/>
                  <a:rect l="l" t="t" r="r" b="b"/>
                  <a:pathLst>
                    <a:path w="729" h="4593" extrusionOk="0">
                      <a:moveTo>
                        <a:pt x="666" y="1"/>
                      </a:moveTo>
                      <a:cubicBezTo>
                        <a:pt x="666" y="1"/>
                        <a:pt x="539" y="2915"/>
                        <a:pt x="0" y="4593"/>
                      </a:cubicBezTo>
                      <a:cubicBezTo>
                        <a:pt x="729" y="2598"/>
                        <a:pt x="697" y="286"/>
                        <a:pt x="66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Ovale 19">
                <a:extLst>
                  <a:ext uri="{FF2B5EF4-FFF2-40B4-BE49-F238E27FC236}">
                    <a16:creationId xmlns:a16="http://schemas.microsoft.com/office/drawing/2014/main" id="{57DEB16F-0DA8-358E-614B-19822E1008A0}"/>
                  </a:ext>
                </a:extLst>
              </p:cNvPr>
              <p:cNvSpPr/>
              <p:nvPr/>
            </p:nvSpPr>
            <p:spPr>
              <a:xfrm>
                <a:off x="4148667" y="3217586"/>
                <a:ext cx="728133" cy="7233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Picture 2" descr="Multimedia - Free multimedia icons">
                <a:extLst>
                  <a:ext uri="{FF2B5EF4-FFF2-40B4-BE49-F238E27FC236}">
                    <a16:creationId xmlns:a16="http://schemas.microsoft.com/office/drawing/2014/main" id="{50083501-22B8-7EC4-4768-B8090258E54B}"/>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79006" y="3199857"/>
                <a:ext cx="645341" cy="645341"/>
              </a:xfrm>
              <a:prstGeom prst="rect">
                <a:avLst/>
              </a:prstGeom>
              <a:solidFill>
                <a:schemeClr val="lt1"/>
              </a:solidFill>
              <a:ln>
                <a:noFill/>
              </a:ln>
            </p:spPr>
          </p:pic>
          <p:pic>
            <p:nvPicPr>
              <p:cNvPr id="22" name="Elemento grafico 21" descr="Brainstorming di gruppo con riempimento a tinta unita">
                <a:extLst>
                  <a:ext uri="{FF2B5EF4-FFF2-40B4-BE49-F238E27FC236}">
                    <a16:creationId xmlns:a16="http://schemas.microsoft.com/office/drawing/2014/main" id="{912988CE-EF51-71F5-0B14-9B0ED7249C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1341" y="1858365"/>
                <a:ext cx="862934" cy="862934"/>
              </a:xfrm>
              <a:prstGeom prst="rect">
                <a:avLst/>
              </a:prstGeom>
            </p:spPr>
          </p:pic>
          <p:grpSp>
            <p:nvGrpSpPr>
              <p:cNvPr id="23" name="Gruppo 22">
                <a:extLst>
                  <a:ext uri="{FF2B5EF4-FFF2-40B4-BE49-F238E27FC236}">
                    <a16:creationId xmlns:a16="http://schemas.microsoft.com/office/drawing/2014/main" id="{3CBBBB21-C90E-A0E4-6D63-B1763549FBDC}"/>
                  </a:ext>
                </a:extLst>
              </p:cNvPr>
              <p:cNvGrpSpPr/>
              <p:nvPr/>
            </p:nvGrpSpPr>
            <p:grpSpPr>
              <a:xfrm>
                <a:off x="2394139" y="1789352"/>
                <a:ext cx="729396" cy="965030"/>
                <a:chOff x="2394139" y="1789352"/>
                <a:chExt cx="729396" cy="965030"/>
              </a:xfrm>
            </p:grpSpPr>
            <p:pic>
              <p:nvPicPr>
                <p:cNvPr id="24" name="Elemento grafico 23" descr="Tiro a segno contorno">
                  <a:extLst>
                    <a:ext uri="{FF2B5EF4-FFF2-40B4-BE49-F238E27FC236}">
                      <a16:creationId xmlns:a16="http://schemas.microsoft.com/office/drawing/2014/main" id="{D94CBF23-B8BB-C183-F12F-51B84644F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6848" y="2097695"/>
                  <a:ext cx="656687" cy="656687"/>
                </a:xfrm>
                <a:prstGeom prst="rect">
                  <a:avLst/>
                </a:prstGeom>
              </p:spPr>
            </p:pic>
            <p:pic>
              <p:nvPicPr>
                <p:cNvPr id="25" name="Elemento grafico 24" descr="Cappello di laurea con riempimento a tinta unita">
                  <a:extLst>
                    <a:ext uri="{FF2B5EF4-FFF2-40B4-BE49-F238E27FC236}">
                      <a16:creationId xmlns:a16="http://schemas.microsoft.com/office/drawing/2014/main" id="{D3F5A82C-D31B-A8CF-85BC-8BAD1F08CB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849326">
                  <a:off x="2394139" y="1789352"/>
                  <a:ext cx="647118" cy="647118"/>
                </a:xfrm>
                <a:prstGeom prst="rect">
                  <a:avLst/>
                </a:prstGeom>
              </p:spPr>
            </p:pic>
          </p:grpSp>
        </p:grpSp>
      </p:grpSp>
      <p:sp>
        <p:nvSpPr>
          <p:cNvPr id="53" name="Ovale 52">
            <a:extLst>
              <a:ext uri="{FF2B5EF4-FFF2-40B4-BE49-F238E27FC236}">
                <a16:creationId xmlns:a16="http://schemas.microsoft.com/office/drawing/2014/main" id="{751E9B28-96CF-05C1-42C2-D93E42EC64B6}"/>
              </a:ext>
            </a:extLst>
          </p:cNvPr>
          <p:cNvSpPr/>
          <p:nvPr/>
        </p:nvSpPr>
        <p:spPr>
          <a:xfrm>
            <a:off x="640467" y="625261"/>
            <a:ext cx="353291" cy="358459"/>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576" name="Google Shape;6010;p43">
            <a:extLst>
              <a:ext uri="{FF2B5EF4-FFF2-40B4-BE49-F238E27FC236}">
                <a16:creationId xmlns:a16="http://schemas.microsoft.com/office/drawing/2014/main" id="{AFA2759E-208E-C4AE-70AB-2233745CECE8}"/>
              </a:ext>
            </a:extLst>
          </p:cNvPr>
          <p:cNvSpPr txBox="1"/>
          <p:nvPr/>
        </p:nvSpPr>
        <p:spPr>
          <a:xfrm>
            <a:off x="3576349" y="982345"/>
            <a:ext cx="1669800" cy="733500"/>
          </a:xfrm>
          <a:prstGeom prst="rect">
            <a:avLst/>
          </a:prstGeom>
          <a:noFill/>
          <a:ln>
            <a:noFill/>
          </a:ln>
        </p:spPr>
        <p:txBody>
          <a:bodyPr spcFirstLastPara="1" wrap="square" lIns="91425" tIns="91425" rIns="91425" bIns="91425" anchor="ctr" anchorCtr="0">
            <a:noAutofit/>
          </a:bodyPr>
          <a:lstStyle/>
          <a:p>
            <a:pPr algn="ctr"/>
            <a:r>
              <a:rPr lang="en-US" sz="1600">
                <a:latin typeface="Fira Sans" panose="020B0503050000020004" pitchFamily="34" charset="0"/>
                <a:ea typeface="Roboto"/>
                <a:cs typeface="Roboto"/>
                <a:sym typeface="Roboto"/>
              </a:rPr>
              <a:t>Video</a:t>
            </a:r>
          </a:p>
        </p:txBody>
      </p:sp>
      <p:sp>
        <p:nvSpPr>
          <p:cNvPr id="1577" name="Google Shape;6012;p43">
            <a:extLst>
              <a:ext uri="{FF2B5EF4-FFF2-40B4-BE49-F238E27FC236}">
                <a16:creationId xmlns:a16="http://schemas.microsoft.com/office/drawing/2014/main" id="{7ACD63AB-3ABD-5782-5B74-72A35535E9B0}"/>
              </a:ext>
            </a:extLst>
          </p:cNvPr>
          <p:cNvSpPr txBox="1"/>
          <p:nvPr/>
        </p:nvSpPr>
        <p:spPr>
          <a:xfrm>
            <a:off x="5572296" y="935211"/>
            <a:ext cx="1665300" cy="733500"/>
          </a:xfrm>
          <a:prstGeom prst="rect">
            <a:avLst/>
          </a:prstGeom>
          <a:noFill/>
          <a:ln>
            <a:noFill/>
          </a:ln>
        </p:spPr>
        <p:txBody>
          <a:bodyPr spcFirstLastPara="1" wrap="square" lIns="91425" tIns="91425" rIns="91425" bIns="91425" anchor="ctr" anchorCtr="0">
            <a:noAutofit/>
          </a:bodyPr>
          <a:lstStyle/>
          <a:p>
            <a:pPr lvl="0" algn="ctr"/>
            <a:endParaRPr sz="1200">
              <a:latin typeface="Roboto"/>
              <a:ea typeface="Roboto"/>
              <a:cs typeface="Roboto"/>
              <a:sym typeface="Roboto"/>
            </a:endParaRPr>
          </a:p>
        </p:txBody>
      </p:sp>
      <p:sp>
        <p:nvSpPr>
          <p:cNvPr id="1578" name="Google Shape;6014;p43">
            <a:extLst>
              <a:ext uri="{FF2B5EF4-FFF2-40B4-BE49-F238E27FC236}">
                <a16:creationId xmlns:a16="http://schemas.microsoft.com/office/drawing/2014/main" id="{667F32A4-7181-EC65-5431-4EB8418E9991}"/>
              </a:ext>
            </a:extLst>
          </p:cNvPr>
          <p:cNvSpPr txBox="1"/>
          <p:nvPr/>
        </p:nvSpPr>
        <p:spPr>
          <a:xfrm>
            <a:off x="7546479" y="935211"/>
            <a:ext cx="1660800" cy="73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it-IT" sz="1200">
              <a:latin typeface="Roboto"/>
              <a:ea typeface="Roboto"/>
              <a:cs typeface="Roboto"/>
              <a:sym typeface="Roboto"/>
            </a:endParaRPr>
          </a:p>
        </p:txBody>
      </p:sp>
      <p:cxnSp>
        <p:nvCxnSpPr>
          <p:cNvPr id="1580" name="Google Shape;6017;p43">
            <a:extLst>
              <a:ext uri="{FF2B5EF4-FFF2-40B4-BE49-F238E27FC236}">
                <a16:creationId xmlns:a16="http://schemas.microsoft.com/office/drawing/2014/main" id="{B05A0FB1-8FBA-83EE-0811-138004526507}"/>
              </a:ext>
            </a:extLst>
          </p:cNvPr>
          <p:cNvCxnSpPr/>
          <p:nvPr/>
        </p:nvCxnSpPr>
        <p:spPr>
          <a:xfrm>
            <a:off x="2132879" y="1744915"/>
            <a:ext cx="656400" cy="0"/>
          </a:xfrm>
          <a:prstGeom prst="straightConnector1">
            <a:avLst/>
          </a:prstGeom>
          <a:noFill/>
          <a:ln w="9525" cap="flat" cmpd="sng">
            <a:solidFill>
              <a:schemeClr val="accent1"/>
            </a:solidFill>
            <a:prstDash val="solid"/>
            <a:round/>
            <a:headEnd type="none" w="med" len="med"/>
            <a:tailEnd type="none" w="med" len="med"/>
          </a:ln>
        </p:spPr>
      </p:cxnSp>
      <p:cxnSp>
        <p:nvCxnSpPr>
          <p:cNvPr id="1581" name="Google Shape;6018;p43">
            <a:extLst>
              <a:ext uri="{FF2B5EF4-FFF2-40B4-BE49-F238E27FC236}">
                <a16:creationId xmlns:a16="http://schemas.microsoft.com/office/drawing/2014/main" id="{21CFD8D0-935F-946C-2906-F126459C163A}"/>
              </a:ext>
            </a:extLst>
          </p:cNvPr>
          <p:cNvCxnSpPr/>
          <p:nvPr/>
        </p:nvCxnSpPr>
        <p:spPr>
          <a:xfrm>
            <a:off x="4104804" y="1744915"/>
            <a:ext cx="656400" cy="0"/>
          </a:xfrm>
          <a:prstGeom prst="straightConnector1">
            <a:avLst/>
          </a:prstGeom>
          <a:noFill/>
          <a:ln w="9525" cap="flat" cmpd="sng">
            <a:solidFill>
              <a:schemeClr val="accent2"/>
            </a:solidFill>
            <a:prstDash val="solid"/>
            <a:round/>
            <a:headEnd type="none" w="med" len="med"/>
            <a:tailEnd type="none" w="med" len="med"/>
          </a:ln>
        </p:spPr>
      </p:cxnSp>
      <p:cxnSp>
        <p:nvCxnSpPr>
          <p:cNvPr id="1582" name="Google Shape;6019;p43">
            <a:extLst>
              <a:ext uri="{FF2B5EF4-FFF2-40B4-BE49-F238E27FC236}">
                <a16:creationId xmlns:a16="http://schemas.microsoft.com/office/drawing/2014/main" id="{9B589B3C-1F90-435F-6EB0-2E50D3D29B2E}"/>
              </a:ext>
            </a:extLst>
          </p:cNvPr>
          <p:cNvCxnSpPr/>
          <p:nvPr/>
        </p:nvCxnSpPr>
        <p:spPr>
          <a:xfrm>
            <a:off x="6076629" y="1744915"/>
            <a:ext cx="656400" cy="0"/>
          </a:xfrm>
          <a:prstGeom prst="straightConnector1">
            <a:avLst/>
          </a:prstGeom>
          <a:noFill/>
          <a:ln w="9525" cap="flat" cmpd="sng">
            <a:solidFill>
              <a:schemeClr val="accent3"/>
            </a:solidFill>
            <a:prstDash val="solid"/>
            <a:round/>
            <a:headEnd type="none" w="med" len="med"/>
            <a:tailEnd type="none" w="med" len="med"/>
          </a:ln>
        </p:spPr>
      </p:cxnSp>
      <p:cxnSp>
        <p:nvCxnSpPr>
          <p:cNvPr id="1583" name="Google Shape;6020;p43">
            <a:extLst>
              <a:ext uri="{FF2B5EF4-FFF2-40B4-BE49-F238E27FC236}">
                <a16:creationId xmlns:a16="http://schemas.microsoft.com/office/drawing/2014/main" id="{D906A2E8-431A-630D-5C9A-FDBB48F5F64D}"/>
              </a:ext>
            </a:extLst>
          </p:cNvPr>
          <p:cNvCxnSpPr/>
          <p:nvPr/>
        </p:nvCxnSpPr>
        <p:spPr>
          <a:xfrm>
            <a:off x="8048442" y="1744915"/>
            <a:ext cx="656400" cy="0"/>
          </a:xfrm>
          <a:prstGeom prst="straightConnector1">
            <a:avLst/>
          </a:prstGeom>
          <a:noFill/>
          <a:ln w="9525" cap="flat" cmpd="sng">
            <a:solidFill>
              <a:schemeClr val="accent4"/>
            </a:solidFill>
            <a:prstDash val="solid"/>
            <a:round/>
            <a:headEnd type="none" w="med" len="med"/>
            <a:tailEnd type="none" w="med" len="med"/>
          </a:ln>
        </p:spPr>
      </p:cxnSp>
      <p:cxnSp>
        <p:nvCxnSpPr>
          <p:cNvPr id="1584" name="Google Shape;6021;p43">
            <a:extLst>
              <a:ext uri="{FF2B5EF4-FFF2-40B4-BE49-F238E27FC236}">
                <a16:creationId xmlns:a16="http://schemas.microsoft.com/office/drawing/2014/main" id="{A3DA6FCE-3852-E344-6713-7EC3FA660764}"/>
              </a:ext>
            </a:extLst>
          </p:cNvPr>
          <p:cNvCxnSpPr/>
          <p:nvPr/>
        </p:nvCxnSpPr>
        <p:spPr>
          <a:xfrm>
            <a:off x="4433004" y="1744915"/>
            <a:ext cx="0" cy="814200"/>
          </a:xfrm>
          <a:prstGeom prst="straightConnector1">
            <a:avLst/>
          </a:prstGeom>
          <a:noFill/>
          <a:ln w="9525" cap="flat" cmpd="sng">
            <a:solidFill>
              <a:schemeClr val="accent2"/>
            </a:solidFill>
            <a:prstDash val="solid"/>
            <a:round/>
            <a:headEnd type="none" w="med" len="med"/>
            <a:tailEnd type="none" w="med" len="med"/>
          </a:ln>
        </p:spPr>
      </p:cxnSp>
      <p:cxnSp>
        <p:nvCxnSpPr>
          <p:cNvPr id="1585" name="Google Shape;6022;p43">
            <a:extLst>
              <a:ext uri="{FF2B5EF4-FFF2-40B4-BE49-F238E27FC236}">
                <a16:creationId xmlns:a16="http://schemas.microsoft.com/office/drawing/2014/main" id="{FAAF1996-B8E9-DFB0-F4F9-2A45D7941232}"/>
              </a:ext>
            </a:extLst>
          </p:cNvPr>
          <p:cNvCxnSpPr/>
          <p:nvPr/>
        </p:nvCxnSpPr>
        <p:spPr>
          <a:xfrm>
            <a:off x="6404954" y="1744915"/>
            <a:ext cx="0" cy="814800"/>
          </a:xfrm>
          <a:prstGeom prst="straightConnector1">
            <a:avLst/>
          </a:prstGeom>
          <a:noFill/>
          <a:ln w="9525" cap="flat" cmpd="sng">
            <a:solidFill>
              <a:schemeClr val="accent3"/>
            </a:solidFill>
            <a:prstDash val="solid"/>
            <a:round/>
            <a:headEnd type="none" w="med" len="med"/>
            <a:tailEnd type="none" w="med" len="med"/>
          </a:ln>
        </p:spPr>
      </p:cxnSp>
      <p:cxnSp>
        <p:nvCxnSpPr>
          <p:cNvPr id="1586" name="Google Shape;6023;p43">
            <a:extLst>
              <a:ext uri="{FF2B5EF4-FFF2-40B4-BE49-F238E27FC236}">
                <a16:creationId xmlns:a16="http://schemas.microsoft.com/office/drawing/2014/main" id="{18EE0A72-3E53-A173-9C5D-B82060B6BE2C}"/>
              </a:ext>
            </a:extLst>
          </p:cNvPr>
          <p:cNvCxnSpPr/>
          <p:nvPr/>
        </p:nvCxnSpPr>
        <p:spPr>
          <a:xfrm flipH="1">
            <a:off x="6726804" y="1744911"/>
            <a:ext cx="1649100" cy="1441200"/>
          </a:xfrm>
          <a:prstGeom prst="bentConnector3">
            <a:avLst>
              <a:gd name="adj1" fmla="val -152"/>
            </a:avLst>
          </a:prstGeom>
          <a:noFill/>
          <a:ln w="9525" cap="flat" cmpd="sng">
            <a:solidFill>
              <a:schemeClr val="accent4"/>
            </a:solidFill>
            <a:prstDash val="solid"/>
            <a:round/>
            <a:headEnd type="none" w="med" len="med"/>
            <a:tailEnd type="none" w="med" len="med"/>
          </a:ln>
        </p:spPr>
      </p:cxnSp>
      <p:cxnSp>
        <p:nvCxnSpPr>
          <p:cNvPr id="1587" name="Google Shape;6024;p43">
            <a:extLst>
              <a:ext uri="{FF2B5EF4-FFF2-40B4-BE49-F238E27FC236}">
                <a16:creationId xmlns:a16="http://schemas.microsoft.com/office/drawing/2014/main" id="{4D22B3F7-B262-2A69-88FA-7DEB73C9F87D}"/>
              </a:ext>
            </a:extLst>
          </p:cNvPr>
          <p:cNvCxnSpPr/>
          <p:nvPr/>
        </p:nvCxnSpPr>
        <p:spPr>
          <a:xfrm>
            <a:off x="2457711" y="1744911"/>
            <a:ext cx="1649100" cy="1441200"/>
          </a:xfrm>
          <a:prstGeom prst="bentConnector3">
            <a:avLst>
              <a:gd name="adj1" fmla="val -152"/>
            </a:avLst>
          </a:prstGeom>
          <a:noFill/>
          <a:ln w="9525" cap="flat" cmpd="sng">
            <a:solidFill>
              <a:schemeClr val="accent1"/>
            </a:solidFill>
            <a:prstDash val="solid"/>
            <a:round/>
            <a:headEnd type="none" w="med" len="med"/>
            <a:tailEnd type="none" w="med" len="med"/>
          </a:ln>
        </p:spPr>
      </p:cxnSp>
      <p:grpSp>
        <p:nvGrpSpPr>
          <p:cNvPr id="1664" name="Google Shape;3187;p29">
            <a:extLst>
              <a:ext uri="{FF2B5EF4-FFF2-40B4-BE49-F238E27FC236}">
                <a16:creationId xmlns:a16="http://schemas.microsoft.com/office/drawing/2014/main" id="{62C95D39-7C7F-EB4B-DF6C-3019CFDA0AC7}"/>
              </a:ext>
            </a:extLst>
          </p:cNvPr>
          <p:cNvGrpSpPr/>
          <p:nvPr/>
        </p:nvGrpSpPr>
        <p:grpSpPr>
          <a:xfrm>
            <a:off x="4048410" y="2156876"/>
            <a:ext cx="2740711" cy="2073754"/>
            <a:chOff x="3319137" y="2788896"/>
            <a:chExt cx="2740711" cy="2073754"/>
          </a:xfrm>
        </p:grpSpPr>
        <p:sp>
          <p:nvSpPr>
            <p:cNvPr id="1665" name="Google Shape;3188;p29">
              <a:extLst>
                <a:ext uri="{FF2B5EF4-FFF2-40B4-BE49-F238E27FC236}">
                  <a16:creationId xmlns:a16="http://schemas.microsoft.com/office/drawing/2014/main" id="{C0F6BB6B-3177-D895-51B9-B3FD82BA545D}"/>
                </a:ext>
              </a:extLst>
            </p:cNvPr>
            <p:cNvSpPr/>
            <p:nvPr/>
          </p:nvSpPr>
          <p:spPr>
            <a:xfrm>
              <a:off x="3413495" y="2788896"/>
              <a:ext cx="2415476" cy="1216529"/>
            </a:xfrm>
            <a:custGeom>
              <a:avLst/>
              <a:gdLst/>
              <a:ahLst/>
              <a:cxnLst/>
              <a:rect l="l" t="t" r="r" b="b"/>
              <a:pathLst>
                <a:path w="9217" h="4642" extrusionOk="0">
                  <a:moveTo>
                    <a:pt x="4511" y="1"/>
                  </a:moveTo>
                  <a:cubicBezTo>
                    <a:pt x="4492" y="1"/>
                    <a:pt x="4477" y="18"/>
                    <a:pt x="4477" y="35"/>
                  </a:cubicBezTo>
                  <a:cubicBezTo>
                    <a:pt x="4479" y="54"/>
                    <a:pt x="4494" y="69"/>
                    <a:pt x="4511" y="69"/>
                  </a:cubicBezTo>
                  <a:cubicBezTo>
                    <a:pt x="4543" y="67"/>
                    <a:pt x="4575" y="67"/>
                    <a:pt x="4605" y="67"/>
                  </a:cubicBezTo>
                  <a:lnTo>
                    <a:pt x="4700" y="67"/>
                  </a:lnTo>
                  <a:cubicBezTo>
                    <a:pt x="4719" y="67"/>
                    <a:pt x="4734" y="54"/>
                    <a:pt x="4734" y="35"/>
                  </a:cubicBezTo>
                  <a:cubicBezTo>
                    <a:pt x="4734" y="16"/>
                    <a:pt x="4719" y="1"/>
                    <a:pt x="4702" y="1"/>
                  </a:cubicBezTo>
                  <a:close/>
                  <a:moveTo>
                    <a:pt x="4324" y="9"/>
                  </a:moveTo>
                  <a:cubicBezTo>
                    <a:pt x="4323" y="9"/>
                    <a:pt x="4322" y="9"/>
                    <a:pt x="4320" y="9"/>
                  </a:cubicBezTo>
                  <a:cubicBezTo>
                    <a:pt x="4258" y="14"/>
                    <a:pt x="4194" y="18"/>
                    <a:pt x="4130" y="24"/>
                  </a:cubicBezTo>
                  <a:cubicBezTo>
                    <a:pt x="4113" y="27"/>
                    <a:pt x="4098" y="44"/>
                    <a:pt x="4100" y="61"/>
                  </a:cubicBezTo>
                  <a:cubicBezTo>
                    <a:pt x="4102" y="78"/>
                    <a:pt x="4117" y="91"/>
                    <a:pt x="4134" y="91"/>
                  </a:cubicBezTo>
                  <a:lnTo>
                    <a:pt x="4136" y="91"/>
                  </a:lnTo>
                  <a:cubicBezTo>
                    <a:pt x="4198" y="84"/>
                    <a:pt x="4263" y="80"/>
                    <a:pt x="4325" y="76"/>
                  </a:cubicBezTo>
                  <a:cubicBezTo>
                    <a:pt x="4342" y="76"/>
                    <a:pt x="4357" y="59"/>
                    <a:pt x="4355" y="42"/>
                  </a:cubicBezTo>
                  <a:cubicBezTo>
                    <a:pt x="4355" y="23"/>
                    <a:pt x="4342" y="9"/>
                    <a:pt x="4324" y="9"/>
                  </a:cubicBezTo>
                  <a:close/>
                  <a:moveTo>
                    <a:pt x="4887" y="9"/>
                  </a:moveTo>
                  <a:cubicBezTo>
                    <a:pt x="4871" y="9"/>
                    <a:pt x="4856" y="23"/>
                    <a:pt x="4856" y="39"/>
                  </a:cubicBezTo>
                  <a:cubicBezTo>
                    <a:pt x="4854" y="59"/>
                    <a:pt x="4869" y="74"/>
                    <a:pt x="4886" y="76"/>
                  </a:cubicBezTo>
                  <a:cubicBezTo>
                    <a:pt x="4950" y="80"/>
                    <a:pt x="5012" y="84"/>
                    <a:pt x="5074" y="91"/>
                  </a:cubicBezTo>
                  <a:lnTo>
                    <a:pt x="5077" y="91"/>
                  </a:lnTo>
                  <a:cubicBezTo>
                    <a:pt x="5094" y="91"/>
                    <a:pt x="5109" y="78"/>
                    <a:pt x="5111" y="61"/>
                  </a:cubicBezTo>
                  <a:cubicBezTo>
                    <a:pt x="5113" y="44"/>
                    <a:pt x="5098" y="27"/>
                    <a:pt x="5081" y="24"/>
                  </a:cubicBezTo>
                  <a:cubicBezTo>
                    <a:pt x="5019" y="18"/>
                    <a:pt x="4954" y="14"/>
                    <a:pt x="4890" y="9"/>
                  </a:cubicBezTo>
                  <a:cubicBezTo>
                    <a:pt x="4889" y="9"/>
                    <a:pt x="4888" y="9"/>
                    <a:pt x="4887" y="9"/>
                  </a:cubicBezTo>
                  <a:close/>
                  <a:moveTo>
                    <a:pt x="5266" y="48"/>
                  </a:moveTo>
                  <a:cubicBezTo>
                    <a:pt x="5250" y="48"/>
                    <a:pt x="5235" y="60"/>
                    <a:pt x="5231" y="76"/>
                  </a:cubicBezTo>
                  <a:cubicBezTo>
                    <a:pt x="5229" y="95"/>
                    <a:pt x="5241" y="112"/>
                    <a:pt x="5261" y="114"/>
                  </a:cubicBezTo>
                  <a:cubicBezTo>
                    <a:pt x="5323" y="123"/>
                    <a:pt x="5385" y="134"/>
                    <a:pt x="5445" y="144"/>
                  </a:cubicBezTo>
                  <a:lnTo>
                    <a:pt x="5451" y="144"/>
                  </a:lnTo>
                  <a:cubicBezTo>
                    <a:pt x="5468" y="144"/>
                    <a:pt x="5481" y="134"/>
                    <a:pt x="5486" y="119"/>
                  </a:cubicBezTo>
                  <a:cubicBezTo>
                    <a:pt x="5488" y="99"/>
                    <a:pt x="5477" y="82"/>
                    <a:pt x="5458" y="78"/>
                  </a:cubicBezTo>
                  <a:cubicBezTo>
                    <a:pt x="5396" y="67"/>
                    <a:pt x="5334" y="57"/>
                    <a:pt x="5269" y="48"/>
                  </a:cubicBezTo>
                  <a:cubicBezTo>
                    <a:pt x="5268" y="48"/>
                    <a:pt x="5267" y="48"/>
                    <a:pt x="5266" y="48"/>
                  </a:cubicBezTo>
                  <a:close/>
                  <a:moveTo>
                    <a:pt x="3946" y="48"/>
                  </a:moveTo>
                  <a:cubicBezTo>
                    <a:pt x="3944" y="48"/>
                    <a:pt x="3943" y="48"/>
                    <a:pt x="3941" y="48"/>
                  </a:cubicBezTo>
                  <a:cubicBezTo>
                    <a:pt x="3879" y="57"/>
                    <a:pt x="3815" y="67"/>
                    <a:pt x="3753" y="80"/>
                  </a:cubicBezTo>
                  <a:cubicBezTo>
                    <a:pt x="3736" y="82"/>
                    <a:pt x="3723" y="99"/>
                    <a:pt x="3727" y="119"/>
                  </a:cubicBezTo>
                  <a:cubicBezTo>
                    <a:pt x="3729" y="134"/>
                    <a:pt x="3744" y="146"/>
                    <a:pt x="3759" y="146"/>
                  </a:cubicBezTo>
                  <a:cubicBezTo>
                    <a:pt x="3761" y="146"/>
                    <a:pt x="3764" y="146"/>
                    <a:pt x="3766" y="144"/>
                  </a:cubicBezTo>
                  <a:cubicBezTo>
                    <a:pt x="3828" y="134"/>
                    <a:pt x="3890" y="123"/>
                    <a:pt x="3950" y="114"/>
                  </a:cubicBezTo>
                  <a:cubicBezTo>
                    <a:pt x="3969" y="112"/>
                    <a:pt x="3982" y="95"/>
                    <a:pt x="3980" y="76"/>
                  </a:cubicBezTo>
                  <a:cubicBezTo>
                    <a:pt x="3976" y="60"/>
                    <a:pt x="3963" y="48"/>
                    <a:pt x="3946" y="48"/>
                  </a:cubicBezTo>
                  <a:close/>
                  <a:moveTo>
                    <a:pt x="3575" y="118"/>
                  </a:moveTo>
                  <a:cubicBezTo>
                    <a:pt x="3572" y="118"/>
                    <a:pt x="3569" y="118"/>
                    <a:pt x="3567" y="119"/>
                  </a:cubicBezTo>
                  <a:cubicBezTo>
                    <a:pt x="3507" y="134"/>
                    <a:pt x="3445" y="149"/>
                    <a:pt x="3382" y="166"/>
                  </a:cubicBezTo>
                  <a:cubicBezTo>
                    <a:pt x="3365" y="170"/>
                    <a:pt x="3355" y="189"/>
                    <a:pt x="3359" y="206"/>
                  </a:cubicBezTo>
                  <a:cubicBezTo>
                    <a:pt x="3363" y="221"/>
                    <a:pt x="3376" y="230"/>
                    <a:pt x="3391" y="230"/>
                  </a:cubicBezTo>
                  <a:lnTo>
                    <a:pt x="3400" y="230"/>
                  </a:lnTo>
                  <a:cubicBezTo>
                    <a:pt x="3460" y="213"/>
                    <a:pt x="3522" y="198"/>
                    <a:pt x="3582" y="183"/>
                  </a:cubicBezTo>
                  <a:cubicBezTo>
                    <a:pt x="3601" y="179"/>
                    <a:pt x="3612" y="161"/>
                    <a:pt x="3607" y="144"/>
                  </a:cubicBezTo>
                  <a:cubicBezTo>
                    <a:pt x="3604" y="128"/>
                    <a:pt x="3591" y="118"/>
                    <a:pt x="3575" y="118"/>
                  </a:cubicBezTo>
                  <a:close/>
                  <a:moveTo>
                    <a:pt x="5639" y="116"/>
                  </a:moveTo>
                  <a:cubicBezTo>
                    <a:pt x="5622" y="116"/>
                    <a:pt x="5607" y="127"/>
                    <a:pt x="5603" y="142"/>
                  </a:cubicBezTo>
                  <a:cubicBezTo>
                    <a:pt x="5599" y="159"/>
                    <a:pt x="5610" y="179"/>
                    <a:pt x="5629" y="183"/>
                  </a:cubicBezTo>
                  <a:cubicBezTo>
                    <a:pt x="5689" y="196"/>
                    <a:pt x="5751" y="213"/>
                    <a:pt x="5811" y="228"/>
                  </a:cubicBezTo>
                  <a:cubicBezTo>
                    <a:pt x="5813" y="230"/>
                    <a:pt x="5818" y="230"/>
                    <a:pt x="5820" y="230"/>
                  </a:cubicBezTo>
                  <a:cubicBezTo>
                    <a:pt x="5835" y="230"/>
                    <a:pt x="5848" y="219"/>
                    <a:pt x="5852" y="204"/>
                  </a:cubicBezTo>
                  <a:cubicBezTo>
                    <a:pt x="5856" y="187"/>
                    <a:pt x="5845" y="170"/>
                    <a:pt x="5828" y="164"/>
                  </a:cubicBezTo>
                  <a:cubicBezTo>
                    <a:pt x="5768" y="146"/>
                    <a:pt x="5706" y="131"/>
                    <a:pt x="5644" y="116"/>
                  </a:cubicBezTo>
                  <a:cubicBezTo>
                    <a:pt x="5642" y="116"/>
                    <a:pt x="5641" y="116"/>
                    <a:pt x="5639" y="116"/>
                  </a:cubicBezTo>
                  <a:close/>
                  <a:moveTo>
                    <a:pt x="3209" y="218"/>
                  </a:moveTo>
                  <a:cubicBezTo>
                    <a:pt x="3206" y="218"/>
                    <a:pt x="3203" y="219"/>
                    <a:pt x="3200" y="219"/>
                  </a:cubicBezTo>
                  <a:cubicBezTo>
                    <a:pt x="3140" y="239"/>
                    <a:pt x="3080" y="260"/>
                    <a:pt x="3020" y="281"/>
                  </a:cubicBezTo>
                  <a:cubicBezTo>
                    <a:pt x="3003" y="288"/>
                    <a:pt x="2995" y="307"/>
                    <a:pt x="3001" y="324"/>
                  </a:cubicBezTo>
                  <a:cubicBezTo>
                    <a:pt x="3005" y="337"/>
                    <a:pt x="3018" y="346"/>
                    <a:pt x="3031" y="346"/>
                  </a:cubicBezTo>
                  <a:cubicBezTo>
                    <a:pt x="3035" y="346"/>
                    <a:pt x="3040" y="346"/>
                    <a:pt x="3044" y="344"/>
                  </a:cubicBezTo>
                  <a:cubicBezTo>
                    <a:pt x="3102" y="322"/>
                    <a:pt x="3162" y="303"/>
                    <a:pt x="3220" y="284"/>
                  </a:cubicBezTo>
                  <a:cubicBezTo>
                    <a:pt x="3239" y="277"/>
                    <a:pt x="3247" y="260"/>
                    <a:pt x="3243" y="241"/>
                  </a:cubicBezTo>
                  <a:cubicBezTo>
                    <a:pt x="3238" y="227"/>
                    <a:pt x="3224" y="218"/>
                    <a:pt x="3209" y="218"/>
                  </a:cubicBezTo>
                  <a:close/>
                  <a:moveTo>
                    <a:pt x="6000" y="217"/>
                  </a:moveTo>
                  <a:cubicBezTo>
                    <a:pt x="5986" y="217"/>
                    <a:pt x="5975" y="226"/>
                    <a:pt x="5970" y="241"/>
                  </a:cubicBezTo>
                  <a:cubicBezTo>
                    <a:pt x="5963" y="258"/>
                    <a:pt x="5974" y="277"/>
                    <a:pt x="5991" y="281"/>
                  </a:cubicBezTo>
                  <a:cubicBezTo>
                    <a:pt x="6051" y="301"/>
                    <a:pt x="6111" y="322"/>
                    <a:pt x="6169" y="344"/>
                  </a:cubicBezTo>
                  <a:cubicBezTo>
                    <a:pt x="6173" y="344"/>
                    <a:pt x="6177" y="346"/>
                    <a:pt x="6182" y="346"/>
                  </a:cubicBezTo>
                  <a:cubicBezTo>
                    <a:pt x="6194" y="346"/>
                    <a:pt x="6207" y="337"/>
                    <a:pt x="6212" y="322"/>
                  </a:cubicBezTo>
                  <a:cubicBezTo>
                    <a:pt x="6218" y="305"/>
                    <a:pt x="6209" y="286"/>
                    <a:pt x="6192" y="279"/>
                  </a:cubicBezTo>
                  <a:cubicBezTo>
                    <a:pt x="6132" y="258"/>
                    <a:pt x="6072" y="239"/>
                    <a:pt x="6012" y="219"/>
                  </a:cubicBezTo>
                  <a:cubicBezTo>
                    <a:pt x="6008" y="218"/>
                    <a:pt x="6004" y="217"/>
                    <a:pt x="6000" y="217"/>
                  </a:cubicBezTo>
                  <a:close/>
                  <a:moveTo>
                    <a:pt x="6357" y="347"/>
                  </a:moveTo>
                  <a:cubicBezTo>
                    <a:pt x="6344" y="347"/>
                    <a:pt x="6332" y="354"/>
                    <a:pt x="6325" y="367"/>
                  </a:cubicBezTo>
                  <a:cubicBezTo>
                    <a:pt x="6319" y="384"/>
                    <a:pt x="6327" y="403"/>
                    <a:pt x="6344" y="412"/>
                  </a:cubicBezTo>
                  <a:cubicBezTo>
                    <a:pt x="6402" y="436"/>
                    <a:pt x="6460" y="461"/>
                    <a:pt x="6516" y="487"/>
                  </a:cubicBezTo>
                  <a:cubicBezTo>
                    <a:pt x="6520" y="489"/>
                    <a:pt x="6526" y="489"/>
                    <a:pt x="6531" y="489"/>
                  </a:cubicBezTo>
                  <a:cubicBezTo>
                    <a:pt x="6544" y="489"/>
                    <a:pt x="6554" y="483"/>
                    <a:pt x="6561" y="470"/>
                  </a:cubicBezTo>
                  <a:cubicBezTo>
                    <a:pt x="6569" y="453"/>
                    <a:pt x="6561" y="433"/>
                    <a:pt x="6544" y="427"/>
                  </a:cubicBezTo>
                  <a:cubicBezTo>
                    <a:pt x="6488" y="399"/>
                    <a:pt x="6428" y="373"/>
                    <a:pt x="6370" y="350"/>
                  </a:cubicBezTo>
                  <a:cubicBezTo>
                    <a:pt x="6366" y="348"/>
                    <a:pt x="6361" y="347"/>
                    <a:pt x="6357" y="347"/>
                  </a:cubicBezTo>
                  <a:close/>
                  <a:moveTo>
                    <a:pt x="2854" y="348"/>
                  </a:moveTo>
                  <a:cubicBezTo>
                    <a:pt x="2851" y="348"/>
                    <a:pt x="2847" y="348"/>
                    <a:pt x="2843" y="350"/>
                  </a:cubicBezTo>
                  <a:cubicBezTo>
                    <a:pt x="2785" y="376"/>
                    <a:pt x="2727" y="401"/>
                    <a:pt x="2669" y="427"/>
                  </a:cubicBezTo>
                  <a:cubicBezTo>
                    <a:pt x="2652" y="436"/>
                    <a:pt x="2646" y="455"/>
                    <a:pt x="2652" y="472"/>
                  </a:cubicBezTo>
                  <a:cubicBezTo>
                    <a:pt x="2658" y="485"/>
                    <a:pt x="2671" y="491"/>
                    <a:pt x="2682" y="491"/>
                  </a:cubicBezTo>
                  <a:cubicBezTo>
                    <a:pt x="2688" y="491"/>
                    <a:pt x="2693" y="489"/>
                    <a:pt x="2697" y="487"/>
                  </a:cubicBezTo>
                  <a:cubicBezTo>
                    <a:pt x="2753" y="461"/>
                    <a:pt x="2811" y="436"/>
                    <a:pt x="2868" y="412"/>
                  </a:cubicBezTo>
                  <a:cubicBezTo>
                    <a:pt x="2886" y="406"/>
                    <a:pt x="2894" y="386"/>
                    <a:pt x="2888" y="369"/>
                  </a:cubicBezTo>
                  <a:cubicBezTo>
                    <a:pt x="2881" y="356"/>
                    <a:pt x="2868" y="348"/>
                    <a:pt x="2854" y="348"/>
                  </a:cubicBezTo>
                  <a:close/>
                  <a:moveTo>
                    <a:pt x="6700" y="507"/>
                  </a:moveTo>
                  <a:cubicBezTo>
                    <a:pt x="6688" y="507"/>
                    <a:pt x="6676" y="514"/>
                    <a:pt x="6670" y="526"/>
                  </a:cubicBezTo>
                  <a:cubicBezTo>
                    <a:pt x="6661" y="541"/>
                    <a:pt x="6668" y="562"/>
                    <a:pt x="6685" y="571"/>
                  </a:cubicBezTo>
                  <a:cubicBezTo>
                    <a:pt x="6741" y="598"/>
                    <a:pt x="6796" y="628"/>
                    <a:pt x="6850" y="658"/>
                  </a:cubicBezTo>
                  <a:cubicBezTo>
                    <a:pt x="6856" y="663"/>
                    <a:pt x="6861" y="663"/>
                    <a:pt x="6867" y="663"/>
                  </a:cubicBezTo>
                  <a:cubicBezTo>
                    <a:pt x="6878" y="663"/>
                    <a:pt x="6891" y="658"/>
                    <a:pt x="6897" y="648"/>
                  </a:cubicBezTo>
                  <a:cubicBezTo>
                    <a:pt x="6906" y="630"/>
                    <a:pt x="6899" y="611"/>
                    <a:pt x="6884" y="601"/>
                  </a:cubicBezTo>
                  <a:cubicBezTo>
                    <a:pt x="6828" y="571"/>
                    <a:pt x="6773" y="538"/>
                    <a:pt x="6715" y="511"/>
                  </a:cubicBezTo>
                  <a:cubicBezTo>
                    <a:pt x="6710" y="508"/>
                    <a:pt x="6705" y="507"/>
                    <a:pt x="6700" y="507"/>
                  </a:cubicBezTo>
                  <a:close/>
                  <a:moveTo>
                    <a:pt x="2513" y="507"/>
                  </a:moveTo>
                  <a:cubicBezTo>
                    <a:pt x="2508" y="507"/>
                    <a:pt x="2503" y="508"/>
                    <a:pt x="2498" y="511"/>
                  </a:cubicBezTo>
                  <a:cubicBezTo>
                    <a:pt x="2442" y="541"/>
                    <a:pt x="2386" y="571"/>
                    <a:pt x="2331" y="601"/>
                  </a:cubicBezTo>
                  <a:cubicBezTo>
                    <a:pt x="2316" y="611"/>
                    <a:pt x="2309" y="630"/>
                    <a:pt x="2318" y="648"/>
                  </a:cubicBezTo>
                  <a:cubicBezTo>
                    <a:pt x="2324" y="658"/>
                    <a:pt x="2335" y="665"/>
                    <a:pt x="2348" y="665"/>
                  </a:cubicBezTo>
                  <a:cubicBezTo>
                    <a:pt x="2354" y="665"/>
                    <a:pt x="2359" y="663"/>
                    <a:pt x="2365" y="660"/>
                  </a:cubicBezTo>
                  <a:cubicBezTo>
                    <a:pt x="2419" y="628"/>
                    <a:pt x="2474" y="598"/>
                    <a:pt x="2528" y="571"/>
                  </a:cubicBezTo>
                  <a:cubicBezTo>
                    <a:pt x="2545" y="562"/>
                    <a:pt x="2551" y="541"/>
                    <a:pt x="2543" y="526"/>
                  </a:cubicBezTo>
                  <a:cubicBezTo>
                    <a:pt x="2537" y="514"/>
                    <a:pt x="2526" y="507"/>
                    <a:pt x="2513" y="507"/>
                  </a:cubicBezTo>
                  <a:close/>
                  <a:moveTo>
                    <a:pt x="2186" y="693"/>
                  </a:moveTo>
                  <a:cubicBezTo>
                    <a:pt x="2180" y="693"/>
                    <a:pt x="2174" y="695"/>
                    <a:pt x="2168" y="699"/>
                  </a:cubicBezTo>
                  <a:cubicBezTo>
                    <a:pt x="2114" y="731"/>
                    <a:pt x="2061" y="768"/>
                    <a:pt x="2010" y="802"/>
                  </a:cubicBezTo>
                  <a:cubicBezTo>
                    <a:pt x="1992" y="813"/>
                    <a:pt x="1990" y="834"/>
                    <a:pt x="1999" y="849"/>
                  </a:cubicBezTo>
                  <a:cubicBezTo>
                    <a:pt x="2005" y="860"/>
                    <a:pt x="2016" y="864"/>
                    <a:pt x="2027" y="864"/>
                  </a:cubicBezTo>
                  <a:cubicBezTo>
                    <a:pt x="2035" y="864"/>
                    <a:pt x="2042" y="862"/>
                    <a:pt x="2046" y="858"/>
                  </a:cubicBezTo>
                  <a:cubicBezTo>
                    <a:pt x="2097" y="823"/>
                    <a:pt x="2151" y="789"/>
                    <a:pt x="2202" y="755"/>
                  </a:cubicBezTo>
                  <a:cubicBezTo>
                    <a:pt x="2219" y="746"/>
                    <a:pt x="2224" y="725"/>
                    <a:pt x="2213" y="710"/>
                  </a:cubicBezTo>
                  <a:cubicBezTo>
                    <a:pt x="2208" y="699"/>
                    <a:pt x="2197" y="693"/>
                    <a:pt x="2186" y="693"/>
                  </a:cubicBezTo>
                  <a:close/>
                  <a:moveTo>
                    <a:pt x="7029" y="693"/>
                  </a:moveTo>
                  <a:cubicBezTo>
                    <a:pt x="7018" y="693"/>
                    <a:pt x="7007" y="699"/>
                    <a:pt x="7002" y="710"/>
                  </a:cubicBezTo>
                  <a:cubicBezTo>
                    <a:pt x="6991" y="725"/>
                    <a:pt x="6996" y="746"/>
                    <a:pt x="7013" y="755"/>
                  </a:cubicBezTo>
                  <a:cubicBezTo>
                    <a:pt x="7064" y="789"/>
                    <a:pt x="7118" y="823"/>
                    <a:pt x="7169" y="858"/>
                  </a:cubicBezTo>
                  <a:cubicBezTo>
                    <a:pt x="7175" y="862"/>
                    <a:pt x="7182" y="864"/>
                    <a:pt x="7188" y="864"/>
                  </a:cubicBezTo>
                  <a:cubicBezTo>
                    <a:pt x="7199" y="864"/>
                    <a:pt x="7210" y="860"/>
                    <a:pt x="7216" y="849"/>
                  </a:cubicBezTo>
                  <a:cubicBezTo>
                    <a:pt x="7227" y="834"/>
                    <a:pt x="7223" y="813"/>
                    <a:pt x="7208" y="804"/>
                  </a:cubicBezTo>
                  <a:cubicBezTo>
                    <a:pt x="7154" y="768"/>
                    <a:pt x="7100" y="731"/>
                    <a:pt x="7047" y="699"/>
                  </a:cubicBezTo>
                  <a:cubicBezTo>
                    <a:pt x="7041" y="695"/>
                    <a:pt x="7035" y="693"/>
                    <a:pt x="7029" y="693"/>
                  </a:cubicBezTo>
                  <a:close/>
                  <a:moveTo>
                    <a:pt x="1874" y="907"/>
                  </a:moveTo>
                  <a:cubicBezTo>
                    <a:pt x="1867" y="907"/>
                    <a:pt x="1859" y="909"/>
                    <a:pt x="1853" y="913"/>
                  </a:cubicBezTo>
                  <a:cubicBezTo>
                    <a:pt x="1804" y="952"/>
                    <a:pt x="1753" y="990"/>
                    <a:pt x="1703" y="1031"/>
                  </a:cubicBezTo>
                  <a:cubicBezTo>
                    <a:pt x="1690" y="1042"/>
                    <a:pt x="1688" y="1063"/>
                    <a:pt x="1699" y="1078"/>
                  </a:cubicBezTo>
                  <a:cubicBezTo>
                    <a:pt x="1705" y="1087"/>
                    <a:pt x="1716" y="1091"/>
                    <a:pt x="1725" y="1091"/>
                  </a:cubicBezTo>
                  <a:cubicBezTo>
                    <a:pt x="1733" y="1091"/>
                    <a:pt x="1740" y="1087"/>
                    <a:pt x="1746" y="1082"/>
                  </a:cubicBezTo>
                  <a:cubicBezTo>
                    <a:pt x="1795" y="1044"/>
                    <a:pt x="1845" y="1005"/>
                    <a:pt x="1894" y="967"/>
                  </a:cubicBezTo>
                  <a:cubicBezTo>
                    <a:pt x="1909" y="956"/>
                    <a:pt x="1913" y="935"/>
                    <a:pt x="1900" y="920"/>
                  </a:cubicBezTo>
                  <a:cubicBezTo>
                    <a:pt x="1894" y="911"/>
                    <a:pt x="1884" y="907"/>
                    <a:pt x="1874" y="907"/>
                  </a:cubicBezTo>
                  <a:close/>
                  <a:moveTo>
                    <a:pt x="7341" y="907"/>
                  </a:moveTo>
                  <a:cubicBezTo>
                    <a:pt x="7331" y="907"/>
                    <a:pt x="7321" y="911"/>
                    <a:pt x="7315" y="920"/>
                  </a:cubicBezTo>
                  <a:cubicBezTo>
                    <a:pt x="7304" y="935"/>
                    <a:pt x="7308" y="956"/>
                    <a:pt x="7321" y="967"/>
                  </a:cubicBezTo>
                  <a:cubicBezTo>
                    <a:pt x="7372" y="1005"/>
                    <a:pt x="7422" y="1044"/>
                    <a:pt x="7471" y="1082"/>
                  </a:cubicBezTo>
                  <a:cubicBezTo>
                    <a:pt x="7475" y="1087"/>
                    <a:pt x="7484" y="1091"/>
                    <a:pt x="7490" y="1091"/>
                  </a:cubicBezTo>
                  <a:cubicBezTo>
                    <a:pt x="7501" y="1091"/>
                    <a:pt x="7510" y="1087"/>
                    <a:pt x="7518" y="1078"/>
                  </a:cubicBezTo>
                  <a:cubicBezTo>
                    <a:pt x="7529" y="1063"/>
                    <a:pt x="7527" y="1042"/>
                    <a:pt x="7512" y="1031"/>
                  </a:cubicBezTo>
                  <a:cubicBezTo>
                    <a:pt x="7462" y="990"/>
                    <a:pt x="7413" y="952"/>
                    <a:pt x="7362" y="913"/>
                  </a:cubicBezTo>
                  <a:cubicBezTo>
                    <a:pt x="7355" y="909"/>
                    <a:pt x="7348" y="907"/>
                    <a:pt x="7341" y="907"/>
                  </a:cubicBezTo>
                  <a:close/>
                  <a:moveTo>
                    <a:pt x="1581" y="1146"/>
                  </a:moveTo>
                  <a:cubicBezTo>
                    <a:pt x="1573" y="1146"/>
                    <a:pt x="1566" y="1148"/>
                    <a:pt x="1560" y="1153"/>
                  </a:cubicBezTo>
                  <a:cubicBezTo>
                    <a:pt x="1511" y="1196"/>
                    <a:pt x="1463" y="1239"/>
                    <a:pt x="1418" y="1284"/>
                  </a:cubicBezTo>
                  <a:cubicBezTo>
                    <a:pt x="1406" y="1294"/>
                    <a:pt x="1406" y="1316"/>
                    <a:pt x="1418" y="1331"/>
                  </a:cubicBezTo>
                  <a:cubicBezTo>
                    <a:pt x="1425" y="1337"/>
                    <a:pt x="1433" y="1339"/>
                    <a:pt x="1442" y="1339"/>
                  </a:cubicBezTo>
                  <a:cubicBezTo>
                    <a:pt x="1451" y="1339"/>
                    <a:pt x="1459" y="1337"/>
                    <a:pt x="1466" y="1331"/>
                  </a:cubicBezTo>
                  <a:cubicBezTo>
                    <a:pt x="1511" y="1288"/>
                    <a:pt x="1556" y="1245"/>
                    <a:pt x="1603" y="1204"/>
                  </a:cubicBezTo>
                  <a:cubicBezTo>
                    <a:pt x="1618" y="1192"/>
                    <a:pt x="1618" y="1170"/>
                    <a:pt x="1607" y="1157"/>
                  </a:cubicBezTo>
                  <a:cubicBezTo>
                    <a:pt x="1600" y="1149"/>
                    <a:pt x="1590" y="1146"/>
                    <a:pt x="1581" y="1146"/>
                  </a:cubicBezTo>
                  <a:close/>
                  <a:moveTo>
                    <a:pt x="7636" y="1146"/>
                  </a:moveTo>
                  <a:cubicBezTo>
                    <a:pt x="7627" y="1146"/>
                    <a:pt x="7617" y="1149"/>
                    <a:pt x="7610" y="1157"/>
                  </a:cubicBezTo>
                  <a:cubicBezTo>
                    <a:pt x="7597" y="1170"/>
                    <a:pt x="7599" y="1192"/>
                    <a:pt x="7612" y="1204"/>
                  </a:cubicBezTo>
                  <a:cubicBezTo>
                    <a:pt x="7659" y="1245"/>
                    <a:pt x="7707" y="1288"/>
                    <a:pt x="7752" y="1331"/>
                  </a:cubicBezTo>
                  <a:cubicBezTo>
                    <a:pt x="7758" y="1337"/>
                    <a:pt x="7767" y="1342"/>
                    <a:pt x="7775" y="1342"/>
                  </a:cubicBezTo>
                  <a:cubicBezTo>
                    <a:pt x="7784" y="1342"/>
                    <a:pt x="7792" y="1337"/>
                    <a:pt x="7799" y="1331"/>
                  </a:cubicBezTo>
                  <a:cubicBezTo>
                    <a:pt x="7812" y="1318"/>
                    <a:pt x="7812" y="1297"/>
                    <a:pt x="7797" y="1284"/>
                  </a:cubicBezTo>
                  <a:cubicBezTo>
                    <a:pt x="7752" y="1239"/>
                    <a:pt x="7704" y="1196"/>
                    <a:pt x="7657" y="1153"/>
                  </a:cubicBezTo>
                  <a:cubicBezTo>
                    <a:pt x="7651" y="1148"/>
                    <a:pt x="7644" y="1146"/>
                    <a:pt x="7636" y="1146"/>
                  </a:cubicBezTo>
                  <a:close/>
                  <a:moveTo>
                    <a:pt x="1307" y="1407"/>
                  </a:moveTo>
                  <a:cubicBezTo>
                    <a:pt x="1298" y="1407"/>
                    <a:pt x="1290" y="1410"/>
                    <a:pt x="1284" y="1417"/>
                  </a:cubicBezTo>
                  <a:cubicBezTo>
                    <a:pt x="1241" y="1461"/>
                    <a:pt x="1196" y="1509"/>
                    <a:pt x="1155" y="1558"/>
                  </a:cubicBezTo>
                  <a:cubicBezTo>
                    <a:pt x="1142" y="1571"/>
                    <a:pt x="1144" y="1592"/>
                    <a:pt x="1157" y="1605"/>
                  </a:cubicBezTo>
                  <a:cubicBezTo>
                    <a:pt x="1164" y="1609"/>
                    <a:pt x="1172" y="1611"/>
                    <a:pt x="1181" y="1611"/>
                  </a:cubicBezTo>
                  <a:cubicBezTo>
                    <a:pt x="1182" y="1612"/>
                    <a:pt x="1184" y="1612"/>
                    <a:pt x="1185" y="1612"/>
                  </a:cubicBezTo>
                  <a:cubicBezTo>
                    <a:pt x="1192" y="1612"/>
                    <a:pt x="1199" y="1608"/>
                    <a:pt x="1204" y="1601"/>
                  </a:cubicBezTo>
                  <a:cubicBezTo>
                    <a:pt x="1247" y="1556"/>
                    <a:pt x="1290" y="1509"/>
                    <a:pt x="1333" y="1464"/>
                  </a:cubicBezTo>
                  <a:cubicBezTo>
                    <a:pt x="1346" y="1451"/>
                    <a:pt x="1343" y="1429"/>
                    <a:pt x="1331" y="1417"/>
                  </a:cubicBezTo>
                  <a:cubicBezTo>
                    <a:pt x="1324" y="1410"/>
                    <a:pt x="1316" y="1407"/>
                    <a:pt x="1307" y="1407"/>
                  </a:cubicBezTo>
                  <a:close/>
                  <a:moveTo>
                    <a:pt x="7908" y="1407"/>
                  </a:moveTo>
                  <a:cubicBezTo>
                    <a:pt x="7900" y="1407"/>
                    <a:pt x="7892" y="1410"/>
                    <a:pt x="7884" y="1417"/>
                  </a:cubicBezTo>
                  <a:cubicBezTo>
                    <a:pt x="7871" y="1429"/>
                    <a:pt x="7871" y="1451"/>
                    <a:pt x="7884" y="1464"/>
                  </a:cubicBezTo>
                  <a:cubicBezTo>
                    <a:pt x="7927" y="1509"/>
                    <a:pt x="7970" y="1556"/>
                    <a:pt x="8011" y="1603"/>
                  </a:cubicBezTo>
                  <a:cubicBezTo>
                    <a:pt x="8017" y="1609"/>
                    <a:pt x="8028" y="1614"/>
                    <a:pt x="8036" y="1614"/>
                  </a:cubicBezTo>
                  <a:cubicBezTo>
                    <a:pt x="8045" y="1614"/>
                    <a:pt x="8051" y="1611"/>
                    <a:pt x="8058" y="1605"/>
                  </a:cubicBezTo>
                  <a:cubicBezTo>
                    <a:pt x="8073" y="1592"/>
                    <a:pt x="8073" y="1571"/>
                    <a:pt x="8062" y="1558"/>
                  </a:cubicBezTo>
                  <a:cubicBezTo>
                    <a:pt x="8019" y="1511"/>
                    <a:pt x="7976" y="1464"/>
                    <a:pt x="7931" y="1419"/>
                  </a:cubicBezTo>
                  <a:cubicBezTo>
                    <a:pt x="7925" y="1411"/>
                    <a:pt x="7916" y="1407"/>
                    <a:pt x="7908" y="1407"/>
                  </a:cubicBezTo>
                  <a:close/>
                  <a:moveTo>
                    <a:pt x="1059" y="1690"/>
                  </a:moveTo>
                  <a:cubicBezTo>
                    <a:pt x="1049" y="1690"/>
                    <a:pt x="1038" y="1695"/>
                    <a:pt x="1031" y="1704"/>
                  </a:cubicBezTo>
                  <a:cubicBezTo>
                    <a:pt x="992" y="1751"/>
                    <a:pt x="952" y="1802"/>
                    <a:pt x="915" y="1853"/>
                  </a:cubicBezTo>
                  <a:cubicBezTo>
                    <a:pt x="902" y="1868"/>
                    <a:pt x="907" y="1888"/>
                    <a:pt x="922" y="1901"/>
                  </a:cubicBezTo>
                  <a:cubicBezTo>
                    <a:pt x="926" y="1905"/>
                    <a:pt x="934" y="1907"/>
                    <a:pt x="941" y="1907"/>
                  </a:cubicBezTo>
                  <a:cubicBezTo>
                    <a:pt x="952" y="1907"/>
                    <a:pt x="962" y="1903"/>
                    <a:pt x="969" y="1892"/>
                  </a:cubicBezTo>
                  <a:cubicBezTo>
                    <a:pt x="1005" y="1843"/>
                    <a:pt x="1044" y="1793"/>
                    <a:pt x="1084" y="1744"/>
                  </a:cubicBezTo>
                  <a:cubicBezTo>
                    <a:pt x="1095" y="1731"/>
                    <a:pt x="1093" y="1710"/>
                    <a:pt x="1078" y="1697"/>
                  </a:cubicBezTo>
                  <a:cubicBezTo>
                    <a:pt x="1073" y="1693"/>
                    <a:pt x="1066" y="1690"/>
                    <a:pt x="1059" y="1690"/>
                  </a:cubicBezTo>
                  <a:close/>
                  <a:moveTo>
                    <a:pt x="8158" y="1690"/>
                  </a:moveTo>
                  <a:cubicBezTo>
                    <a:pt x="8151" y="1690"/>
                    <a:pt x="8143" y="1693"/>
                    <a:pt x="8137" y="1697"/>
                  </a:cubicBezTo>
                  <a:cubicBezTo>
                    <a:pt x="8122" y="1710"/>
                    <a:pt x="8120" y="1731"/>
                    <a:pt x="8133" y="1744"/>
                  </a:cubicBezTo>
                  <a:cubicBezTo>
                    <a:pt x="8171" y="1793"/>
                    <a:pt x="8210" y="1843"/>
                    <a:pt x="8248" y="1892"/>
                  </a:cubicBezTo>
                  <a:cubicBezTo>
                    <a:pt x="8255" y="1903"/>
                    <a:pt x="8263" y="1907"/>
                    <a:pt x="8274" y="1907"/>
                  </a:cubicBezTo>
                  <a:cubicBezTo>
                    <a:pt x="8281" y="1907"/>
                    <a:pt x="8289" y="1905"/>
                    <a:pt x="8296" y="1901"/>
                  </a:cubicBezTo>
                  <a:cubicBezTo>
                    <a:pt x="8308" y="1888"/>
                    <a:pt x="8313" y="1868"/>
                    <a:pt x="8302" y="1853"/>
                  </a:cubicBezTo>
                  <a:cubicBezTo>
                    <a:pt x="8263" y="1802"/>
                    <a:pt x="8225" y="1751"/>
                    <a:pt x="8184" y="1704"/>
                  </a:cubicBezTo>
                  <a:cubicBezTo>
                    <a:pt x="8178" y="1695"/>
                    <a:pt x="8168" y="1690"/>
                    <a:pt x="8158" y="1690"/>
                  </a:cubicBezTo>
                  <a:close/>
                  <a:moveTo>
                    <a:pt x="8385" y="1993"/>
                  </a:moveTo>
                  <a:cubicBezTo>
                    <a:pt x="8378" y="1993"/>
                    <a:pt x="8372" y="1995"/>
                    <a:pt x="8366" y="1999"/>
                  </a:cubicBezTo>
                  <a:cubicBezTo>
                    <a:pt x="8351" y="2010"/>
                    <a:pt x="8347" y="2031"/>
                    <a:pt x="8358" y="2046"/>
                  </a:cubicBezTo>
                  <a:cubicBezTo>
                    <a:pt x="8392" y="2098"/>
                    <a:pt x="8426" y="2151"/>
                    <a:pt x="8460" y="2203"/>
                  </a:cubicBezTo>
                  <a:cubicBezTo>
                    <a:pt x="8467" y="2213"/>
                    <a:pt x="8478" y="2218"/>
                    <a:pt x="8488" y="2218"/>
                  </a:cubicBezTo>
                  <a:cubicBezTo>
                    <a:pt x="8495" y="2218"/>
                    <a:pt x="8501" y="2218"/>
                    <a:pt x="8505" y="2213"/>
                  </a:cubicBezTo>
                  <a:cubicBezTo>
                    <a:pt x="8520" y="2203"/>
                    <a:pt x="8527" y="2183"/>
                    <a:pt x="8516" y="2166"/>
                  </a:cubicBezTo>
                  <a:cubicBezTo>
                    <a:pt x="8484" y="2115"/>
                    <a:pt x="8448" y="2061"/>
                    <a:pt x="8413" y="2008"/>
                  </a:cubicBezTo>
                  <a:cubicBezTo>
                    <a:pt x="8407" y="1998"/>
                    <a:pt x="8396" y="1993"/>
                    <a:pt x="8385" y="1993"/>
                  </a:cubicBezTo>
                  <a:close/>
                  <a:moveTo>
                    <a:pt x="831" y="1993"/>
                  </a:moveTo>
                  <a:cubicBezTo>
                    <a:pt x="820" y="1993"/>
                    <a:pt x="810" y="1998"/>
                    <a:pt x="804" y="2008"/>
                  </a:cubicBezTo>
                  <a:cubicBezTo>
                    <a:pt x="767" y="2061"/>
                    <a:pt x="733" y="2115"/>
                    <a:pt x="699" y="2168"/>
                  </a:cubicBezTo>
                  <a:cubicBezTo>
                    <a:pt x="688" y="2183"/>
                    <a:pt x="695" y="2205"/>
                    <a:pt x="710" y="2213"/>
                  </a:cubicBezTo>
                  <a:cubicBezTo>
                    <a:pt x="716" y="2218"/>
                    <a:pt x="722" y="2220"/>
                    <a:pt x="727" y="2220"/>
                  </a:cubicBezTo>
                  <a:cubicBezTo>
                    <a:pt x="740" y="2218"/>
                    <a:pt x="750" y="2213"/>
                    <a:pt x="757" y="2203"/>
                  </a:cubicBezTo>
                  <a:cubicBezTo>
                    <a:pt x="789" y="2151"/>
                    <a:pt x="823" y="2098"/>
                    <a:pt x="859" y="2046"/>
                  </a:cubicBezTo>
                  <a:cubicBezTo>
                    <a:pt x="870" y="2031"/>
                    <a:pt x="866" y="2010"/>
                    <a:pt x="851" y="1999"/>
                  </a:cubicBezTo>
                  <a:cubicBezTo>
                    <a:pt x="844" y="1995"/>
                    <a:pt x="838" y="1993"/>
                    <a:pt x="831" y="1993"/>
                  </a:cubicBezTo>
                  <a:close/>
                  <a:moveTo>
                    <a:pt x="8585" y="2313"/>
                  </a:moveTo>
                  <a:cubicBezTo>
                    <a:pt x="8579" y="2313"/>
                    <a:pt x="8573" y="2315"/>
                    <a:pt x="8568" y="2318"/>
                  </a:cubicBezTo>
                  <a:cubicBezTo>
                    <a:pt x="8553" y="2327"/>
                    <a:pt x="8546" y="2346"/>
                    <a:pt x="8555" y="2363"/>
                  </a:cubicBezTo>
                  <a:cubicBezTo>
                    <a:pt x="8587" y="2417"/>
                    <a:pt x="8617" y="2472"/>
                    <a:pt x="8645" y="2528"/>
                  </a:cubicBezTo>
                  <a:cubicBezTo>
                    <a:pt x="8651" y="2539"/>
                    <a:pt x="8662" y="2545"/>
                    <a:pt x="8675" y="2545"/>
                  </a:cubicBezTo>
                  <a:cubicBezTo>
                    <a:pt x="8681" y="2545"/>
                    <a:pt x="8685" y="2545"/>
                    <a:pt x="8690" y="2543"/>
                  </a:cubicBezTo>
                  <a:cubicBezTo>
                    <a:pt x="8707" y="2534"/>
                    <a:pt x="8713" y="2513"/>
                    <a:pt x="8705" y="2498"/>
                  </a:cubicBezTo>
                  <a:cubicBezTo>
                    <a:pt x="8677" y="2440"/>
                    <a:pt x="8645" y="2385"/>
                    <a:pt x="8615" y="2331"/>
                  </a:cubicBezTo>
                  <a:cubicBezTo>
                    <a:pt x="8608" y="2320"/>
                    <a:pt x="8597" y="2313"/>
                    <a:pt x="8585" y="2313"/>
                  </a:cubicBezTo>
                  <a:close/>
                  <a:moveTo>
                    <a:pt x="630" y="2314"/>
                  </a:moveTo>
                  <a:cubicBezTo>
                    <a:pt x="618" y="2314"/>
                    <a:pt x="607" y="2320"/>
                    <a:pt x="600" y="2331"/>
                  </a:cubicBezTo>
                  <a:cubicBezTo>
                    <a:pt x="570" y="2387"/>
                    <a:pt x="538" y="2442"/>
                    <a:pt x="510" y="2498"/>
                  </a:cubicBezTo>
                  <a:cubicBezTo>
                    <a:pt x="502" y="2515"/>
                    <a:pt x="508" y="2534"/>
                    <a:pt x="525" y="2543"/>
                  </a:cubicBezTo>
                  <a:cubicBezTo>
                    <a:pt x="530" y="2545"/>
                    <a:pt x="534" y="2547"/>
                    <a:pt x="540" y="2547"/>
                  </a:cubicBezTo>
                  <a:cubicBezTo>
                    <a:pt x="553" y="2547"/>
                    <a:pt x="564" y="2541"/>
                    <a:pt x="570" y="2530"/>
                  </a:cubicBezTo>
                  <a:cubicBezTo>
                    <a:pt x="598" y="2475"/>
                    <a:pt x="628" y="2419"/>
                    <a:pt x="660" y="2363"/>
                  </a:cubicBezTo>
                  <a:cubicBezTo>
                    <a:pt x="669" y="2348"/>
                    <a:pt x="662" y="2327"/>
                    <a:pt x="647" y="2318"/>
                  </a:cubicBezTo>
                  <a:cubicBezTo>
                    <a:pt x="642" y="2315"/>
                    <a:pt x="636" y="2314"/>
                    <a:pt x="630" y="2314"/>
                  </a:cubicBezTo>
                  <a:close/>
                  <a:moveTo>
                    <a:pt x="8759" y="2649"/>
                  </a:moveTo>
                  <a:cubicBezTo>
                    <a:pt x="8754" y="2649"/>
                    <a:pt x="8748" y="2650"/>
                    <a:pt x="8743" y="2652"/>
                  </a:cubicBezTo>
                  <a:cubicBezTo>
                    <a:pt x="8726" y="2659"/>
                    <a:pt x="8720" y="2680"/>
                    <a:pt x="8728" y="2695"/>
                  </a:cubicBezTo>
                  <a:cubicBezTo>
                    <a:pt x="8754" y="2753"/>
                    <a:pt x="8780" y="2811"/>
                    <a:pt x="8803" y="2866"/>
                  </a:cubicBezTo>
                  <a:cubicBezTo>
                    <a:pt x="8807" y="2879"/>
                    <a:pt x="8820" y="2888"/>
                    <a:pt x="8833" y="2888"/>
                  </a:cubicBezTo>
                  <a:cubicBezTo>
                    <a:pt x="8837" y="2888"/>
                    <a:pt x="8842" y="2888"/>
                    <a:pt x="8846" y="2886"/>
                  </a:cubicBezTo>
                  <a:cubicBezTo>
                    <a:pt x="8863" y="2879"/>
                    <a:pt x="8872" y="2858"/>
                    <a:pt x="8865" y="2843"/>
                  </a:cubicBezTo>
                  <a:cubicBezTo>
                    <a:pt x="8840" y="2783"/>
                    <a:pt x="8814" y="2725"/>
                    <a:pt x="8788" y="2667"/>
                  </a:cubicBezTo>
                  <a:cubicBezTo>
                    <a:pt x="8782" y="2655"/>
                    <a:pt x="8771" y="2649"/>
                    <a:pt x="8759" y="2649"/>
                  </a:cubicBezTo>
                  <a:close/>
                  <a:moveTo>
                    <a:pt x="456" y="2651"/>
                  </a:moveTo>
                  <a:cubicBezTo>
                    <a:pt x="443" y="2651"/>
                    <a:pt x="431" y="2657"/>
                    <a:pt x="427" y="2669"/>
                  </a:cubicBezTo>
                  <a:cubicBezTo>
                    <a:pt x="399" y="2727"/>
                    <a:pt x="373" y="2785"/>
                    <a:pt x="350" y="2845"/>
                  </a:cubicBezTo>
                  <a:cubicBezTo>
                    <a:pt x="343" y="2862"/>
                    <a:pt x="350" y="2881"/>
                    <a:pt x="367" y="2888"/>
                  </a:cubicBezTo>
                  <a:cubicBezTo>
                    <a:pt x="371" y="2890"/>
                    <a:pt x="375" y="2890"/>
                    <a:pt x="380" y="2890"/>
                  </a:cubicBezTo>
                  <a:cubicBezTo>
                    <a:pt x="395" y="2890"/>
                    <a:pt x="405" y="2884"/>
                    <a:pt x="412" y="2871"/>
                  </a:cubicBezTo>
                  <a:cubicBezTo>
                    <a:pt x="435" y="2813"/>
                    <a:pt x="461" y="2755"/>
                    <a:pt x="487" y="2697"/>
                  </a:cubicBezTo>
                  <a:cubicBezTo>
                    <a:pt x="495" y="2680"/>
                    <a:pt x="487" y="2661"/>
                    <a:pt x="472" y="2654"/>
                  </a:cubicBezTo>
                  <a:cubicBezTo>
                    <a:pt x="467" y="2652"/>
                    <a:pt x="461" y="2651"/>
                    <a:pt x="456" y="2651"/>
                  </a:cubicBezTo>
                  <a:close/>
                  <a:moveTo>
                    <a:pt x="8903" y="2997"/>
                  </a:moveTo>
                  <a:cubicBezTo>
                    <a:pt x="8899" y="2997"/>
                    <a:pt x="8895" y="2998"/>
                    <a:pt x="8891" y="2999"/>
                  </a:cubicBezTo>
                  <a:cubicBezTo>
                    <a:pt x="8874" y="3006"/>
                    <a:pt x="8865" y="3025"/>
                    <a:pt x="8872" y="3042"/>
                  </a:cubicBezTo>
                  <a:cubicBezTo>
                    <a:pt x="8893" y="3100"/>
                    <a:pt x="8915" y="3160"/>
                    <a:pt x="8932" y="3220"/>
                  </a:cubicBezTo>
                  <a:cubicBezTo>
                    <a:pt x="8938" y="3233"/>
                    <a:pt x="8951" y="3243"/>
                    <a:pt x="8964" y="3243"/>
                  </a:cubicBezTo>
                  <a:cubicBezTo>
                    <a:pt x="8968" y="3243"/>
                    <a:pt x="8970" y="3241"/>
                    <a:pt x="8974" y="3241"/>
                  </a:cubicBezTo>
                  <a:cubicBezTo>
                    <a:pt x="8992" y="3235"/>
                    <a:pt x="9002" y="3216"/>
                    <a:pt x="8996" y="3198"/>
                  </a:cubicBezTo>
                  <a:cubicBezTo>
                    <a:pt x="8977" y="3138"/>
                    <a:pt x="8955" y="3078"/>
                    <a:pt x="8934" y="3019"/>
                  </a:cubicBezTo>
                  <a:cubicBezTo>
                    <a:pt x="8929" y="3005"/>
                    <a:pt x="8916" y="2997"/>
                    <a:pt x="8903" y="2997"/>
                  </a:cubicBezTo>
                  <a:close/>
                  <a:moveTo>
                    <a:pt x="312" y="3001"/>
                  </a:moveTo>
                  <a:cubicBezTo>
                    <a:pt x="299" y="3001"/>
                    <a:pt x="286" y="3010"/>
                    <a:pt x="281" y="3023"/>
                  </a:cubicBezTo>
                  <a:cubicBezTo>
                    <a:pt x="260" y="3083"/>
                    <a:pt x="238" y="3143"/>
                    <a:pt x="219" y="3203"/>
                  </a:cubicBezTo>
                  <a:cubicBezTo>
                    <a:pt x="213" y="3220"/>
                    <a:pt x="223" y="3239"/>
                    <a:pt x="240" y="3246"/>
                  </a:cubicBezTo>
                  <a:cubicBezTo>
                    <a:pt x="245" y="3246"/>
                    <a:pt x="247" y="3248"/>
                    <a:pt x="251" y="3248"/>
                  </a:cubicBezTo>
                  <a:cubicBezTo>
                    <a:pt x="264" y="3246"/>
                    <a:pt x="277" y="3237"/>
                    <a:pt x="281" y="3224"/>
                  </a:cubicBezTo>
                  <a:cubicBezTo>
                    <a:pt x="300" y="3164"/>
                    <a:pt x="322" y="3104"/>
                    <a:pt x="343" y="3046"/>
                  </a:cubicBezTo>
                  <a:cubicBezTo>
                    <a:pt x="350" y="3027"/>
                    <a:pt x="341" y="3008"/>
                    <a:pt x="324" y="3004"/>
                  </a:cubicBezTo>
                  <a:cubicBezTo>
                    <a:pt x="320" y="3002"/>
                    <a:pt x="316" y="3001"/>
                    <a:pt x="312" y="3001"/>
                  </a:cubicBezTo>
                  <a:close/>
                  <a:moveTo>
                    <a:pt x="9017" y="3356"/>
                  </a:moveTo>
                  <a:cubicBezTo>
                    <a:pt x="9014" y="3356"/>
                    <a:pt x="9012" y="3356"/>
                    <a:pt x="9009" y="3357"/>
                  </a:cubicBezTo>
                  <a:cubicBezTo>
                    <a:pt x="8992" y="3363"/>
                    <a:pt x="8981" y="3380"/>
                    <a:pt x="8985" y="3400"/>
                  </a:cubicBezTo>
                  <a:cubicBezTo>
                    <a:pt x="9002" y="3460"/>
                    <a:pt x="9017" y="3520"/>
                    <a:pt x="9032" y="3582"/>
                  </a:cubicBezTo>
                  <a:cubicBezTo>
                    <a:pt x="9034" y="3597"/>
                    <a:pt x="9049" y="3608"/>
                    <a:pt x="9064" y="3608"/>
                  </a:cubicBezTo>
                  <a:cubicBezTo>
                    <a:pt x="9067" y="3608"/>
                    <a:pt x="9069" y="3605"/>
                    <a:pt x="9073" y="3605"/>
                  </a:cubicBezTo>
                  <a:cubicBezTo>
                    <a:pt x="9090" y="3601"/>
                    <a:pt x="9101" y="3584"/>
                    <a:pt x="9097" y="3567"/>
                  </a:cubicBezTo>
                  <a:cubicBezTo>
                    <a:pt x="9084" y="3505"/>
                    <a:pt x="9067" y="3443"/>
                    <a:pt x="9049" y="3380"/>
                  </a:cubicBezTo>
                  <a:cubicBezTo>
                    <a:pt x="9046" y="3366"/>
                    <a:pt x="9033" y="3356"/>
                    <a:pt x="9017" y="3356"/>
                  </a:cubicBezTo>
                  <a:close/>
                  <a:moveTo>
                    <a:pt x="196" y="3360"/>
                  </a:moveTo>
                  <a:cubicBezTo>
                    <a:pt x="182" y="3360"/>
                    <a:pt x="169" y="3370"/>
                    <a:pt x="163" y="3385"/>
                  </a:cubicBezTo>
                  <a:cubicBezTo>
                    <a:pt x="146" y="3447"/>
                    <a:pt x="131" y="3509"/>
                    <a:pt x="116" y="3569"/>
                  </a:cubicBezTo>
                  <a:cubicBezTo>
                    <a:pt x="114" y="3588"/>
                    <a:pt x="125" y="3605"/>
                    <a:pt x="142" y="3610"/>
                  </a:cubicBezTo>
                  <a:cubicBezTo>
                    <a:pt x="144" y="3610"/>
                    <a:pt x="148" y="3612"/>
                    <a:pt x="151" y="3612"/>
                  </a:cubicBezTo>
                  <a:cubicBezTo>
                    <a:pt x="166" y="3612"/>
                    <a:pt x="178" y="3601"/>
                    <a:pt x="183" y="3586"/>
                  </a:cubicBezTo>
                  <a:cubicBezTo>
                    <a:pt x="198" y="3524"/>
                    <a:pt x="213" y="3464"/>
                    <a:pt x="228" y="3404"/>
                  </a:cubicBezTo>
                  <a:cubicBezTo>
                    <a:pt x="234" y="3385"/>
                    <a:pt x="223" y="3368"/>
                    <a:pt x="204" y="3361"/>
                  </a:cubicBezTo>
                  <a:cubicBezTo>
                    <a:pt x="202" y="3361"/>
                    <a:pt x="199" y="3360"/>
                    <a:pt x="196" y="3360"/>
                  </a:cubicBezTo>
                  <a:close/>
                  <a:moveTo>
                    <a:pt x="9101" y="3725"/>
                  </a:moveTo>
                  <a:cubicBezTo>
                    <a:pt x="9100" y="3725"/>
                    <a:pt x="9098" y="3725"/>
                    <a:pt x="9097" y="3725"/>
                  </a:cubicBezTo>
                  <a:cubicBezTo>
                    <a:pt x="9079" y="3730"/>
                    <a:pt x="9067" y="3747"/>
                    <a:pt x="9071" y="3764"/>
                  </a:cubicBezTo>
                  <a:cubicBezTo>
                    <a:pt x="9082" y="3826"/>
                    <a:pt x="9092" y="3888"/>
                    <a:pt x="9101" y="3950"/>
                  </a:cubicBezTo>
                  <a:cubicBezTo>
                    <a:pt x="9103" y="3965"/>
                    <a:pt x="9118" y="3978"/>
                    <a:pt x="9135" y="3978"/>
                  </a:cubicBezTo>
                  <a:lnTo>
                    <a:pt x="9139" y="3978"/>
                  </a:lnTo>
                  <a:cubicBezTo>
                    <a:pt x="9157" y="3976"/>
                    <a:pt x="9169" y="3959"/>
                    <a:pt x="9167" y="3939"/>
                  </a:cubicBezTo>
                  <a:cubicBezTo>
                    <a:pt x="9159" y="3877"/>
                    <a:pt x="9148" y="3813"/>
                    <a:pt x="9137" y="3753"/>
                  </a:cubicBezTo>
                  <a:cubicBezTo>
                    <a:pt x="9133" y="3735"/>
                    <a:pt x="9119" y="3725"/>
                    <a:pt x="9101" y="3725"/>
                  </a:cubicBezTo>
                  <a:close/>
                  <a:moveTo>
                    <a:pt x="114" y="3729"/>
                  </a:moveTo>
                  <a:cubicBezTo>
                    <a:pt x="96" y="3729"/>
                    <a:pt x="82" y="3740"/>
                    <a:pt x="78" y="3757"/>
                  </a:cubicBezTo>
                  <a:cubicBezTo>
                    <a:pt x="67" y="3820"/>
                    <a:pt x="56" y="3882"/>
                    <a:pt x="48" y="3944"/>
                  </a:cubicBezTo>
                  <a:cubicBezTo>
                    <a:pt x="46" y="3963"/>
                    <a:pt x="58" y="3980"/>
                    <a:pt x="76" y="3982"/>
                  </a:cubicBezTo>
                  <a:lnTo>
                    <a:pt x="80" y="3982"/>
                  </a:lnTo>
                  <a:cubicBezTo>
                    <a:pt x="97" y="3982"/>
                    <a:pt x="112" y="3972"/>
                    <a:pt x="114" y="3954"/>
                  </a:cubicBezTo>
                  <a:cubicBezTo>
                    <a:pt x="123" y="3892"/>
                    <a:pt x="133" y="3830"/>
                    <a:pt x="144" y="3768"/>
                  </a:cubicBezTo>
                  <a:cubicBezTo>
                    <a:pt x="148" y="3751"/>
                    <a:pt x="136" y="3734"/>
                    <a:pt x="118" y="3730"/>
                  </a:cubicBezTo>
                  <a:cubicBezTo>
                    <a:pt x="117" y="3729"/>
                    <a:pt x="115" y="3729"/>
                    <a:pt x="114" y="3729"/>
                  </a:cubicBezTo>
                  <a:close/>
                  <a:moveTo>
                    <a:pt x="9158" y="4100"/>
                  </a:moveTo>
                  <a:cubicBezTo>
                    <a:pt x="9157" y="4100"/>
                    <a:pt x="9156" y="4100"/>
                    <a:pt x="9154" y="4100"/>
                  </a:cubicBezTo>
                  <a:cubicBezTo>
                    <a:pt x="9135" y="4100"/>
                    <a:pt x="9122" y="4117"/>
                    <a:pt x="9124" y="4137"/>
                  </a:cubicBezTo>
                  <a:cubicBezTo>
                    <a:pt x="9131" y="4199"/>
                    <a:pt x="9135" y="4261"/>
                    <a:pt x="9139" y="4323"/>
                  </a:cubicBezTo>
                  <a:cubicBezTo>
                    <a:pt x="9142" y="4340"/>
                    <a:pt x="9157" y="4355"/>
                    <a:pt x="9174" y="4355"/>
                  </a:cubicBezTo>
                  <a:lnTo>
                    <a:pt x="9176" y="4355"/>
                  </a:lnTo>
                  <a:cubicBezTo>
                    <a:pt x="9193" y="4353"/>
                    <a:pt x="9208" y="4338"/>
                    <a:pt x="9206" y="4319"/>
                  </a:cubicBezTo>
                  <a:cubicBezTo>
                    <a:pt x="9201" y="4256"/>
                    <a:pt x="9197" y="4192"/>
                    <a:pt x="9191" y="4130"/>
                  </a:cubicBezTo>
                  <a:cubicBezTo>
                    <a:pt x="9189" y="4112"/>
                    <a:pt x="9174" y="4100"/>
                    <a:pt x="9158" y="4100"/>
                  </a:cubicBezTo>
                  <a:close/>
                  <a:moveTo>
                    <a:pt x="57" y="4104"/>
                  </a:moveTo>
                  <a:cubicBezTo>
                    <a:pt x="41" y="4104"/>
                    <a:pt x="26" y="4116"/>
                    <a:pt x="24" y="4134"/>
                  </a:cubicBezTo>
                  <a:cubicBezTo>
                    <a:pt x="18" y="4196"/>
                    <a:pt x="13" y="4261"/>
                    <a:pt x="9" y="4323"/>
                  </a:cubicBezTo>
                  <a:cubicBezTo>
                    <a:pt x="7" y="4342"/>
                    <a:pt x="22" y="4357"/>
                    <a:pt x="39" y="4359"/>
                  </a:cubicBezTo>
                  <a:lnTo>
                    <a:pt x="41" y="4359"/>
                  </a:lnTo>
                  <a:cubicBezTo>
                    <a:pt x="61" y="4359"/>
                    <a:pt x="76" y="4344"/>
                    <a:pt x="76" y="4327"/>
                  </a:cubicBezTo>
                  <a:cubicBezTo>
                    <a:pt x="80" y="4265"/>
                    <a:pt x="84" y="4203"/>
                    <a:pt x="91" y="4141"/>
                  </a:cubicBezTo>
                  <a:cubicBezTo>
                    <a:pt x="93" y="4122"/>
                    <a:pt x="80" y="4104"/>
                    <a:pt x="61" y="4104"/>
                  </a:cubicBezTo>
                  <a:cubicBezTo>
                    <a:pt x="59" y="4104"/>
                    <a:pt x="58" y="4104"/>
                    <a:pt x="57" y="4104"/>
                  </a:cubicBezTo>
                  <a:close/>
                  <a:moveTo>
                    <a:pt x="35" y="4481"/>
                  </a:moveTo>
                  <a:cubicBezTo>
                    <a:pt x="16" y="4481"/>
                    <a:pt x="1" y="4494"/>
                    <a:pt x="1" y="4513"/>
                  </a:cubicBezTo>
                  <a:cubicBezTo>
                    <a:pt x="1" y="4546"/>
                    <a:pt x="1" y="4576"/>
                    <a:pt x="1" y="4608"/>
                  </a:cubicBezTo>
                  <a:cubicBezTo>
                    <a:pt x="1" y="4627"/>
                    <a:pt x="16" y="4642"/>
                    <a:pt x="33" y="4642"/>
                  </a:cubicBezTo>
                  <a:cubicBezTo>
                    <a:pt x="52" y="4642"/>
                    <a:pt x="67" y="4627"/>
                    <a:pt x="67" y="4608"/>
                  </a:cubicBezTo>
                  <a:cubicBezTo>
                    <a:pt x="67" y="4578"/>
                    <a:pt x="67" y="4546"/>
                    <a:pt x="67" y="4516"/>
                  </a:cubicBezTo>
                  <a:cubicBezTo>
                    <a:pt x="69" y="4496"/>
                    <a:pt x="54" y="4481"/>
                    <a:pt x="35" y="4481"/>
                  </a:cubicBezTo>
                  <a:close/>
                  <a:moveTo>
                    <a:pt x="9180" y="4481"/>
                  </a:moveTo>
                  <a:cubicBezTo>
                    <a:pt x="9161" y="4481"/>
                    <a:pt x="9148" y="4496"/>
                    <a:pt x="9148" y="4516"/>
                  </a:cubicBezTo>
                  <a:cubicBezTo>
                    <a:pt x="9148" y="4546"/>
                    <a:pt x="9148" y="4578"/>
                    <a:pt x="9148" y="4608"/>
                  </a:cubicBezTo>
                  <a:cubicBezTo>
                    <a:pt x="9148" y="4627"/>
                    <a:pt x="9163" y="4642"/>
                    <a:pt x="9182" y="4642"/>
                  </a:cubicBezTo>
                  <a:cubicBezTo>
                    <a:pt x="9199" y="4642"/>
                    <a:pt x="9216" y="4627"/>
                    <a:pt x="9216" y="4608"/>
                  </a:cubicBezTo>
                  <a:cubicBezTo>
                    <a:pt x="9216" y="4576"/>
                    <a:pt x="9214" y="4546"/>
                    <a:pt x="9214" y="4513"/>
                  </a:cubicBezTo>
                  <a:cubicBezTo>
                    <a:pt x="9214" y="4496"/>
                    <a:pt x="9199" y="4481"/>
                    <a:pt x="9180" y="448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3189;p29">
              <a:extLst>
                <a:ext uri="{FF2B5EF4-FFF2-40B4-BE49-F238E27FC236}">
                  <a16:creationId xmlns:a16="http://schemas.microsoft.com/office/drawing/2014/main" id="{C813DD9F-6839-104B-B9BE-726C420E404D}"/>
                </a:ext>
              </a:extLst>
            </p:cNvPr>
            <p:cNvSpPr/>
            <p:nvPr/>
          </p:nvSpPr>
          <p:spPr>
            <a:xfrm>
              <a:off x="5224650" y="3517449"/>
              <a:ext cx="609307" cy="1077370"/>
            </a:xfrm>
            <a:custGeom>
              <a:avLst/>
              <a:gdLst/>
              <a:ahLst/>
              <a:cxnLst/>
              <a:rect l="l" t="t" r="r" b="b"/>
              <a:pathLst>
                <a:path w="2325" h="4111" extrusionOk="0">
                  <a:moveTo>
                    <a:pt x="153" y="1"/>
                  </a:moveTo>
                  <a:cubicBezTo>
                    <a:pt x="70" y="1"/>
                    <a:pt x="1" y="69"/>
                    <a:pt x="1" y="153"/>
                  </a:cubicBezTo>
                  <a:lnTo>
                    <a:pt x="1" y="3959"/>
                  </a:lnTo>
                  <a:cubicBezTo>
                    <a:pt x="1" y="4042"/>
                    <a:pt x="70" y="4111"/>
                    <a:pt x="153" y="4111"/>
                  </a:cubicBezTo>
                  <a:lnTo>
                    <a:pt x="2173" y="4111"/>
                  </a:lnTo>
                  <a:cubicBezTo>
                    <a:pt x="2256" y="4111"/>
                    <a:pt x="2325" y="4042"/>
                    <a:pt x="2325" y="3959"/>
                  </a:cubicBezTo>
                  <a:lnTo>
                    <a:pt x="2325" y="153"/>
                  </a:lnTo>
                  <a:cubicBezTo>
                    <a:pt x="2325" y="69"/>
                    <a:pt x="2258" y="1"/>
                    <a:pt x="2173"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3190;p29">
              <a:extLst>
                <a:ext uri="{FF2B5EF4-FFF2-40B4-BE49-F238E27FC236}">
                  <a16:creationId xmlns:a16="http://schemas.microsoft.com/office/drawing/2014/main" id="{AA54A69A-2DC1-6E08-C9F1-AE7D393AE69B}"/>
                </a:ext>
              </a:extLst>
            </p:cNvPr>
            <p:cNvSpPr/>
            <p:nvPr/>
          </p:nvSpPr>
          <p:spPr>
            <a:xfrm>
              <a:off x="5243781" y="3598952"/>
              <a:ext cx="571045" cy="907286"/>
            </a:xfrm>
            <a:custGeom>
              <a:avLst/>
              <a:gdLst/>
              <a:ahLst/>
              <a:cxnLst/>
              <a:rect l="l" t="t" r="r" b="b"/>
              <a:pathLst>
                <a:path w="2179" h="3462" extrusionOk="0">
                  <a:moveTo>
                    <a:pt x="1" y="0"/>
                  </a:moveTo>
                  <a:lnTo>
                    <a:pt x="1" y="3461"/>
                  </a:lnTo>
                  <a:lnTo>
                    <a:pt x="2179" y="3461"/>
                  </a:lnTo>
                  <a:lnTo>
                    <a:pt x="217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3191;p29">
              <a:extLst>
                <a:ext uri="{FF2B5EF4-FFF2-40B4-BE49-F238E27FC236}">
                  <a16:creationId xmlns:a16="http://schemas.microsoft.com/office/drawing/2014/main" id="{C44CFDB9-069E-010C-EC86-7DDF79F027CA}"/>
                </a:ext>
              </a:extLst>
            </p:cNvPr>
            <p:cNvSpPr/>
            <p:nvPr/>
          </p:nvSpPr>
          <p:spPr>
            <a:xfrm>
              <a:off x="5490387" y="4393808"/>
              <a:ext cx="78096" cy="78621"/>
            </a:xfrm>
            <a:custGeom>
              <a:avLst/>
              <a:gdLst/>
              <a:ahLst/>
              <a:cxnLst/>
              <a:rect l="l" t="t" r="r" b="b"/>
              <a:pathLst>
                <a:path w="298" h="300" extrusionOk="0">
                  <a:moveTo>
                    <a:pt x="150" y="0"/>
                  </a:moveTo>
                  <a:cubicBezTo>
                    <a:pt x="66" y="0"/>
                    <a:pt x="0" y="66"/>
                    <a:pt x="0" y="150"/>
                  </a:cubicBezTo>
                  <a:cubicBezTo>
                    <a:pt x="0" y="231"/>
                    <a:pt x="66" y="300"/>
                    <a:pt x="150" y="300"/>
                  </a:cubicBezTo>
                  <a:cubicBezTo>
                    <a:pt x="231" y="300"/>
                    <a:pt x="298" y="231"/>
                    <a:pt x="298" y="150"/>
                  </a:cubicBezTo>
                  <a:cubicBezTo>
                    <a:pt x="298" y="66"/>
                    <a:pt x="231" y="0"/>
                    <a:pt x="15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3192;p29">
              <a:extLst>
                <a:ext uri="{FF2B5EF4-FFF2-40B4-BE49-F238E27FC236}">
                  <a16:creationId xmlns:a16="http://schemas.microsoft.com/office/drawing/2014/main" id="{3A54D1B1-A397-17B1-0856-4BD71BB3A70A}"/>
                </a:ext>
              </a:extLst>
            </p:cNvPr>
            <p:cNvSpPr/>
            <p:nvPr/>
          </p:nvSpPr>
          <p:spPr>
            <a:xfrm>
              <a:off x="5243792" y="3596640"/>
              <a:ext cx="571022" cy="53970"/>
            </a:xfrm>
            <a:custGeom>
              <a:avLst/>
              <a:gdLst/>
              <a:ahLst/>
              <a:cxnLst/>
              <a:rect l="l" t="t" r="r" b="b"/>
              <a:pathLst>
                <a:path w="3839" h="2211" extrusionOk="0">
                  <a:moveTo>
                    <a:pt x="86" y="0"/>
                  </a:moveTo>
                  <a:cubicBezTo>
                    <a:pt x="39" y="0"/>
                    <a:pt x="0" y="39"/>
                    <a:pt x="0" y="88"/>
                  </a:cubicBezTo>
                  <a:lnTo>
                    <a:pt x="0" y="2123"/>
                  </a:lnTo>
                  <a:cubicBezTo>
                    <a:pt x="0" y="2172"/>
                    <a:pt x="39" y="2211"/>
                    <a:pt x="86" y="2211"/>
                  </a:cubicBezTo>
                  <a:lnTo>
                    <a:pt x="3753" y="2211"/>
                  </a:lnTo>
                  <a:cubicBezTo>
                    <a:pt x="3800" y="2211"/>
                    <a:pt x="3838" y="2172"/>
                    <a:pt x="3838" y="2123"/>
                  </a:cubicBezTo>
                  <a:lnTo>
                    <a:pt x="3838" y="88"/>
                  </a:lnTo>
                  <a:cubicBezTo>
                    <a:pt x="3838" y="39"/>
                    <a:pt x="3800" y="0"/>
                    <a:pt x="3753"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3193;p29">
              <a:extLst>
                <a:ext uri="{FF2B5EF4-FFF2-40B4-BE49-F238E27FC236}">
                  <a16:creationId xmlns:a16="http://schemas.microsoft.com/office/drawing/2014/main" id="{4A830C4A-C607-0C2A-D5B3-6AC718036B0D}"/>
                </a:ext>
              </a:extLst>
            </p:cNvPr>
            <p:cNvSpPr/>
            <p:nvPr/>
          </p:nvSpPr>
          <p:spPr>
            <a:xfrm>
              <a:off x="5243792" y="3809400"/>
              <a:ext cx="571022" cy="384198"/>
            </a:xfrm>
            <a:custGeom>
              <a:avLst/>
              <a:gdLst/>
              <a:ahLst/>
              <a:cxnLst/>
              <a:rect l="l" t="t" r="r" b="b"/>
              <a:pathLst>
                <a:path w="3839" h="1466" extrusionOk="0">
                  <a:moveTo>
                    <a:pt x="0" y="0"/>
                  </a:moveTo>
                  <a:lnTo>
                    <a:pt x="0" y="1465"/>
                  </a:lnTo>
                  <a:lnTo>
                    <a:pt x="3838" y="1465"/>
                  </a:lnTo>
                  <a:lnTo>
                    <a:pt x="383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3194;p29">
              <a:extLst>
                <a:ext uri="{FF2B5EF4-FFF2-40B4-BE49-F238E27FC236}">
                  <a16:creationId xmlns:a16="http://schemas.microsoft.com/office/drawing/2014/main" id="{AA8ADA41-A116-B301-B18B-7B080EE9A6EC}"/>
                </a:ext>
              </a:extLst>
            </p:cNvPr>
            <p:cNvSpPr/>
            <p:nvPr/>
          </p:nvSpPr>
          <p:spPr>
            <a:xfrm>
              <a:off x="5419629" y="3826166"/>
              <a:ext cx="221185" cy="221973"/>
            </a:xfrm>
            <a:custGeom>
              <a:avLst/>
              <a:gdLst/>
              <a:ahLst/>
              <a:cxnLst/>
              <a:rect l="l" t="t" r="r" b="b"/>
              <a:pathLst>
                <a:path w="844" h="847" extrusionOk="0">
                  <a:moveTo>
                    <a:pt x="422" y="1"/>
                  </a:moveTo>
                  <a:cubicBezTo>
                    <a:pt x="189" y="1"/>
                    <a:pt x="0" y="191"/>
                    <a:pt x="0" y="425"/>
                  </a:cubicBezTo>
                  <a:cubicBezTo>
                    <a:pt x="0" y="656"/>
                    <a:pt x="189" y="847"/>
                    <a:pt x="422" y="847"/>
                  </a:cubicBezTo>
                  <a:cubicBezTo>
                    <a:pt x="656" y="847"/>
                    <a:pt x="844" y="656"/>
                    <a:pt x="844" y="425"/>
                  </a:cubicBezTo>
                  <a:cubicBezTo>
                    <a:pt x="844" y="191"/>
                    <a:pt x="656" y="1"/>
                    <a:pt x="422"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3195;p29">
              <a:extLst>
                <a:ext uri="{FF2B5EF4-FFF2-40B4-BE49-F238E27FC236}">
                  <a16:creationId xmlns:a16="http://schemas.microsoft.com/office/drawing/2014/main" id="{1BF48359-5F92-4EDC-E6A8-402EF731B0D9}"/>
                </a:ext>
              </a:extLst>
            </p:cNvPr>
            <p:cNvSpPr/>
            <p:nvPr/>
          </p:nvSpPr>
          <p:spPr>
            <a:xfrm>
              <a:off x="5284402" y="4056787"/>
              <a:ext cx="492949" cy="207035"/>
            </a:xfrm>
            <a:custGeom>
              <a:avLst/>
              <a:gdLst/>
              <a:ahLst/>
              <a:cxnLst/>
              <a:rect l="l" t="t" r="r" b="b"/>
              <a:pathLst>
                <a:path w="1881" h="790" extrusionOk="0">
                  <a:moveTo>
                    <a:pt x="606" y="1"/>
                  </a:moveTo>
                  <a:cubicBezTo>
                    <a:pt x="606" y="1"/>
                    <a:pt x="345" y="52"/>
                    <a:pt x="274" y="144"/>
                  </a:cubicBezTo>
                  <a:cubicBezTo>
                    <a:pt x="208" y="228"/>
                    <a:pt x="30" y="708"/>
                    <a:pt x="0" y="789"/>
                  </a:cubicBezTo>
                  <a:lnTo>
                    <a:pt x="319" y="789"/>
                  </a:lnTo>
                  <a:lnTo>
                    <a:pt x="388" y="697"/>
                  </a:lnTo>
                  <a:lnTo>
                    <a:pt x="411" y="789"/>
                  </a:lnTo>
                  <a:lnTo>
                    <a:pt x="1480" y="789"/>
                  </a:lnTo>
                  <a:lnTo>
                    <a:pt x="1504" y="697"/>
                  </a:lnTo>
                  <a:lnTo>
                    <a:pt x="1572" y="789"/>
                  </a:lnTo>
                  <a:lnTo>
                    <a:pt x="1880" y="789"/>
                  </a:lnTo>
                  <a:cubicBezTo>
                    <a:pt x="1850" y="708"/>
                    <a:pt x="1673" y="228"/>
                    <a:pt x="1606" y="144"/>
                  </a:cubicBezTo>
                  <a:cubicBezTo>
                    <a:pt x="1536" y="52"/>
                    <a:pt x="1274" y="1"/>
                    <a:pt x="1274" y="1"/>
                  </a:cubicBezTo>
                  <a:lnTo>
                    <a:pt x="938" y="93"/>
                  </a:lnTo>
                  <a:lnTo>
                    <a:pt x="60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3196;p29">
              <a:extLst>
                <a:ext uri="{FF2B5EF4-FFF2-40B4-BE49-F238E27FC236}">
                  <a16:creationId xmlns:a16="http://schemas.microsoft.com/office/drawing/2014/main" id="{ABED8D3E-2008-3EBB-9B31-588C05641DCF}"/>
                </a:ext>
              </a:extLst>
            </p:cNvPr>
            <p:cNvSpPr/>
            <p:nvPr/>
          </p:nvSpPr>
          <p:spPr>
            <a:xfrm>
              <a:off x="5508732" y="4074870"/>
              <a:ext cx="42455" cy="151214"/>
            </a:xfrm>
            <a:custGeom>
              <a:avLst/>
              <a:gdLst/>
              <a:ahLst/>
              <a:cxnLst/>
              <a:rect l="l" t="t" r="r" b="b"/>
              <a:pathLst>
                <a:path w="162" h="577" extrusionOk="0">
                  <a:moveTo>
                    <a:pt x="41" y="1"/>
                  </a:moveTo>
                  <a:lnTo>
                    <a:pt x="1" y="502"/>
                  </a:lnTo>
                  <a:lnTo>
                    <a:pt x="80" y="577"/>
                  </a:lnTo>
                  <a:lnTo>
                    <a:pt x="161" y="502"/>
                  </a:lnTo>
                  <a:lnTo>
                    <a:pt x="1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3197;p29">
              <a:extLst>
                <a:ext uri="{FF2B5EF4-FFF2-40B4-BE49-F238E27FC236}">
                  <a16:creationId xmlns:a16="http://schemas.microsoft.com/office/drawing/2014/main" id="{AA406F68-27A5-C37E-3517-84C9B7671C5F}"/>
                </a:ext>
              </a:extLst>
            </p:cNvPr>
            <p:cNvSpPr/>
            <p:nvPr/>
          </p:nvSpPr>
          <p:spPr>
            <a:xfrm>
              <a:off x="5508732" y="4073298"/>
              <a:ext cx="42455" cy="29352"/>
            </a:xfrm>
            <a:custGeom>
              <a:avLst/>
              <a:gdLst/>
              <a:ahLst/>
              <a:cxnLst/>
              <a:rect l="l" t="t" r="r" b="b"/>
              <a:pathLst>
                <a:path w="162" h="112" extrusionOk="0">
                  <a:moveTo>
                    <a:pt x="9" y="0"/>
                  </a:moveTo>
                  <a:lnTo>
                    <a:pt x="1" y="37"/>
                  </a:lnTo>
                  <a:lnTo>
                    <a:pt x="80" y="111"/>
                  </a:lnTo>
                  <a:lnTo>
                    <a:pt x="161" y="34"/>
                  </a:lnTo>
                  <a:lnTo>
                    <a:pt x="1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3198;p29">
              <a:extLst>
                <a:ext uri="{FF2B5EF4-FFF2-40B4-BE49-F238E27FC236}">
                  <a16:creationId xmlns:a16="http://schemas.microsoft.com/office/drawing/2014/main" id="{D7F533F4-8E22-BFF9-66FB-DC2507106C5A}"/>
                </a:ext>
              </a:extLst>
            </p:cNvPr>
            <p:cNvSpPr/>
            <p:nvPr/>
          </p:nvSpPr>
          <p:spPr>
            <a:xfrm>
              <a:off x="5244317" y="4193325"/>
              <a:ext cx="571024" cy="125526"/>
            </a:xfrm>
            <a:custGeom>
              <a:avLst/>
              <a:gdLst/>
              <a:ahLst/>
              <a:cxnLst/>
              <a:rect l="l" t="t" r="r" b="b"/>
              <a:pathLst>
                <a:path w="2704" h="479" extrusionOk="0">
                  <a:moveTo>
                    <a:pt x="1" y="0"/>
                  </a:moveTo>
                  <a:lnTo>
                    <a:pt x="1" y="478"/>
                  </a:lnTo>
                  <a:lnTo>
                    <a:pt x="2704" y="478"/>
                  </a:lnTo>
                  <a:lnTo>
                    <a:pt x="270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3200;p29">
              <a:extLst>
                <a:ext uri="{FF2B5EF4-FFF2-40B4-BE49-F238E27FC236}">
                  <a16:creationId xmlns:a16="http://schemas.microsoft.com/office/drawing/2014/main" id="{50005B20-D5B0-2A76-A08F-35C78C986BA9}"/>
                </a:ext>
              </a:extLst>
            </p:cNvPr>
            <p:cNvSpPr/>
            <p:nvPr/>
          </p:nvSpPr>
          <p:spPr>
            <a:xfrm>
              <a:off x="5414388" y="4252291"/>
              <a:ext cx="16510" cy="27779"/>
            </a:xfrm>
            <a:custGeom>
              <a:avLst/>
              <a:gdLst/>
              <a:ahLst/>
              <a:cxnLst/>
              <a:rect l="l" t="t" r="r" b="b"/>
              <a:pathLst>
                <a:path w="63" h="106" extrusionOk="0">
                  <a:moveTo>
                    <a:pt x="63" y="0"/>
                  </a:moveTo>
                  <a:lnTo>
                    <a:pt x="1" y="17"/>
                  </a:lnTo>
                  <a:lnTo>
                    <a:pt x="1" y="84"/>
                  </a:lnTo>
                  <a:lnTo>
                    <a:pt x="63" y="105"/>
                  </a:lnTo>
                  <a:lnTo>
                    <a:pt x="63"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3204;p29">
              <a:extLst>
                <a:ext uri="{FF2B5EF4-FFF2-40B4-BE49-F238E27FC236}">
                  <a16:creationId xmlns:a16="http://schemas.microsoft.com/office/drawing/2014/main" id="{4AE30EF2-35BB-42C2-1464-09C8E91FC6BF}"/>
                </a:ext>
              </a:extLst>
            </p:cNvPr>
            <p:cNvSpPr/>
            <p:nvPr/>
          </p:nvSpPr>
          <p:spPr>
            <a:xfrm>
              <a:off x="5559311" y="4277974"/>
              <a:ext cx="26731" cy="2621"/>
            </a:xfrm>
            <a:custGeom>
              <a:avLst/>
              <a:gdLst/>
              <a:ahLst/>
              <a:cxnLst/>
              <a:rect l="l" t="t" r="r" b="b"/>
              <a:pathLst>
                <a:path w="102" h="10" extrusionOk="0">
                  <a:moveTo>
                    <a:pt x="0" y="1"/>
                  </a:moveTo>
                  <a:lnTo>
                    <a:pt x="0" y="9"/>
                  </a:lnTo>
                  <a:lnTo>
                    <a:pt x="101" y="9"/>
                  </a:lnTo>
                  <a:lnTo>
                    <a:pt x="10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3205;p29">
              <a:extLst>
                <a:ext uri="{FF2B5EF4-FFF2-40B4-BE49-F238E27FC236}">
                  <a16:creationId xmlns:a16="http://schemas.microsoft.com/office/drawing/2014/main" id="{28296BB9-06DD-1D0E-E7AA-A6EFF3B105EA}"/>
                </a:ext>
              </a:extLst>
            </p:cNvPr>
            <p:cNvSpPr/>
            <p:nvPr/>
          </p:nvSpPr>
          <p:spPr>
            <a:xfrm>
              <a:off x="5562718" y="4275353"/>
              <a:ext cx="19917" cy="3407"/>
            </a:xfrm>
            <a:custGeom>
              <a:avLst/>
              <a:gdLst/>
              <a:ahLst/>
              <a:cxnLst/>
              <a:rect l="l" t="t" r="r" b="b"/>
              <a:pathLst>
                <a:path w="76" h="13" extrusionOk="0">
                  <a:moveTo>
                    <a:pt x="20" y="0"/>
                  </a:moveTo>
                  <a:lnTo>
                    <a:pt x="0" y="13"/>
                  </a:lnTo>
                  <a:lnTo>
                    <a:pt x="75" y="13"/>
                  </a:lnTo>
                  <a:lnTo>
                    <a:pt x="5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3209;p29">
              <a:extLst>
                <a:ext uri="{FF2B5EF4-FFF2-40B4-BE49-F238E27FC236}">
                  <a16:creationId xmlns:a16="http://schemas.microsoft.com/office/drawing/2014/main" id="{8BA89D16-E141-D6F9-954F-E814B2DE6E11}"/>
                </a:ext>
              </a:extLst>
            </p:cNvPr>
            <p:cNvSpPr/>
            <p:nvPr/>
          </p:nvSpPr>
          <p:spPr>
            <a:xfrm>
              <a:off x="5480167" y="4246001"/>
              <a:ext cx="17559" cy="35117"/>
            </a:xfrm>
            <a:custGeom>
              <a:avLst/>
              <a:gdLst/>
              <a:ahLst/>
              <a:cxnLst/>
              <a:rect l="l" t="t" r="r" b="b"/>
              <a:pathLst>
                <a:path w="67" h="134" extrusionOk="0">
                  <a:moveTo>
                    <a:pt x="35" y="1"/>
                  </a:moveTo>
                  <a:cubicBezTo>
                    <a:pt x="15" y="1"/>
                    <a:pt x="0" y="16"/>
                    <a:pt x="0" y="33"/>
                  </a:cubicBezTo>
                  <a:lnTo>
                    <a:pt x="0" y="101"/>
                  </a:lnTo>
                  <a:cubicBezTo>
                    <a:pt x="0" y="121"/>
                    <a:pt x="15" y="134"/>
                    <a:pt x="35" y="134"/>
                  </a:cubicBezTo>
                  <a:cubicBezTo>
                    <a:pt x="52" y="134"/>
                    <a:pt x="67" y="121"/>
                    <a:pt x="67" y="101"/>
                  </a:cubicBezTo>
                  <a:lnTo>
                    <a:pt x="67" y="33"/>
                  </a:lnTo>
                  <a:cubicBezTo>
                    <a:pt x="67" y="16"/>
                    <a:pt x="52" y="1"/>
                    <a:pt x="35"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3213;p29">
              <a:extLst>
                <a:ext uri="{FF2B5EF4-FFF2-40B4-BE49-F238E27FC236}">
                  <a16:creationId xmlns:a16="http://schemas.microsoft.com/office/drawing/2014/main" id="{D6AC8DDC-6D12-148E-F901-13D90BD0E42E}"/>
                </a:ext>
              </a:extLst>
            </p:cNvPr>
            <p:cNvSpPr/>
            <p:nvPr/>
          </p:nvSpPr>
          <p:spPr>
            <a:xfrm>
              <a:off x="5655229" y="4273256"/>
              <a:ext cx="15462" cy="14414"/>
            </a:xfrm>
            <a:custGeom>
              <a:avLst/>
              <a:gdLst/>
              <a:ahLst/>
              <a:cxnLst/>
              <a:rect l="l" t="t" r="r" b="b"/>
              <a:pathLst>
                <a:path w="59" h="55" extrusionOk="0">
                  <a:moveTo>
                    <a:pt x="27" y="1"/>
                  </a:moveTo>
                  <a:cubicBezTo>
                    <a:pt x="21" y="1"/>
                    <a:pt x="16" y="3"/>
                    <a:pt x="11" y="6"/>
                  </a:cubicBezTo>
                  <a:cubicBezTo>
                    <a:pt x="1" y="12"/>
                    <a:pt x="9" y="23"/>
                    <a:pt x="18" y="36"/>
                  </a:cubicBezTo>
                  <a:cubicBezTo>
                    <a:pt x="26" y="46"/>
                    <a:pt x="33" y="54"/>
                    <a:pt x="40" y="54"/>
                  </a:cubicBezTo>
                  <a:cubicBezTo>
                    <a:pt x="43" y="54"/>
                    <a:pt x="45" y="53"/>
                    <a:pt x="48" y="51"/>
                  </a:cubicBezTo>
                  <a:cubicBezTo>
                    <a:pt x="59" y="42"/>
                    <a:pt x="59" y="25"/>
                    <a:pt x="50" y="12"/>
                  </a:cubicBezTo>
                  <a:cubicBezTo>
                    <a:pt x="44" y="5"/>
                    <a:pt x="35" y="1"/>
                    <a:pt x="27"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3214;p29">
              <a:extLst>
                <a:ext uri="{FF2B5EF4-FFF2-40B4-BE49-F238E27FC236}">
                  <a16:creationId xmlns:a16="http://schemas.microsoft.com/office/drawing/2014/main" id="{24794E8C-168B-4DD9-E1C1-B74704BDB3D9}"/>
                </a:ext>
              </a:extLst>
            </p:cNvPr>
            <p:cNvSpPr/>
            <p:nvPr/>
          </p:nvSpPr>
          <p:spPr>
            <a:xfrm>
              <a:off x="5634525" y="4246525"/>
              <a:ext cx="15986" cy="14676"/>
            </a:xfrm>
            <a:custGeom>
              <a:avLst/>
              <a:gdLst/>
              <a:ahLst/>
              <a:cxnLst/>
              <a:rect l="l" t="t" r="r" b="b"/>
              <a:pathLst>
                <a:path w="61" h="56" extrusionOk="0">
                  <a:moveTo>
                    <a:pt x="26" y="1"/>
                  </a:moveTo>
                  <a:cubicBezTo>
                    <a:pt x="22" y="1"/>
                    <a:pt x="17" y="2"/>
                    <a:pt x="13" y="5"/>
                  </a:cubicBezTo>
                  <a:cubicBezTo>
                    <a:pt x="0" y="14"/>
                    <a:pt x="9" y="24"/>
                    <a:pt x="20" y="37"/>
                  </a:cubicBezTo>
                  <a:cubicBezTo>
                    <a:pt x="26" y="47"/>
                    <a:pt x="33" y="55"/>
                    <a:pt x="40" y="55"/>
                  </a:cubicBezTo>
                  <a:cubicBezTo>
                    <a:pt x="42" y="55"/>
                    <a:pt x="45" y="54"/>
                    <a:pt x="48" y="52"/>
                  </a:cubicBezTo>
                  <a:cubicBezTo>
                    <a:pt x="58" y="44"/>
                    <a:pt x="60" y="27"/>
                    <a:pt x="50" y="14"/>
                  </a:cubicBezTo>
                  <a:cubicBezTo>
                    <a:pt x="44" y="5"/>
                    <a:pt x="35" y="1"/>
                    <a:pt x="26"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3216;p29">
              <a:extLst>
                <a:ext uri="{FF2B5EF4-FFF2-40B4-BE49-F238E27FC236}">
                  <a16:creationId xmlns:a16="http://schemas.microsoft.com/office/drawing/2014/main" id="{E691D2B8-0C0E-3129-C191-D91692BF396F}"/>
                </a:ext>
              </a:extLst>
            </p:cNvPr>
            <p:cNvSpPr/>
            <p:nvPr/>
          </p:nvSpPr>
          <p:spPr>
            <a:xfrm>
              <a:off x="5918856" y="4057049"/>
              <a:ext cx="140992" cy="81766"/>
            </a:xfrm>
            <a:custGeom>
              <a:avLst/>
              <a:gdLst/>
              <a:ahLst/>
              <a:cxnLst/>
              <a:rect l="l" t="t" r="r" b="b"/>
              <a:pathLst>
                <a:path w="538" h="312" extrusionOk="0">
                  <a:moveTo>
                    <a:pt x="13" y="0"/>
                  </a:moveTo>
                  <a:cubicBezTo>
                    <a:pt x="7" y="0"/>
                    <a:pt x="0" y="7"/>
                    <a:pt x="0" y="13"/>
                  </a:cubicBezTo>
                  <a:lnTo>
                    <a:pt x="0" y="298"/>
                  </a:lnTo>
                  <a:cubicBezTo>
                    <a:pt x="0" y="305"/>
                    <a:pt x="7" y="311"/>
                    <a:pt x="13" y="311"/>
                  </a:cubicBezTo>
                  <a:lnTo>
                    <a:pt x="525" y="311"/>
                  </a:lnTo>
                  <a:cubicBezTo>
                    <a:pt x="531" y="311"/>
                    <a:pt x="538" y="305"/>
                    <a:pt x="538" y="298"/>
                  </a:cubicBezTo>
                  <a:lnTo>
                    <a:pt x="538" y="13"/>
                  </a:lnTo>
                  <a:cubicBezTo>
                    <a:pt x="538" y="7"/>
                    <a:pt x="53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3217;p29">
              <a:extLst>
                <a:ext uri="{FF2B5EF4-FFF2-40B4-BE49-F238E27FC236}">
                  <a16:creationId xmlns:a16="http://schemas.microsoft.com/office/drawing/2014/main" id="{A5BE502D-6751-F8F8-F49F-DA5956A27BD4}"/>
                </a:ext>
              </a:extLst>
            </p:cNvPr>
            <p:cNvSpPr/>
            <p:nvPr/>
          </p:nvSpPr>
          <p:spPr>
            <a:xfrm>
              <a:off x="3705439" y="4308374"/>
              <a:ext cx="602493" cy="68662"/>
            </a:xfrm>
            <a:custGeom>
              <a:avLst/>
              <a:gdLst/>
              <a:ahLst/>
              <a:cxnLst/>
              <a:rect l="l" t="t" r="r" b="b"/>
              <a:pathLst>
                <a:path w="2299" h="262" extrusionOk="0">
                  <a:moveTo>
                    <a:pt x="0" y="0"/>
                  </a:moveTo>
                  <a:lnTo>
                    <a:pt x="0" y="262"/>
                  </a:lnTo>
                  <a:lnTo>
                    <a:pt x="2298" y="262"/>
                  </a:lnTo>
                  <a:lnTo>
                    <a:pt x="229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3218;p29">
              <a:extLst>
                <a:ext uri="{FF2B5EF4-FFF2-40B4-BE49-F238E27FC236}">
                  <a16:creationId xmlns:a16="http://schemas.microsoft.com/office/drawing/2014/main" id="{238133FB-5C2B-7C1A-79E3-C437CE3E275F}"/>
                </a:ext>
              </a:extLst>
            </p:cNvPr>
            <p:cNvSpPr/>
            <p:nvPr/>
          </p:nvSpPr>
          <p:spPr>
            <a:xfrm>
              <a:off x="3639136" y="4351615"/>
              <a:ext cx="735623" cy="68662"/>
            </a:xfrm>
            <a:custGeom>
              <a:avLst/>
              <a:gdLst/>
              <a:ahLst/>
              <a:cxnLst/>
              <a:rect l="l" t="t" r="r" b="b"/>
              <a:pathLst>
                <a:path w="2807" h="262" extrusionOk="0">
                  <a:moveTo>
                    <a:pt x="253" y="0"/>
                  </a:moveTo>
                  <a:lnTo>
                    <a:pt x="1" y="262"/>
                  </a:lnTo>
                  <a:lnTo>
                    <a:pt x="2806" y="262"/>
                  </a:lnTo>
                  <a:lnTo>
                    <a:pt x="255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3219;p29">
              <a:extLst>
                <a:ext uri="{FF2B5EF4-FFF2-40B4-BE49-F238E27FC236}">
                  <a16:creationId xmlns:a16="http://schemas.microsoft.com/office/drawing/2014/main" id="{6D799087-1B85-61CD-3A69-776564B44F29}"/>
                </a:ext>
              </a:extLst>
            </p:cNvPr>
            <p:cNvSpPr/>
            <p:nvPr/>
          </p:nvSpPr>
          <p:spPr>
            <a:xfrm>
              <a:off x="3319150" y="3506180"/>
              <a:ext cx="1374806" cy="818183"/>
            </a:xfrm>
            <a:custGeom>
              <a:avLst/>
              <a:gdLst/>
              <a:ahLst/>
              <a:cxnLst/>
              <a:rect l="l" t="t" r="r" b="b"/>
              <a:pathLst>
                <a:path w="5246" h="3122" extrusionOk="0">
                  <a:moveTo>
                    <a:pt x="232" y="1"/>
                  </a:moveTo>
                  <a:cubicBezTo>
                    <a:pt x="106" y="1"/>
                    <a:pt x="1" y="106"/>
                    <a:pt x="1" y="232"/>
                  </a:cubicBezTo>
                  <a:lnTo>
                    <a:pt x="1" y="2890"/>
                  </a:lnTo>
                  <a:cubicBezTo>
                    <a:pt x="1" y="3017"/>
                    <a:pt x="106" y="3121"/>
                    <a:pt x="232" y="3121"/>
                  </a:cubicBezTo>
                  <a:lnTo>
                    <a:pt x="5015" y="3121"/>
                  </a:lnTo>
                  <a:cubicBezTo>
                    <a:pt x="5143" y="3121"/>
                    <a:pt x="5246" y="3019"/>
                    <a:pt x="5246" y="2890"/>
                  </a:cubicBezTo>
                  <a:lnTo>
                    <a:pt x="5246" y="232"/>
                  </a:lnTo>
                  <a:cubicBezTo>
                    <a:pt x="5246" y="106"/>
                    <a:pt x="5143" y="1"/>
                    <a:pt x="501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3220;p29">
              <a:extLst>
                <a:ext uri="{FF2B5EF4-FFF2-40B4-BE49-F238E27FC236}">
                  <a16:creationId xmlns:a16="http://schemas.microsoft.com/office/drawing/2014/main" id="{9E9D2DC2-5F25-FF18-43A9-D4F5D2E0B014}"/>
                </a:ext>
              </a:extLst>
            </p:cNvPr>
            <p:cNvSpPr/>
            <p:nvPr/>
          </p:nvSpPr>
          <p:spPr>
            <a:xfrm>
              <a:off x="3319150" y="4145105"/>
              <a:ext cx="1374806" cy="179256"/>
            </a:xfrm>
            <a:custGeom>
              <a:avLst/>
              <a:gdLst/>
              <a:ahLst/>
              <a:cxnLst/>
              <a:rect l="l" t="t" r="r" b="b"/>
              <a:pathLst>
                <a:path w="5246" h="684" extrusionOk="0">
                  <a:moveTo>
                    <a:pt x="1" y="0"/>
                  </a:moveTo>
                  <a:lnTo>
                    <a:pt x="1" y="452"/>
                  </a:lnTo>
                  <a:cubicBezTo>
                    <a:pt x="1" y="581"/>
                    <a:pt x="106" y="683"/>
                    <a:pt x="232" y="683"/>
                  </a:cubicBezTo>
                  <a:lnTo>
                    <a:pt x="5015" y="683"/>
                  </a:lnTo>
                  <a:cubicBezTo>
                    <a:pt x="5143" y="683"/>
                    <a:pt x="5246" y="579"/>
                    <a:pt x="5246" y="452"/>
                  </a:cubicBezTo>
                  <a:lnTo>
                    <a:pt x="5246"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3221;p29">
              <a:extLst>
                <a:ext uri="{FF2B5EF4-FFF2-40B4-BE49-F238E27FC236}">
                  <a16:creationId xmlns:a16="http://schemas.microsoft.com/office/drawing/2014/main" id="{FFACE1CC-CC2B-6140-CDD6-054DB23631D5}"/>
                </a:ext>
              </a:extLst>
            </p:cNvPr>
            <p:cNvSpPr/>
            <p:nvPr/>
          </p:nvSpPr>
          <p:spPr>
            <a:xfrm>
              <a:off x="3971439" y="4193849"/>
              <a:ext cx="71020" cy="71021"/>
            </a:xfrm>
            <a:custGeom>
              <a:avLst/>
              <a:gdLst/>
              <a:ahLst/>
              <a:cxnLst/>
              <a:rect l="l" t="t" r="r" b="b"/>
              <a:pathLst>
                <a:path w="271" h="271" extrusionOk="0">
                  <a:moveTo>
                    <a:pt x="135" y="1"/>
                  </a:moveTo>
                  <a:cubicBezTo>
                    <a:pt x="60" y="1"/>
                    <a:pt x="0" y="61"/>
                    <a:pt x="0" y="136"/>
                  </a:cubicBezTo>
                  <a:cubicBezTo>
                    <a:pt x="0" y="210"/>
                    <a:pt x="60" y="270"/>
                    <a:pt x="135" y="270"/>
                  </a:cubicBezTo>
                  <a:cubicBezTo>
                    <a:pt x="210" y="270"/>
                    <a:pt x="270" y="210"/>
                    <a:pt x="270" y="136"/>
                  </a:cubicBezTo>
                  <a:cubicBezTo>
                    <a:pt x="270" y="61"/>
                    <a:pt x="210" y="1"/>
                    <a:pt x="1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3222;p29">
              <a:extLst>
                <a:ext uri="{FF2B5EF4-FFF2-40B4-BE49-F238E27FC236}">
                  <a16:creationId xmlns:a16="http://schemas.microsoft.com/office/drawing/2014/main" id="{0E1EBAEE-EBBA-E9A2-A14A-99B29A2044D5}"/>
                </a:ext>
              </a:extLst>
            </p:cNvPr>
            <p:cNvSpPr/>
            <p:nvPr/>
          </p:nvSpPr>
          <p:spPr>
            <a:xfrm>
              <a:off x="3392791" y="4070939"/>
              <a:ext cx="16510" cy="54773"/>
            </a:xfrm>
            <a:custGeom>
              <a:avLst/>
              <a:gdLst/>
              <a:ahLst/>
              <a:cxnLst/>
              <a:rect l="l" t="t" r="r" b="b"/>
              <a:pathLst>
                <a:path w="63" h="209" extrusionOk="0">
                  <a:moveTo>
                    <a:pt x="0" y="1"/>
                  </a:moveTo>
                  <a:lnTo>
                    <a:pt x="0" y="208"/>
                  </a:lnTo>
                  <a:lnTo>
                    <a:pt x="62" y="208"/>
                  </a:lnTo>
                  <a:lnTo>
                    <a:pt x="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3223;p29">
              <a:extLst>
                <a:ext uri="{FF2B5EF4-FFF2-40B4-BE49-F238E27FC236}">
                  <a16:creationId xmlns:a16="http://schemas.microsoft.com/office/drawing/2014/main" id="{EF5DD3B0-AB76-DFAA-6FE6-F9A470C12BF8}"/>
                </a:ext>
              </a:extLst>
            </p:cNvPr>
            <p:cNvSpPr/>
            <p:nvPr/>
          </p:nvSpPr>
          <p:spPr>
            <a:xfrm>
              <a:off x="3431053" y="4070939"/>
              <a:ext cx="16510" cy="54773"/>
            </a:xfrm>
            <a:custGeom>
              <a:avLst/>
              <a:gdLst/>
              <a:ahLst/>
              <a:cxnLst/>
              <a:rect l="l" t="t" r="r" b="b"/>
              <a:pathLst>
                <a:path w="63" h="209" extrusionOk="0">
                  <a:moveTo>
                    <a:pt x="0" y="1"/>
                  </a:moveTo>
                  <a:lnTo>
                    <a:pt x="0" y="208"/>
                  </a:lnTo>
                  <a:lnTo>
                    <a:pt x="62" y="208"/>
                  </a:lnTo>
                  <a:lnTo>
                    <a:pt x="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3224;p29">
              <a:extLst>
                <a:ext uri="{FF2B5EF4-FFF2-40B4-BE49-F238E27FC236}">
                  <a16:creationId xmlns:a16="http://schemas.microsoft.com/office/drawing/2014/main" id="{A4989958-8DDF-AE16-3BA5-70D6D34F666A}"/>
                </a:ext>
              </a:extLst>
            </p:cNvPr>
            <p:cNvSpPr/>
            <p:nvPr/>
          </p:nvSpPr>
          <p:spPr>
            <a:xfrm>
              <a:off x="3499453" y="4088236"/>
              <a:ext cx="1135801" cy="19393"/>
            </a:xfrm>
            <a:custGeom>
              <a:avLst/>
              <a:gdLst/>
              <a:ahLst/>
              <a:cxnLst/>
              <a:rect l="l" t="t" r="r" b="b"/>
              <a:pathLst>
                <a:path w="4334" h="74" extrusionOk="0">
                  <a:moveTo>
                    <a:pt x="0" y="1"/>
                  </a:moveTo>
                  <a:lnTo>
                    <a:pt x="0" y="74"/>
                  </a:lnTo>
                  <a:lnTo>
                    <a:pt x="4333" y="74"/>
                  </a:lnTo>
                  <a:lnTo>
                    <a:pt x="433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3225;p29">
              <a:extLst>
                <a:ext uri="{FF2B5EF4-FFF2-40B4-BE49-F238E27FC236}">
                  <a16:creationId xmlns:a16="http://schemas.microsoft.com/office/drawing/2014/main" id="{EC42A2B7-C7FB-24BF-F08A-E06A0C1CC0B8}"/>
                </a:ext>
              </a:extLst>
            </p:cNvPr>
            <p:cNvSpPr/>
            <p:nvPr/>
          </p:nvSpPr>
          <p:spPr>
            <a:xfrm>
              <a:off x="3499453" y="4088236"/>
              <a:ext cx="377901" cy="19393"/>
            </a:xfrm>
            <a:custGeom>
              <a:avLst/>
              <a:gdLst/>
              <a:ahLst/>
              <a:cxnLst/>
              <a:rect l="l" t="t" r="r" b="b"/>
              <a:pathLst>
                <a:path w="1442" h="74" extrusionOk="0">
                  <a:moveTo>
                    <a:pt x="0" y="1"/>
                  </a:moveTo>
                  <a:lnTo>
                    <a:pt x="0" y="74"/>
                  </a:lnTo>
                  <a:lnTo>
                    <a:pt x="1442" y="74"/>
                  </a:lnTo>
                  <a:lnTo>
                    <a:pt x="1442" y="1"/>
                  </a:ln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3226;p29">
              <a:extLst>
                <a:ext uri="{FF2B5EF4-FFF2-40B4-BE49-F238E27FC236}">
                  <a16:creationId xmlns:a16="http://schemas.microsoft.com/office/drawing/2014/main" id="{B46C3087-92B4-70C6-C5A3-5BC56E9F48FE}"/>
                </a:ext>
              </a:extLst>
            </p:cNvPr>
            <p:cNvSpPr/>
            <p:nvPr/>
          </p:nvSpPr>
          <p:spPr>
            <a:xfrm>
              <a:off x="3319143" y="3504075"/>
              <a:ext cx="1418053" cy="523349"/>
            </a:xfrm>
            <a:custGeom>
              <a:avLst/>
              <a:gdLst/>
              <a:ahLst/>
              <a:cxnLst/>
              <a:rect l="l" t="t" r="r" b="b"/>
              <a:pathLst>
                <a:path w="5490" h="1997" extrusionOk="0">
                  <a:moveTo>
                    <a:pt x="125" y="0"/>
                  </a:moveTo>
                  <a:cubicBezTo>
                    <a:pt x="56" y="0"/>
                    <a:pt x="1" y="37"/>
                    <a:pt x="1" y="80"/>
                  </a:cubicBezTo>
                  <a:lnTo>
                    <a:pt x="1" y="1919"/>
                  </a:lnTo>
                  <a:cubicBezTo>
                    <a:pt x="1" y="1962"/>
                    <a:pt x="56" y="1996"/>
                    <a:pt x="125" y="1996"/>
                  </a:cubicBezTo>
                  <a:lnTo>
                    <a:pt x="5366" y="1996"/>
                  </a:lnTo>
                  <a:cubicBezTo>
                    <a:pt x="5434" y="1996"/>
                    <a:pt x="5490" y="1962"/>
                    <a:pt x="5490" y="1919"/>
                  </a:cubicBezTo>
                  <a:lnTo>
                    <a:pt x="5490" y="80"/>
                  </a:lnTo>
                  <a:cubicBezTo>
                    <a:pt x="5490" y="37"/>
                    <a:pt x="5434" y="0"/>
                    <a:pt x="536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3227;p29">
              <a:extLst>
                <a:ext uri="{FF2B5EF4-FFF2-40B4-BE49-F238E27FC236}">
                  <a16:creationId xmlns:a16="http://schemas.microsoft.com/office/drawing/2014/main" id="{9D898E71-0A0C-A9C4-6E40-36955CC2CAA3}"/>
                </a:ext>
              </a:extLst>
            </p:cNvPr>
            <p:cNvSpPr/>
            <p:nvPr/>
          </p:nvSpPr>
          <p:spPr>
            <a:xfrm>
              <a:off x="3319142" y="3554675"/>
              <a:ext cx="1418054" cy="347502"/>
            </a:xfrm>
            <a:custGeom>
              <a:avLst/>
              <a:gdLst/>
              <a:ahLst/>
              <a:cxnLst/>
              <a:rect l="l" t="t" r="r" b="b"/>
              <a:pathLst>
                <a:path w="5526" h="1326" extrusionOk="0">
                  <a:moveTo>
                    <a:pt x="0" y="0"/>
                  </a:moveTo>
                  <a:lnTo>
                    <a:pt x="0" y="1326"/>
                  </a:lnTo>
                  <a:lnTo>
                    <a:pt x="5526" y="1326"/>
                  </a:lnTo>
                  <a:lnTo>
                    <a:pt x="552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3228;p29">
              <a:extLst>
                <a:ext uri="{FF2B5EF4-FFF2-40B4-BE49-F238E27FC236}">
                  <a16:creationId xmlns:a16="http://schemas.microsoft.com/office/drawing/2014/main" id="{39DFAB80-A44F-BF6C-D8D5-4D3894923525}"/>
                </a:ext>
              </a:extLst>
            </p:cNvPr>
            <p:cNvSpPr/>
            <p:nvPr/>
          </p:nvSpPr>
          <p:spPr>
            <a:xfrm>
              <a:off x="3916928" y="3570387"/>
              <a:ext cx="200220" cy="199959"/>
            </a:xfrm>
            <a:custGeom>
              <a:avLst/>
              <a:gdLst/>
              <a:ahLst/>
              <a:cxnLst/>
              <a:rect l="l" t="t" r="r" b="b"/>
              <a:pathLst>
                <a:path w="764" h="763" extrusionOk="0">
                  <a:moveTo>
                    <a:pt x="382" y="0"/>
                  </a:moveTo>
                  <a:cubicBezTo>
                    <a:pt x="172" y="0"/>
                    <a:pt x="1" y="171"/>
                    <a:pt x="1" y="381"/>
                  </a:cubicBezTo>
                  <a:cubicBezTo>
                    <a:pt x="1" y="591"/>
                    <a:pt x="172" y="763"/>
                    <a:pt x="382" y="763"/>
                  </a:cubicBezTo>
                  <a:cubicBezTo>
                    <a:pt x="594" y="763"/>
                    <a:pt x="763" y="591"/>
                    <a:pt x="763" y="381"/>
                  </a:cubicBezTo>
                  <a:cubicBezTo>
                    <a:pt x="763" y="171"/>
                    <a:pt x="594" y="0"/>
                    <a:pt x="382" y="0"/>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3229;p29">
              <a:extLst>
                <a:ext uri="{FF2B5EF4-FFF2-40B4-BE49-F238E27FC236}">
                  <a16:creationId xmlns:a16="http://schemas.microsoft.com/office/drawing/2014/main" id="{292CEF21-57FD-21BB-D4CC-23B3392819C5}"/>
                </a:ext>
              </a:extLst>
            </p:cNvPr>
            <p:cNvSpPr/>
            <p:nvPr/>
          </p:nvSpPr>
          <p:spPr>
            <a:xfrm>
              <a:off x="3794542" y="3777946"/>
              <a:ext cx="445515" cy="187118"/>
            </a:xfrm>
            <a:custGeom>
              <a:avLst/>
              <a:gdLst/>
              <a:ahLst/>
              <a:cxnLst/>
              <a:rect l="l" t="t" r="r" b="b"/>
              <a:pathLst>
                <a:path w="1700" h="714" extrusionOk="0">
                  <a:moveTo>
                    <a:pt x="549" y="1"/>
                  </a:moveTo>
                  <a:cubicBezTo>
                    <a:pt x="549" y="1"/>
                    <a:pt x="314" y="48"/>
                    <a:pt x="249" y="131"/>
                  </a:cubicBezTo>
                  <a:cubicBezTo>
                    <a:pt x="189" y="208"/>
                    <a:pt x="29" y="641"/>
                    <a:pt x="1" y="714"/>
                  </a:cubicBezTo>
                  <a:lnTo>
                    <a:pt x="290" y="714"/>
                  </a:lnTo>
                  <a:lnTo>
                    <a:pt x="352" y="630"/>
                  </a:lnTo>
                  <a:lnTo>
                    <a:pt x="374" y="714"/>
                  </a:lnTo>
                  <a:lnTo>
                    <a:pt x="1339" y="714"/>
                  </a:lnTo>
                  <a:lnTo>
                    <a:pt x="1361" y="630"/>
                  </a:lnTo>
                  <a:lnTo>
                    <a:pt x="1421" y="714"/>
                  </a:lnTo>
                  <a:lnTo>
                    <a:pt x="1699" y="714"/>
                  </a:lnTo>
                  <a:cubicBezTo>
                    <a:pt x="1674" y="641"/>
                    <a:pt x="1511" y="208"/>
                    <a:pt x="1453" y="131"/>
                  </a:cubicBezTo>
                  <a:cubicBezTo>
                    <a:pt x="1389" y="48"/>
                    <a:pt x="1151" y="1"/>
                    <a:pt x="1151" y="1"/>
                  </a:cubicBezTo>
                  <a:lnTo>
                    <a:pt x="849" y="86"/>
                  </a:lnTo>
                  <a:lnTo>
                    <a:pt x="549" y="1"/>
                  </a:lnTo>
                  <a:close/>
                </a:path>
              </a:pathLst>
            </a:custGeom>
            <a:solidFill>
              <a:srgbClr val="ACAC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3230;p29">
              <a:extLst>
                <a:ext uri="{FF2B5EF4-FFF2-40B4-BE49-F238E27FC236}">
                  <a16:creationId xmlns:a16="http://schemas.microsoft.com/office/drawing/2014/main" id="{D68C1ACC-293A-54F2-7FCE-22B8B3E123EF}"/>
                </a:ext>
              </a:extLst>
            </p:cNvPr>
            <p:cNvSpPr/>
            <p:nvPr/>
          </p:nvSpPr>
          <p:spPr>
            <a:xfrm>
              <a:off x="3997908" y="3794718"/>
              <a:ext cx="37738" cy="136801"/>
            </a:xfrm>
            <a:custGeom>
              <a:avLst/>
              <a:gdLst/>
              <a:ahLst/>
              <a:cxnLst/>
              <a:rect l="l" t="t" r="r" b="b"/>
              <a:pathLst>
                <a:path w="144" h="522" extrusionOk="0">
                  <a:moveTo>
                    <a:pt x="37" y="1"/>
                  </a:moveTo>
                  <a:lnTo>
                    <a:pt x="0" y="453"/>
                  </a:lnTo>
                  <a:lnTo>
                    <a:pt x="73" y="521"/>
                  </a:lnTo>
                  <a:lnTo>
                    <a:pt x="144" y="453"/>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3231;p29">
              <a:extLst>
                <a:ext uri="{FF2B5EF4-FFF2-40B4-BE49-F238E27FC236}">
                  <a16:creationId xmlns:a16="http://schemas.microsoft.com/office/drawing/2014/main" id="{CB99361A-5606-3F77-D33E-FF087640AB1B}"/>
                </a:ext>
              </a:extLst>
            </p:cNvPr>
            <p:cNvSpPr/>
            <p:nvPr/>
          </p:nvSpPr>
          <p:spPr>
            <a:xfrm>
              <a:off x="3997908" y="3793146"/>
              <a:ext cx="37738" cy="26731"/>
            </a:xfrm>
            <a:custGeom>
              <a:avLst/>
              <a:gdLst/>
              <a:ahLst/>
              <a:cxnLst/>
              <a:rect l="l" t="t" r="r" b="b"/>
              <a:pathLst>
                <a:path w="144" h="102" extrusionOk="0">
                  <a:moveTo>
                    <a:pt x="9" y="0"/>
                  </a:moveTo>
                  <a:lnTo>
                    <a:pt x="0" y="33"/>
                  </a:lnTo>
                  <a:lnTo>
                    <a:pt x="73" y="101"/>
                  </a:lnTo>
                  <a:lnTo>
                    <a:pt x="144" y="33"/>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3232;p29">
              <a:extLst>
                <a:ext uri="{FF2B5EF4-FFF2-40B4-BE49-F238E27FC236}">
                  <a16:creationId xmlns:a16="http://schemas.microsoft.com/office/drawing/2014/main" id="{F5AD31DA-3162-4865-2A08-497E73E1DCDF}"/>
                </a:ext>
              </a:extLst>
            </p:cNvPr>
            <p:cNvSpPr/>
            <p:nvPr/>
          </p:nvSpPr>
          <p:spPr>
            <a:xfrm>
              <a:off x="3319137" y="3901900"/>
              <a:ext cx="1015250" cy="112700"/>
            </a:xfrm>
            <a:custGeom>
              <a:avLst/>
              <a:gdLst/>
              <a:ahLst/>
              <a:cxnLst/>
              <a:rect l="l" t="t" r="r" b="b"/>
              <a:pathLst>
                <a:path w="2443" h="430" extrusionOk="0">
                  <a:moveTo>
                    <a:pt x="0" y="1"/>
                  </a:moveTo>
                  <a:lnTo>
                    <a:pt x="0" y="429"/>
                  </a:lnTo>
                  <a:lnTo>
                    <a:pt x="2442" y="429"/>
                  </a:lnTo>
                  <a:lnTo>
                    <a:pt x="24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3236;p29">
              <a:extLst>
                <a:ext uri="{FF2B5EF4-FFF2-40B4-BE49-F238E27FC236}">
                  <a16:creationId xmlns:a16="http://schemas.microsoft.com/office/drawing/2014/main" id="{DF51F562-524D-02C1-BCC6-7F2E7A333813}"/>
                </a:ext>
              </a:extLst>
            </p:cNvPr>
            <p:cNvSpPr/>
            <p:nvPr/>
          </p:nvSpPr>
          <p:spPr>
            <a:xfrm>
              <a:off x="4025425" y="3937284"/>
              <a:ext cx="59751" cy="60276"/>
            </a:xfrm>
            <a:custGeom>
              <a:avLst/>
              <a:gdLst/>
              <a:ahLst/>
              <a:cxnLst/>
              <a:rect l="l" t="t" r="r" b="b"/>
              <a:pathLst>
                <a:path w="228" h="230" extrusionOk="0">
                  <a:moveTo>
                    <a:pt x="114" y="1"/>
                  </a:moveTo>
                  <a:cubicBezTo>
                    <a:pt x="51" y="1"/>
                    <a:pt x="0" y="52"/>
                    <a:pt x="0" y="114"/>
                  </a:cubicBezTo>
                  <a:cubicBezTo>
                    <a:pt x="0" y="179"/>
                    <a:pt x="51" y="230"/>
                    <a:pt x="114" y="230"/>
                  </a:cubicBezTo>
                  <a:cubicBezTo>
                    <a:pt x="176" y="230"/>
                    <a:pt x="227" y="179"/>
                    <a:pt x="227" y="114"/>
                  </a:cubicBezTo>
                  <a:cubicBezTo>
                    <a:pt x="227" y="52"/>
                    <a:pt x="176" y="1"/>
                    <a:pt x="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3237;p29">
              <a:extLst>
                <a:ext uri="{FF2B5EF4-FFF2-40B4-BE49-F238E27FC236}">
                  <a16:creationId xmlns:a16="http://schemas.microsoft.com/office/drawing/2014/main" id="{EA475C99-0812-6B56-5290-7171BF0B8145}"/>
                </a:ext>
              </a:extLst>
            </p:cNvPr>
            <p:cNvSpPr/>
            <p:nvPr/>
          </p:nvSpPr>
          <p:spPr>
            <a:xfrm>
              <a:off x="4035383" y="3954318"/>
              <a:ext cx="39572" cy="22014"/>
            </a:xfrm>
            <a:custGeom>
              <a:avLst/>
              <a:gdLst/>
              <a:ahLst/>
              <a:cxnLst/>
              <a:rect l="l" t="t" r="r" b="b"/>
              <a:pathLst>
                <a:path w="151" h="84" extrusionOk="0">
                  <a:moveTo>
                    <a:pt x="1" y="0"/>
                  </a:moveTo>
                  <a:lnTo>
                    <a:pt x="1" y="84"/>
                  </a:lnTo>
                  <a:lnTo>
                    <a:pt x="151" y="84"/>
                  </a:lnTo>
                  <a:lnTo>
                    <a:pt x="15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3238;p29">
              <a:extLst>
                <a:ext uri="{FF2B5EF4-FFF2-40B4-BE49-F238E27FC236}">
                  <a16:creationId xmlns:a16="http://schemas.microsoft.com/office/drawing/2014/main" id="{AE30F0EF-5F43-BD69-31E2-2E297F85E6DC}"/>
                </a:ext>
              </a:extLst>
            </p:cNvPr>
            <p:cNvSpPr/>
            <p:nvPr/>
          </p:nvSpPr>
          <p:spPr>
            <a:xfrm>
              <a:off x="4043245" y="3977904"/>
              <a:ext cx="23848" cy="2883"/>
            </a:xfrm>
            <a:custGeom>
              <a:avLst/>
              <a:gdLst/>
              <a:ahLst/>
              <a:cxnLst/>
              <a:rect l="l" t="t" r="r" b="b"/>
              <a:pathLst>
                <a:path w="91" h="11" extrusionOk="0">
                  <a:moveTo>
                    <a:pt x="1" y="0"/>
                  </a:moveTo>
                  <a:lnTo>
                    <a:pt x="1" y="11"/>
                  </a:lnTo>
                  <a:lnTo>
                    <a:pt x="91" y="11"/>
                  </a:lnTo>
                  <a:lnTo>
                    <a:pt x="9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3239;p29">
              <a:extLst>
                <a:ext uri="{FF2B5EF4-FFF2-40B4-BE49-F238E27FC236}">
                  <a16:creationId xmlns:a16="http://schemas.microsoft.com/office/drawing/2014/main" id="{8A0B1B21-248C-4391-A62A-F2242C7CCE7D}"/>
                </a:ext>
              </a:extLst>
            </p:cNvPr>
            <p:cNvSpPr/>
            <p:nvPr/>
          </p:nvSpPr>
          <p:spPr>
            <a:xfrm>
              <a:off x="4046128" y="3975546"/>
              <a:ext cx="18083" cy="3669"/>
            </a:xfrm>
            <a:custGeom>
              <a:avLst/>
              <a:gdLst/>
              <a:ahLst/>
              <a:cxnLst/>
              <a:rect l="l" t="t" r="r" b="b"/>
              <a:pathLst>
                <a:path w="69" h="14" extrusionOk="0">
                  <a:moveTo>
                    <a:pt x="17" y="0"/>
                  </a:moveTo>
                  <a:lnTo>
                    <a:pt x="0" y="13"/>
                  </a:lnTo>
                  <a:lnTo>
                    <a:pt x="69" y="13"/>
                  </a:lnTo>
                  <a:lnTo>
                    <a:pt x="52"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3240;p29">
              <a:extLst>
                <a:ext uri="{FF2B5EF4-FFF2-40B4-BE49-F238E27FC236}">
                  <a16:creationId xmlns:a16="http://schemas.microsoft.com/office/drawing/2014/main" id="{03136D9B-D533-BE21-BB95-5E0C35D03EC7}"/>
                </a:ext>
              </a:extLst>
            </p:cNvPr>
            <p:cNvSpPr/>
            <p:nvPr/>
          </p:nvSpPr>
          <p:spPr>
            <a:xfrm>
              <a:off x="4037742" y="3956939"/>
              <a:ext cx="34855" cy="16510"/>
            </a:xfrm>
            <a:custGeom>
              <a:avLst/>
              <a:gdLst/>
              <a:ahLst/>
              <a:cxnLst/>
              <a:rect l="l" t="t" r="r" b="b"/>
              <a:pathLst>
                <a:path w="133" h="63" extrusionOk="0">
                  <a:moveTo>
                    <a:pt x="0" y="1"/>
                  </a:moveTo>
                  <a:lnTo>
                    <a:pt x="0" y="63"/>
                  </a:lnTo>
                  <a:lnTo>
                    <a:pt x="133" y="63"/>
                  </a:lnTo>
                  <a:lnTo>
                    <a:pt x="133"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3241;p29">
              <a:extLst>
                <a:ext uri="{FF2B5EF4-FFF2-40B4-BE49-F238E27FC236}">
                  <a16:creationId xmlns:a16="http://schemas.microsoft.com/office/drawing/2014/main" id="{D5F43192-F995-8500-98FF-1A6789A89520}"/>
                </a:ext>
              </a:extLst>
            </p:cNvPr>
            <p:cNvSpPr/>
            <p:nvPr/>
          </p:nvSpPr>
          <p:spPr>
            <a:xfrm>
              <a:off x="3949425" y="3937284"/>
              <a:ext cx="60538" cy="60276"/>
            </a:xfrm>
            <a:custGeom>
              <a:avLst/>
              <a:gdLst/>
              <a:ahLst/>
              <a:cxnLst/>
              <a:rect l="l" t="t" r="r" b="b"/>
              <a:pathLst>
                <a:path w="231" h="230" extrusionOk="0">
                  <a:moveTo>
                    <a:pt x="117" y="1"/>
                  </a:moveTo>
                  <a:cubicBezTo>
                    <a:pt x="52" y="1"/>
                    <a:pt x="1" y="52"/>
                    <a:pt x="1" y="114"/>
                  </a:cubicBezTo>
                  <a:cubicBezTo>
                    <a:pt x="1" y="179"/>
                    <a:pt x="52" y="230"/>
                    <a:pt x="117" y="230"/>
                  </a:cubicBezTo>
                  <a:cubicBezTo>
                    <a:pt x="179" y="230"/>
                    <a:pt x="230" y="179"/>
                    <a:pt x="230" y="114"/>
                  </a:cubicBezTo>
                  <a:cubicBezTo>
                    <a:pt x="230" y="52"/>
                    <a:pt x="179" y="1"/>
                    <a:pt x="1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3242;p29">
              <a:extLst>
                <a:ext uri="{FF2B5EF4-FFF2-40B4-BE49-F238E27FC236}">
                  <a16:creationId xmlns:a16="http://schemas.microsoft.com/office/drawing/2014/main" id="{564FA663-08C6-6546-9F71-F02A8CECEED2}"/>
                </a:ext>
              </a:extLst>
            </p:cNvPr>
            <p:cNvSpPr/>
            <p:nvPr/>
          </p:nvSpPr>
          <p:spPr>
            <a:xfrm>
              <a:off x="3975894" y="3963753"/>
              <a:ext cx="8124" cy="23848"/>
            </a:xfrm>
            <a:custGeom>
              <a:avLst/>
              <a:gdLst/>
              <a:ahLst/>
              <a:cxnLst/>
              <a:rect l="l" t="t" r="r" b="b"/>
              <a:pathLst>
                <a:path w="31" h="91" extrusionOk="0">
                  <a:moveTo>
                    <a:pt x="1" y="0"/>
                  </a:moveTo>
                  <a:lnTo>
                    <a:pt x="1" y="90"/>
                  </a:lnTo>
                  <a:lnTo>
                    <a:pt x="31" y="90"/>
                  </a:lnTo>
                  <a:lnTo>
                    <a:pt x="31"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3243;p29">
              <a:extLst>
                <a:ext uri="{FF2B5EF4-FFF2-40B4-BE49-F238E27FC236}">
                  <a16:creationId xmlns:a16="http://schemas.microsoft.com/office/drawing/2014/main" id="{EC597A05-4E13-BE4E-81B5-9B1082F1C73E}"/>
                </a:ext>
              </a:extLst>
            </p:cNvPr>
            <p:cNvSpPr/>
            <p:nvPr/>
          </p:nvSpPr>
          <p:spPr>
            <a:xfrm>
              <a:off x="3971963" y="3949077"/>
              <a:ext cx="15986" cy="32235"/>
            </a:xfrm>
            <a:custGeom>
              <a:avLst/>
              <a:gdLst/>
              <a:ahLst/>
              <a:cxnLst/>
              <a:rect l="l" t="t" r="r" b="b"/>
              <a:pathLst>
                <a:path w="61" h="123" extrusionOk="0">
                  <a:moveTo>
                    <a:pt x="31" y="1"/>
                  </a:moveTo>
                  <a:cubicBezTo>
                    <a:pt x="13" y="1"/>
                    <a:pt x="1" y="14"/>
                    <a:pt x="1" y="31"/>
                  </a:cubicBezTo>
                  <a:lnTo>
                    <a:pt x="1" y="93"/>
                  </a:lnTo>
                  <a:cubicBezTo>
                    <a:pt x="1" y="108"/>
                    <a:pt x="13" y="123"/>
                    <a:pt x="31" y="123"/>
                  </a:cubicBezTo>
                  <a:cubicBezTo>
                    <a:pt x="46" y="123"/>
                    <a:pt x="61" y="108"/>
                    <a:pt x="61" y="93"/>
                  </a:cubicBezTo>
                  <a:lnTo>
                    <a:pt x="61" y="31"/>
                  </a:lnTo>
                  <a:cubicBezTo>
                    <a:pt x="61" y="14"/>
                    <a:pt x="46" y="1"/>
                    <a:pt x="31"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3244;p29">
              <a:extLst>
                <a:ext uri="{FF2B5EF4-FFF2-40B4-BE49-F238E27FC236}">
                  <a16:creationId xmlns:a16="http://schemas.microsoft.com/office/drawing/2014/main" id="{8137BF62-9CE0-FD6E-3EA3-6FC406482238}"/>
                </a:ext>
              </a:extLst>
            </p:cNvPr>
            <p:cNvSpPr/>
            <p:nvPr/>
          </p:nvSpPr>
          <p:spPr>
            <a:xfrm>
              <a:off x="3969080" y="3960870"/>
              <a:ext cx="21752" cy="3145"/>
            </a:xfrm>
            <a:custGeom>
              <a:avLst/>
              <a:gdLst/>
              <a:ahLst/>
              <a:cxnLst/>
              <a:rect l="l" t="t" r="r" b="b"/>
              <a:pathLst>
                <a:path w="83" h="12" extrusionOk="0">
                  <a:moveTo>
                    <a:pt x="1" y="1"/>
                  </a:moveTo>
                  <a:lnTo>
                    <a:pt x="1" y="11"/>
                  </a:lnTo>
                  <a:lnTo>
                    <a:pt x="82" y="11"/>
                  </a:lnTo>
                  <a:lnTo>
                    <a:pt x="8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3245;p29">
              <a:extLst>
                <a:ext uri="{FF2B5EF4-FFF2-40B4-BE49-F238E27FC236}">
                  <a16:creationId xmlns:a16="http://schemas.microsoft.com/office/drawing/2014/main" id="{7B128ABA-F5E5-44DA-A97C-C43E91036234}"/>
                </a:ext>
              </a:extLst>
            </p:cNvPr>
            <p:cNvSpPr/>
            <p:nvPr/>
          </p:nvSpPr>
          <p:spPr>
            <a:xfrm>
              <a:off x="4100638" y="3937284"/>
              <a:ext cx="59751" cy="60276"/>
            </a:xfrm>
            <a:custGeom>
              <a:avLst/>
              <a:gdLst/>
              <a:ahLst/>
              <a:cxnLst/>
              <a:rect l="l" t="t" r="r" b="b"/>
              <a:pathLst>
                <a:path w="228" h="230" extrusionOk="0">
                  <a:moveTo>
                    <a:pt x="114" y="1"/>
                  </a:moveTo>
                  <a:cubicBezTo>
                    <a:pt x="51" y="1"/>
                    <a:pt x="0" y="52"/>
                    <a:pt x="0" y="114"/>
                  </a:cubicBezTo>
                  <a:cubicBezTo>
                    <a:pt x="0" y="179"/>
                    <a:pt x="51" y="230"/>
                    <a:pt x="114" y="230"/>
                  </a:cubicBezTo>
                  <a:cubicBezTo>
                    <a:pt x="176" y="230"/>
                    <a:pt x="227" y="179"/>
                    <a:pt x="227" y="114"/>
                  </a:cubicBezTo>
                  <a:cubicBezTo>
                    <a:pt x="227" y="52"/>
                    <a:pt x="178" y="1"/>
                    <a:pt x="11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3246;p29">
              <a:extLst>
                <a:ext uri="{FF2B5EF4-FFF2-40B4-BE49-F238E27FC236}">
                  <a16:creationId xmlns:a16="http://schemas.microsoft.com/office/drawing/2014/main" id="{1D898993-FC50-C613-6CCB-736F14402E16}"/>
                </a:ext>
              </a:extLst>
            </p:cNvPr>
            <p:cNvSpPr/>
            <p:nvPr/>
          </p:nvSpPr>
          <p:spPr>
            <a:xfrm>
              <a:off x="4118459" y="3950387"/>
              <a:ext cx="28303" cy="30924"/>
            </a:xfrm>
            <a:custGeom>
              <a:avLst/>
              <a:gdLst/>
              <a:ahLst/>
              <a:cxnLst/>
              <a:rect l="l" t="t" r="r" b="b"/>
              <a:pathLst>
                <a:path w="108" h="118" extrusionOk="0">
                  <a:moveTo>
                    <a:pt x="24" y="1"/>
                  </a:moveTo>
                  <a:cubicBezTo>
                    <a:pt x="15" y="1"/>
                    <a:pt x="7" y="3"/>
                    <a:pt x="1" y="9"/>
                  </a:cubicBezTo>
                  <a:lnTo>
                    <a:pt x="13" y="26"/>
                  </a:lnTo>
                  <a:cubicBezTo>
                    <a:pt x="17" y="23"/>
                    <a:pt x="21" y="22"/>
                    <a:pt x="25" y="22"/>
                  </a:cubicBezTo>
                  <a:cubicBezTo>
                    <a:pt x="37" y="22"/>
                    <a:pt x="51" y="34"/>
                    <a:pt x="63" y="47"/>
                  </a:cubicBezTo>
                  <a:cubicBezTo>
                    <a:pt x="76" y="66"/>
                    <a:pt x="84" y="90"/>
                    <a:pt x="71" y="101"/>
                  </a:cubicBezTo>
                  <a:lnTo>
                    <a:pt x="86" y="118"/>
                  </a:lnTo>
                  <a:cubicBezTo>
                    <a:pt x="108" y="101"/>
                    <a:pt x="106" y="66"/>
                    <a:pt x="80" y="34"/>
                  </a:cubicBezTo>
                  <a:cubicBezTo>
                    <a:pt x="62" y="12"/>
                    <a:pt x="42" y="1"/>
                    <a:pt x="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3247;p29">
              <a:extLst>
                <a:ext uri="{FF2B5EF4-FFF2-40B4-BE49-F238E27FC236}">
                  <a16:creationId xmlns:a16="http://schemas.microsoft.com/office/drawing/2014/main" id="{DEF714D4-9CFF-CBBE-7AE6-BC53E5EC70F7}"/>
                </a:ext>
              </a:extLst>
            </p:cNvPr>
            <p:cNvSpPr/>
            <p:nvPr/>
          </p:nvSpPr>
          <p:spPr>
            <a:xfrm>
              <a:off x="4129728" y="3973711"/>
              <a:ext cx="14152" cy="13104"/>
            </a:xfrm>
            <a:custGeom>
              <a:avLst/>
              <a:gdLst/>
              <a:ahLst/>
              <a:cxnLst/>
              <a:rect l="l" t="t" r="r" b="b"/>
              <a:pathLst>
                <a:path w="54" h="50" extrusionOk="0">
                  <a:moveTo>
                    <a:pt x="24" y="1"/>
                  </a:moveTo>
                  <a:cubicBezTo>
                    <a:pt x="20" y="1"/>
                    <a:pt x="15" y="2"/>
                    <a:pt x="11" y="5"/>
                  </a:cubicBezTo>
                  <a:cubicBezTo>
                    <a:pt x="0" y="12"/>
                    <a:pt x="9" y="22"/>
                    <a:pt x="18" y="33"/>
                  </a:cubicBezTo>
                  <a:cubicBezTo>
                    <a:pt x="24" y="42"/>
                    <a:pt x="30" y="49"/>
                    <a:pt x="36" y="49"/>
                  </a:cubicBezTo>
                  <a:cubicBezTo>
                    <a:pt x="39" y="49"/>
                    <a:pt x="41" y="48"/>
                    <a:pt x="43" y="46"/>
                  </a:cubicBezTo>
                  <a:cubicBezTo>
                    <a:pt x="54" y="40"/>
                    <a:pt x="54" y="25"/>
                    <a:pt x="45" y="12"/>
                  </a:cubicBezTo>
                  <a:cubicBezTo>
                    <a:pt x="40" y="5"/>
                    <a:pt x="32" y="1"/>
                    <a:pt x="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3248;p29">
              <a:extLst>
                <a:ext uri="{FF2B5EF4-FFF2-40B4-BE49-F238E27FC236}">
                  <a16:creationId xmlns:a16="http://schemas.microsoft.com/office/drawing/2014/main" id="{EFB0565E-3C13-1A9E-32D1-8EF14A0C7E6C}"/>
                </a:ext>
              </a:extLst>
            </p:cNvPr>
            <p:cNvSpPr/>
            <p:nvPr/>
          </p:nvSpPr>
          <p:spPr>
            <a:xfrm>
              <a:off x="4111121" y="3949601"/>
              <a:ext cx="14414" cy="13366"/>
            </a:xfrm>
            <a:custGeom>
              <a:avLst/>
              <a:gdLst/>
              <a:ahLst/>
              <a:cxnLst/>
              <a:rect l="l" t="t" r="r" b="b"/>
              <a:pathLst>
                <a:path w="55" h="51" extrusionOk="0">
                  <a:moveTo>
                    <a:pt x="24" y="1"/>
                  </a:moveTo>
                  <a:cubicBezTo>
                    <a:pt x="20" y="1"/>
                    <a:pt x="15" y="2"/>
                    <a:pt x="11" y="5"/>
                  </a:cubicBezTo>
                  <a:cubicBezTo>
                    <a:pt x="1" y="14"/>
                    <a:pt x="9" y="22"/>
                    <a:pt x="18" y="35"/>
                  </a:cubicBezTo>
                  <a:cubicBezTo>
                    <a:pt x="24" y="43"/>
                    <a:pt x="31" y="50"/>
                    <a:pt x="37" y="50"/>
                  </a:cubicBezTo>
                  <a:cubicBezTo>
                    <a:pt x="40" y="50"/>
                    <a:pt x="42" y="50"/>
                    <a:pt x="44" y="48"/>
                  </a:cubicBezTo>
                  <a:cubicBezTo>
                    <a:pt x="54" y="39"/>
                    <a:pt x="54" y="24"/>
                    <a:pt x="46" y="12"/>
                  </a:cubicBezTo>
                  <a:cubicBezTo>
                    <a:pt x="40" y="5"/>
                    <a:pt x="32" y="1"/>
                    <a:pt x="2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3251;p29">
              <a:extLst>
                <a:ext uri="{FF2B5EF4-FFF2-40B4-BE49-F238E27FC236}">
                  <a16:creationId xmlns:a16="http://schemas.microsoft.com/office/drawing/2014/main" id="{2190D1A4-6033-9044-091A-38235B81F60A}"/>
                </a:ext>
              </a:extLst>
            </p:cNvPr>
            <p:cNvSpPr/>
            <p:nvPr/>
          </p:nvSpPr>
          <p:spPr>
            <a:xfrm>
              <a:off x="3940515" y="3859449"/>
              <a:ext cx="1375330" cy="817396"/>
            </a:xfrm>
            <a:custGeom>
              <a:avLst/>
              <a:gdLst/>
              <a:ahLst/>
              <a:cxnLst/>
              <a:rect l="l" t="t" r="r" b="b"/>
              <a:pathLst>
                <a:path w="5248" h="3119" extrusionOk="0">
                  <a:moveTo>
                    <a:pt x="234" y="0"/>
                  </a:moveTo>
                  <a:cubicBezTo>
                    <a:pt x="106" y="0"/>
                    <a:pt x="1" y="103"/>
                    <a:pt x="1" y="231"/>
                  </a:cubicBezTo>
                  <a:lnTo>
                    <a:pt x="1" y="2887"/>
                  </a:lnTo>
                  <a:cubicBezTo>
                    <a:pt x="1" y="3016"/>
                    <a:pt x="106" y="3118"/>
                    <a:pt x="234" y="3118"/>
                  </a:cubicBezTo>
                  <a:lnTo>
                    <a:pt x="5014" y="3118"/>
                  </a:lnTo>
                  <a:cubicBezTo>
                    <a:pt x="5143" y="3118"/>
                    <a:pt x="5248" y="3016"/>
                    <a:pt x="5248" y="2887"/>
                  </a:cubicBezTo>
                  <a:lnTo>
                    <a:pt x="5248" y="231"/>
                  </a:lnTo>
                  <a:cubicBezTo>
                    <a:pt x="5248" y="103"/>
                    <a:pt x="5143" y="0"/>
                    <a:pt x="5014"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3252;p29">
              <a:extLst>
                <a:ext uri="{FF2B5EF4-FFF2-40B4-BE49-F238E27FC236}">
                  <a16:creationId xmlns:a16="http://schemas.microsoft.com/office/drawing/2014/main" id="{B8255AFF-6034-EED4-A6B6-124DFA739CD4}"/>
                </a:ext>
              </a:extLst>
            </p:cNvPr>
            <p:cNvSpPr/>
            <p:nvPr/>
          </p:nvSpPr>
          <p:spPr>
            <a:xfrm>
              <a:off x="3829397" y="4787174"/>
              <a:ext cx="1598350" cy="75476"/>
            </a:xfrm>
            <a:custGeom>
              <a:avLst/>
              <a:gdLst/>
              <a:ahLst/>
              <a:cxnLst/>
              <a:rect l="l" t="t" r="r" b="b"/>
              <a:pathLst>
                <a:path w="6099" h="288" extrusionOk="0">
                  <a:moveTo>
                    <a:pt x="1" y="0"/>
                  </a:moveTo>
                  <a:lnTo>
                    <a:pt x="1" y="178"/>
                  </a:lnTo>
                  <a:cubicBezTo>
                    <a:pt x="1" y="238"/>
                    <a:pt x="50" y="287"/>
                    <a:pt x="110" y="287"/>
                  </a:cubicBezTo>
                  <a:lnTo>
                    <a:pt x="5989" y="287"/>
                  </a:lnTo>
                  <a:cubicBezTo>
                    <a:pt x="6049" y="287"/>
                    <a:pt x="6098" y="238"/>
                    <a:pt x="6098" y="178"/>
                  </a:cubicBezTo>
                  <a:lnTo>
                    <a:pt x="6098"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3253;p29">
              <a:extLst>
                <a:ext uri="{FF2B5EF4-FFF2-40B4-BE49-F238E27FC236}">
                  <a16:creationId xmlns:a16="http://schemas.microsoft.com/office/drawing/2014/main" id="{E6059AE0-4A4F-60BD-6581-AEC429789AEA}"/>
                </a:ext>
              </a:extLst>
            </p:cNvPr>
            <p:cNvSpPr/>
            <p:nvPr/>
          </p:nvSpPr>
          <p:spPr>
            <a:xfrm>
              <a:off x="3808170" y="4676581"/>
              <a:ext cx="1640805" cy="123697"/>
            </a:xfrm>
            <a:custGeom>
              <a:avLst/>
              <a:gdLst/>
              <a:ahLst/>
              <a:cxnLst/>
              <a:rect l="l" t="t" r="r" b="b"/>
              <a:pathLst>
                <a:path w="6261" h="472" extrusionOk="0">
                  <a:moveTo>
                    <a:pt x="692" y="0"/>
                  </a:moveTo>
                  <a:cubicBezTo>
                    <a:pt x="645" y="0"/>
                    <a:pt x="501" y="13"/>
                    <a:pt x="411" y="88"/>
                  </a:cubicBezTo>
                  <a:lnTo>
                    <a:pt x="116" y="365"/>
                  </a:lnTo>
                  <a:cubicBezTo>
                    <a:pt x="116" y="365"/>
                    <a:pt x="0" y="465"/>
                    <a:pt x="197" y="472"/>
                  </a:cubicBezTo>
                  <a:lnTo>
                    <a:pt x="6063" y="472"/>
                  </a:lnTo>
                  <a:cubicBezTo>
                    <a:pt x="6261" y="465"/>
                    <a:pt x="6145" y="365"/>
                    <a:pt x="6145" y="365"/>
                  </a:cubicBezTo>
                  <a:lnTo>
                    <a:pt x="5847" y="88"/>
                  </a:lnTo>
                  <a:cubicBezTo>
                    <a:pt x="5759" y="13"/>
                    <a:pt x="5616" y="0"/>
                    <a:pt x="5569"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3254;p29">
              <a:extLst>
                <a:ext uri="{FF2B5EF4-FFF2-40B4-BE49-F238E27FC236}">
                  <a16:creationId xmlns:a16="http://schemas.microsoft.com/office/drawing/2014/main" id="{D3FE0141-AA54-E639-BCAF-D24DD4CF1080}"/>
                </a:ext>
              </a:extLst>
            </p:cNvPr>
            <p:cNvSpPr/>
            <p:nvPr/>
          </p:nvSpPr>
          <p:spPr>
            <a:xfrm>
              <a:off x="4457051" y="4736595"/>
              <a:ext cx="343046" cy="30138"/>
            </a:xfrm>
            <a:custGeom>
              <a:avLst/>
              <a:gdLst/>
              <a:ahLst/>
              <a:cxnLst/>
              <a:rect l="l" t="t" r="r" b="b"/>
              <a:pathLst>
                <a:path w="1309" h="115" extrusionOk="0">
                  <a:moveTo>
                    <a:pt x="167" y="1"/>
                  </a:moveTo>
                  <a:cubicBezTo>
                    <a:pt x="154" y="1"/>
                    <a:pt x="120" y="3"/>
                    <a:pt x="99" y="22"/>
                  </a:cubicBezTo>
                  <a:lnTo>
                    <a:pt x="26" y="88"/>
                  </a:lnTo>
                  <a:cubicBezTo>
                    <a:pt x="26" y="88"/>
                    <a:pt x="0" y="112"/>
                    <a:pt x="47" y="114"/>
                  </a:cubicBezTo>
                  <a:lnTo>
                    <a:pt x="1262" y="114"/>
                  </a:lnTo>
                  <a:cubicBezTo>
                    <a:pt x="1309" y="112"/>
                    <a:pt x="1281" y="88"/>
                    <a:pt x="1281" y="88"/>
                  </a:cubicBezTo>
                  <a:lnTo>
                    <a:pt x="1210" y="22"/>
                  </a:lnTo>
                  <a:cubicBezTo>
                    <a:pt x="1189" y="3"/>
                    <a:pt x="1152" y="1"/>
                    <a:pt x="1142"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3255;p29">
              <a:extLst>
                <a:ext uri="{FF2B5EF4-FFF2-40B4-BE49-F238E27FC236}">
                  <a16:creationId xmlns:a16="http://schemas.microsoft.com/office/drawing/2014/main" id="{D54D7916-A532-AF69-499A-9C5A6496BD61}"/>
                </a:ext>
              </a:extLst>
            </p:cNvPr>
            <p:cNvSpPr/>
            <p:nvPr/>
          </p:nvSpPr>
          <p:spPr>
            <a:xfrm>
              <a:off x="4623203" y="4723229"/>
              <a:ext cx="12579" cy="59752"/>
            </a:xfrm>
            <a:custGeom>
              <a:avLst/>
              <a:gdLst/>
              <a:ahLst/>
              <a:cxnLst/>
              <a:rect l="l" t="t" r="r" b="b"/>
              <a:pathLst>
                <a:path w="48" h="228" extrusionOk="0">
                  <a:moveTo>
                    <a:pt x="0" y="0"/>
                  </a:moveTo>
                  <a:lnTo>
                    <a:pt x="0" y="227"/>
                  </a:lnTo>
                  <a:lnTo>
                    <a:pt x="47" y="227"/>
                  </a:lnTo>
                  <a:lnTo>
                    <a:pt x="47" y="0"/>
                  </a:lnTo>
                  <a:close/>
                </a:path>
              </a:pathLst>
            </a:custGeom>
            <a:solidFill>
              <a:srgbClr val="845F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3256;p29">
              <a:extLst>
                <a:ext uri="{FF2B5EF4-FFF2-40B4-BE49-F238E27FC236}">
                  <a16:creationId xmlns:a16="http://schemas.microsoft.com/office/drawing/2014/main" id="{604270ED-0456-D10A-CB65-B229755B2BA5}"/>
                </a:ext>
              </a:extLst>
            </p:cNvPr>
            <p:cNvSpPr/>
            <p:nvPr/>
          </p:nvSpPr>
          <p:spPr>
            <a:xfrm>
              <a:off x="3971963" y="3890111"/>
              <a:ext cx="1312434" cy="755810"/>
            </a:xfrm>
            <a:custGeom>
              <a:avLst/>
              <a:gdLst/>
              <a:ahLst/>
              <a:cxnLst/>
              <a:rect l="l" t="t" r="r" b="b"/>
              <a:pathLst>
                <a:path w="5008" h="2884" extrusionOk="0">
                  <a:moveTo>
                    <a:pt x="114" y="1"/>
                  </a:moveTo>
                  <a:cubicBezTo>
                    <a:pt x="50" y="1"/>
                    <a:pt x="1" y="52"/>
                    <a:pt x="1" y="114"/>
                  </a:cubicBezTo>
                  <a:lnTo>
                    <a:pt x="1" y="2770"/>
                  </a:lnTo>
                  <a:cubicBezTo>
                    <a:pt x="1" y="2832"/>
                    <a:pt x="50" y="2884"/>
                    <a:pt x="114" y="2884"/>
                  </a:cubicBezTo>
                  <a:lnTo>
                    <a:pt x="4894" y="2884"/>
                  </a:lnTo>
                  <a:cubicBezTo>
                    <a:pt x="4959" y="2884"/>
                    <a:pt x="5008" y="2832"/>
                    <a:pt x="5008" y="2770"/>
                  </a:cubicBezTo>
                  <a:lnTo>
                    <a:pt x="5008" y="114"/>
                  </a:lnTo>
                  <a:cubicBezTo>
                    <a:pt x="5008" y="50"/>
                    <a:pt x="4959" y="1"/>
                    <a:pt x="4894"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3257;p29">
              <a:extLst>
                <a:ext uri="{FF2B5EF4-FFF2-40B4-BE49-F238E27FC236}">
                  <a16:creationId xmlns:a16="http://schemas.microsoft.com/office/drawing/2014/main" id="{309D57D8-2BAF-3B28-94F0-0C0E54276ACD}"/>
                </a:ext>
              </a:extLst>
            </p:cNvPr>
            <p:cNvSpPr/>
            <p:nvPr/>
          </p:nvSpPr>
          <p:spPr>
            <a:xfrm>
              <a:off x="3971963" y="3963228"/>
              <a:ext cx="1312434" cy="501340"/>
            </a:xfrm>
            <a:custGeom>
              <a:avLst/>
              <a:gdLst/>
              <a:ahLst/>
              <a:cxnLst/>
              <a:rect l="l" t="t" r="r" b="b"/>
              <a:pathLst>
                <a:path w="5008" h="1913" extrusionOk="0">
                  <a:moveTo>
                    <a:pt x="1" y="0"/>
                  </a:moveTo>
                  <a:lnTo>
                    <a:pt x="1" y="1913"/>
                  </a:lnTo>
                  <a:lnTo>
                    <a:pt x="5008" y="1913"/>
                  </a:lnTo>
                  <a:lnTo>
                    <a:pt x="5008"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3258;p29">
              <a:extLst>
                <a:ext uri="{FF2B5EF4-FFF2-40B4-BE49-F238E27FC236}">
                  <a16:creationId xmlns:a16="http://schemas.microsoft.com/office/drawing/2014/main" id="{6418B9D3-0D42-26C1-58C1-6EC1F759C42C}"/>
                </a:ext>
              </a:extLst>
            </p:cNvPr>
            <p:cNvSpPr/>
            <p:nvPr/>
          </p:nvSpPr>
          <p:spPr>
            <a:xfrm>
              <a:off x="4483258" y="3985504"/>
              <a:ext cx="288798" cy="288801"/>
            </a:xfrm>
            <a:custGeom>
              <a:avLst/>
              <a:gdLst/>
              <a:ahLst/>
              <a:cxnLst/>
              <a:rect l="l" t="t" r="r" b="b"/>
              <a:pathLst>
                <a:path w="1102" h="1102" extrusionOk="0">
                  <a:moveTo>
                    <a:pt x="551" y="1"/>
                  </a:moveTo>
                  <a:cubicBezTo>
                    <a:pt x="247" y="1"/>
                    <a:pt x="1" y="247"/>
                    <a:pt x="1" y="551"/>
                  </a:cubicBezTo>
                  <a:cubicBezTo>
                    <a:pt x="1" y="856"/>
                    <a:pt x="247" y="1102"/>
                    <a:pt x="551" y="1102"/>
                  </a:cubicBezTo>
                  <a:cubicBezTo>
                    <a:pt x="855" y="1102"/>
                    <a:pt x="1102" y="856"/>
                    <a:pt x="1102" y="551"/>
                  </a:cubicBezTo>
                  <a:cubicBezTo>
                    <a:pt x="1102" y="247"/>
                    <a:pt x="855" y="1"/>
                    <a:pt x="551" y="1"/>
                  </a:cubicBezTo>
                  <a:close/>
                </a:path>
              </a:pathLst>
            </a:custGeom>
            <a:solidFill>
              <a:srgbClr val="FEBA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3259;p29">
              <a:extLst>
                <a:ext uri="{FF2B5EF4-FFF2-40B4-BE49-F238E27FC236}">
                  <a16:creationId xmlns:a16="http://schemas.microsoft.com/office/drawing/2014/main" id="{38C08CA2-9C5E-029F-6D91-83962DED8094}"/>
                </a:ext>
              </a:extLst>
            </p:cNvPr>
            <p:cNvSpPr/>
            <p:nvPr/>
          </p:nvSpPr>
          <p:spPr>
            <a:xfrm>
              <a:off x="4306624" y="4285836"/>
              <a:ext cx="642852" cy="269670"/>
            </a:xfrm>
            <a:custGeom>
              <a:avLst/>
              <a:gdLst/>
              <a:ahLst/>
              <a:cxnLst/>
              <a:rect l="l" t="t" r="r" b="b"/>
              <a:pathLst>
                <a:path w="2453" h="1029" extrusionOk="0">
                  <a:moveTo>
                    <a:pt x="790" y="1"/>
                  </a:moveTo>
                  <a:cubicBezTo>
                    <a:pt x="790" y="1"/>
                    <a:pt x="450" y="69"/>
                    <a:pt x="358" y="189"/>
                  </a:cubicBezTo>
                  <a:cubicBezTo>
                    <a:pt x="272" y="299"/>
                    <a:pt x="39" y="924"/>
                    <a:pt x="0" y="1029"/>
                  </a:cubicBezTo>
                  <a:lnTo>
                    <a:pt x="418" y="1029"/>
                  </a:lnTo>
                  <a:lnTo>
                    <a:pt x="506" y="909"/>
                  </a:lnTo>
                  <a:lnTo>
                    <a:pt x="536" y="1029"/>
                  </a:lnTo>
                  <a:lnTo>
                    <a:pt x="1930" y="1029"/>
                  </a:lnTo>
                  <a:lnTo>
                    <a:pt x="1962" y="909"/>
                  </a:lnTo>
                  <a:lnTo>
                    <a:pt x="2050" y="1029"/>
                  </a:lnTo>
                  <a:lnTo>
                    <a:pt x="2452" y="1029"/>
                  </a:lnTo>
                  <a:cubicBezTo>
                    <a:pt x="2414" y="924"/>
                    <a:pt x="2180" y="299"/>
                    <a:pt x="2097" y="189"/>
                  </a:cubicBezTo>
                  <a:cubicBezTo>
                    <a:pt x="2003" y="69"/>
                    <a:pt x="1662" y="1"/>
                    <a:pt x="1662" y="1"/>
                  </a:cubicBezTo>
                  <a:lnTo>
                    <a:pt x="1223" y="123"/>
                  </a:lnTo>
                  <a:lnTo>
                    <a:pt x="790" y="1"/>
                  </a:ln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3260;p29">
              <a:extLst>
                <a:ext uri="{FF2B5EF4-FFF2-40B4-BE49-F238E27FC236}">
                  <a16:creationId xmlns:a16="http://schemas.microsoft.com/office/drawing/2014/main" id="{71788E2A-8504-42B5-AEC2-CA59B1ED80BC}"/>
                </a:ext>
              </a:extLst>
            </p:cNvPr>
            <p:cNvSpPr/>
            <p:nvPr/>
          </p:nvSpPr>
          <p:spPr>
            <a:xfrm>
              <a:off x="4599617" y="4309422"/>
              <a:ext cx="54510" cy="197339"/>
            </a:xfrm>
            <a:custGeom>
              <a:avLst/>
              <a:gdLst/>
              <a:ahLst/>
              <a:cxnLst/>
              <a:rect l="l" t="t" r="r" b="b"/>
              <a:pathLst>
                <a:path w="208" h="753" extrusionOk="0">
                  <a:moveTo>
                    <a:pt x="54" y="1"/>
                  </a:moveTo>
                  <a:lnTo>
                    <a:pt x="0" y="656"/>
                  </a:lnTo>
                  <a:lnTo>
                    <a:pt x="105" y="753"/>
                  </a:lnTo>
                  <a:lnTo>
                    <a:pt x="208" y="656"/>
                  </a:lnTo>
                  <a:lnTo>
                    <a:pt x="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3261;p29">
              <a:extLst>
                <a:ext uri="{FF2B5EF4-FFF2-40B4-BE49-F238E27FC236}">
                  <a16:creationId xmlns:a16="http://schemas.microsoft.com/office/drawing/2014/main" id="{61C68F55-A9EC-523E-48C8-370015A2EEDF}"/>
                </a:ext>
              </a:extLst>
            </p:cNvPr>
            <p:cNvSpPr/>
            <p:nvPr/>
          </p:nvSpPr>
          <p:spPr>
            <a:xfrm>
              <a:off x="4599617" y="4307325"/>
              <a:ext cx="54510" cy="38262"/>
            </a:xfrm>
            <a:custGeom>
              <a:avLst/>
              <a:gdLst/>
              <a:ahLst/>
              <a:cxnLst/>
              <a:rect l="l" t="t" r="r" b="b"/>
              <a:pathLst>
                <a:path w="208" h="146" extrusionOk="0">
                  <a:moveTo>
                    <a:pt x="13" y="0"/>
                  </a:moveTo>
                  <a:lnTo>
                    <a:pt x="0" y="47"/>
                  </a:lnTo>
                  <a:lnTo>
                    <a:pt x="105" y="146"/>
                  </a:lnTo>
                  <a:lnTo>
                    <a:pt x="208" y="47"/>
                  </a:lnTo>
                  <a:lnTo>
                    <a:pt x="19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3262;p29">
              <a:extLst>
                <a:ext uri="{FF2B5EF4-FFF2-40B4-BE49-F238E27FC236}">
                  <a16:creationId xmlns:a16="http://schemas.microsoft.com/office/drawing/2014/main" id="{BE549658-23B1-9DBB-0F54-56611FB04A97}"/>
                </a:ext>
              </a:extLst>
            </p:cNvPr>
            <p:cNvSpPr/>
            <p:nvPr/>
          </p:nvSpPr>
          <p:spPr>
            <a:xfrm>
              <a:off x="3971968" y="4464300"/>
              <a:ext cx="1312421" cy="163000"/>
            </a:xfrm>
            <a:custGeom>
              <a:avLst/>
              <a:gdLst/>
              <a:ahLst/>
              <a:cxnLst/>
              <a:rect l="l" t="t" r="r" b="b"/>
              <a:pathLst>
                <a:path w="3526" h="622" extrusionOk="0">
                  <a:moveTo>
                    <a:pt x="0" y="1"/>
                  </a:moveTo>
                  <a:lnTo>
                    <a:pt x="0" y="622"/>
                  </a:lnTo>
                  <a:lnTo>
                    <a:pt x="3526" y="622"/>
                  </a:lnTo>
                  <a:lnTo>
                    <a:pt x="352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3264;p29">
              <a:extLst>
                <a:ext uri="{FF2B5EF4-FFF2-40B4-BE49-F238E27FC236}">
                  <a16:creationId xmlns:a16="http://schemas.microsoft.com/office/drawing/2014/main" id="{968918AF-E8FD-DE9B-58A4-154CCBCA799E}"/>
                </a:ext>
              </a:extLst>
            </p:cNvPr>
            <p:cNvSpPr/>
            <p:nvPr/>
          </p:nvSpPr>
          <p:spPr>
            <a:xfrm>
              <a:off x="4476707" y="4541353"/>
              <a:ext cx="20965" cy="35642"/>
            </a:xfrm>
            <a:custGeom>
              <a:avLst/>
              <a:gdLst/>
              <a:ahLst/>
              <a:cxnLst/>
              <a:rect l="l" t="t" r="r" b="b"/>
              <a:pathLst>
                <a:path w="80" h="136" extrusionOk="0">
                  <a:moveTo>
                    <a:pt x="79" y="0"/>
                  </a:moveTo>
                  <a:lnTo>
                    <a:pt x="0" y="22"/>
                  </a:lnTo>
                  <a:lnTo>
                    <a:pt x="0" y="107"/>
                  </a:lnTo>
                  <a:lnTo>
                    <a:pt x="79" y="135"/>
                  </a:lnTo>
                  <a:lnTo>
                    <a:pt x="79"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3265;p29">
              <a:extLst>
                <a:ext uri="{FF2B5EF4-FFF2-40B4-BE49-F238E27FC236}">
                  <a16:creationId xmlns:a16="http://schemas.microsoft.com/office/drawing/2014/main" id="{F792FD0E-9A94-41C6-2C3B-F3B0F0D5BC08}"/>
                </a:ext>
              </a:extLst>
            </p:cNvPr>
            <p:cNvSpPr/>
            <p:nvPr/>
          </p:nvSpPr>
          <p:spPr>
            <a:xfrm>
              <a:off x="4433465" y="4537422"/>
              <a:ext cx="45600" cy="41145"/>
            </a:xfrm>
            <a:custGeom>
              <a:avLst/>
              <a:gdLst/>
              <a:ahLst/>
              <a:cxnLst/>
              <a:rect l="l" t="t" r="r" b="b"/>
              <a:pathLst>
                <a:path w="174" h="157" extrusionOk="0">
                  <a:moveTo>
                    <a:pt x="0" y="0"/>
                  </a:moveTo>
                  <a:lnTo>
                    <a:pt x="0" y="157"/>
                  </a:lnTo>
                  <a:lnTo>
                    <a:pt x="174" y="157"/>
                  </a:lnTo>
                  <a:lnTo>
                    <a:pt x="174"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3266;p29">
              <a:extLst>
                <a:ext uri="{FF2B5EF4-FFF2-40B4-BE49-F238E27FC236}">
                  <a16:creationId xmlns:a16="http://schemas.microsoft.com/office/drawing/2014/main" id="{49030C2B-1E4D-DAA7-87AE-46CEBEAF4D18}"/>
                </a:ext>
              </a:extLst>
            </p:cNvPr>
            <p:cNvSpPr/>
            <p:nvPr/>
          </p:nvSpPr>
          <p:spPr>
            <a:xfrm>
              <a:off x="4639451" y="4515932"/>
              <a:ext cx="85958" cy="86221"/>
            </a:xfrm>
            <a:custGeom>
              <a:avLst/>
              <a:gdLst/>
              <a:ahLst/>
              <a:cxnLst/>
              <a:rect l="l" t="t" r="r" b="b"/>
              <a:pathLst>
                <a:path w="328" h="329" extrusionOk="0">
                  <a:moveTo>
                    <a:pt x="165" y="1"/>
                  </a:moveTo>
                  <a:cubicBezTo>
                    <a:pt x="73" y="1"/>
                    <a:pt x="0" y="74"/>
                    <a:pt x="0" y="166"/>
                  </a:cubicBezTo>
                  <a:cubicBezTo>
                    <a:pt x="0" y="256"/>
                    <a:pt x="73" y="329"/>
                    <a:pt x="165" y="329"/>
                  </a:cubicBezTo>
                  <a:cubicBezTo>
                    <a:pt x="255" y="329"/>
                    <a:pt x="328" y="256"/>
                    <a:pt x="328" y="166"/>
                  </a:cubicBezTo>
                  <a:cubicBezTo>
                    <a:pt x="328" y="74"/>
                    <a:pt x="255"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3268;p29">
              <a:extLst>
                <a:ext uri="{FF2B5EF4-FFF2-40B4-BE49-F238E27FC236}">
                  <a16:creationId xmlns:a16="http://schemas.microsoft.com/office/drawing/2014/main" id="{2DCAE31C-3272-44DA-D62F-88B239039CC1}"/>
                </a:ext>
              </a:extLst>
            </p:cNvPr>
            <p:cNvSpPr/>
            <p:nvPr/>
          </p:nvSpPr>
          <p:spPr>
            <a:xfrm>
              <a:off x="4665134" y="4574374"/>
              <a:ext cx="34593" cy="3669"/>
            </a:xfrm>
            <a:custGeom>
              <a:avLst/>
              <a:gdLst/>
              <a:ahLst/>
              <a:cxnLst/>
              <a:rect l="l" t="t" r="r" b="b"/>
              <a:pathLst>
                <a:path w="132" h="14" extrusionOk="0">
                  <a:moveTo>
                    <a:pt x="1" y="1"/>
                  </a:moveTo>
                  <a:lnTo>
                    <a:pt x="1" y="14"/>
                  </a:lnTo>
                  <a:lnTo>
                    <a:pt x="131" y="14"/>
                  </a:lnTo>
                  <a:lnTo>
                    <a:pt x="131"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3269;p29">
              <a:extLst>
                <a:ext uri="{FF2B5EF4-FFF2-40B4-BE49-F238E27FC236}">
                  <a16:creationId xmlns:a16="http://schemas.microsoft.com/office/drawing/2014/main" id="{2BB28A39-306E-928F-1D1B-7A45639F6814}"/>
                </a:ext>
              </a:extLst>
            </p:cNvPr>
            <p:cNvSpPr/>
            <p:nvPr/>
          </p:nvSpPr>
          <p:spPr>
            <a:xfrm>
              <a:off x="4669589" y="4570967"/>
              <a:ext cx="25683" cy="4717"/>
            </a:xfrm>
            <a:custGeom>
              <a:avLst/>
              <a:gdLst/>
              <a:ahLst/>
              <a:cxnLst/>
              <a:rect l="l" t="t" r="r" b="b"/>
              <a:pathLst>
                <a:path w="98" h="18" extrusionOk="0">
                  <a:moveTo>
                    <a:pt x="27" y="1"/>
                  </a:moveTo>
                  <a:lnTo>
                    <a:pt x="1" y="18"/>
                  </a:lnTo>
                  <a:lnTo>
                    <a:pt x="97" y="18"/>
                  </a:lnTo>
                  <a:lnTo>
                    <a:pt x="74"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3270;p29">
              <a:extLst>
                <a:ext uri="{FF2B5EF4-FFF2-40B4-BE49-F238E27FC236}">
                  <a16:creationId xmlns:a16="http://schemas.microsoft.com/office/drawing/2014/main" id="{4BF81759-7576-B697-D5F8-8146AF058A0B}"/>
                </a:ext>
              </a:extLst>
            </p:cNvPr>
            <p:cNvSpPr/>
            <p:nvPr/>
          </p:nvSpPr>
          <p:spPr>
            <a:xfrm>
              <a:off x="4657272" y="4544236"/>
              <a:ext cx="50317" cy="23586"/>
            </a:xfrm>
            <a:custGeom>
              <a:avLst/>
              <a:gdLst/>
              <a:ahLst/>
              <a:cxnLst/>
              <a:rect l="l" t="t" r="r" b="b"/>
              <a:pathLst>
                <a:path w="192" h="90" extrusionOk="0">
                  <a:moveTo>
                    <a:pt x="1" y="0"/>
                  </a:moveTo>
                  <a:lnTo>
                    <a:pt x="1" y="90"/>
                  </a:lnTo>
                  <a:lnTo>
                    <a:pt x="191" y="90"/>
                  </a:lnTo>
                  <a:lnTo>
                    <a:pt x="191" y="0"/>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3271;p29">
              <a:extLst>
                <a:ext uri="{FF2B5EF4-FFF2-40B4-BE49-F238E27FC236}">
                  <a16:creationId xmlns:a16="http://schemas.microsoft.com/office/drawing/2014/main" id="{3C6B367E-F0E3-E5DC-40D1-335A9046B931}"/>
                </a:ext>
              </a:extLst>
            </p:cNvPr>
            <p:cNvSpPr/>
            <p:nvPr/>
          </p:nvSpPr>
          <p:spPr>
            <a:xfrm>
              <a:off x="4530431" y="4515932"/>
              <a:ext cx="86744" cy="86221"/>
            </a:xfrm>
            <a:custGeom>
              <a:avLst/>
              <a:gdLst/>
              <a:ahLst/>
              <a:cxnLst/>
              <a:rect l="l" t="t" r="r" b="b"/>
              <a:pathLst>
                <a:path w="331" h="329" extrusionOk="0">
                  <a:moveTo>
                    <a:pt x="166" y="1"/>
                  </a:moveTo>
                  <a:cubicBezTo>
                    <a:pt x="73" y="1"/>
                    <a:pt x="1" y="74"/>
                    <a:pt x="1" y="166"/>
                  </a:cubicBezTo>
                  <a:cubicBezTo>
                    <a:pt x="1" y="256"/>
                    <a:pt x="73" y="329"/>
                    <a:pt x="166" y="329"/>
                  </a:cubicBezTo>
                  <a:cubicBezTo>
                    <a:pt x="256" y="329"/>
                    <a:pt x="330" y="256"/>
                    <a:pt x="330" y="166"/>
                  </a:cubicBezTo>
                  <a:cubicBezTo>
                    <a:pt x="330" y="74"/>
                    <a:pt x="256" y="1"/>
                    <a:pt x="1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3272;p29">
              <a:extLst>
                <a:ext uri="{FF2B5EF4-FFF2-40B4-BE49-F238E27FC236}">
                  <a16:creationId xmlns:a16="http://schemas.microsoft.com/office/drawing/2014/main" id="{16F2E5B6-024A-C0A7-1F6A-E9BE7A0EF9F0}"/>
                </a:ext>
              </a:extLst>
            </p:cNvPr>
            <p:cNvSpPr/>
            <p:nvPr/>
          </p:nvSpPr>
          <p:spPr>
            <a:xfrm>
              <a:off x="4568169" y="4554195"/>
              <a:ext cx="11269" cy="34069"/>
            </a:xfrm>
            <a:custGeom>
              <a:avLst/>
              <a:gdLst/>
              <a:ahLst/>
              <a:cxnLst/>
              <a:rect l="l" t="t" r="r" b="b"/>
              <a:pathLst>
                <a:path w="43" h="130" extrusionOk="0">
                  <a:moveTo>
                    <a:pt x="0" y="1"/>
                  </a:moveTo>
                  <a:lnTo>
                    <a:pt x="0" y="129"/>
                  </a:lnTo>
                  <a:lnTo>
                    <a:pt x="43" y="129"/>
                  </a:lnTo>
                  <a:lnTo>
                    <a:pt x="43"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3273;p29">
              <a:extLst>
                <a:ext uri="{FF2B5EF4-FFF2-40B4-BE49-F238E27FC236}">
                  <a16:creationId xmlns:a16="http://schemas.microsoft.com/office/drawing/2014/main" id="{BCE25F6A-0550-0EFA-5BD6-B1A03D4899DF}"/>
                </a:ext>
              </a:extLst>
            </p:cNvPr>
            <p:cNvSpPr/>
            <p:nvPr/>
          </p:nvSpPr>
          <p:spPr>
            <a:xfrm>
              <a:off x="4562403" y="4532967"/>
              <a:ext cx="22800" cy="46124"/>
            </a:xfrm>
            <a:custGeom>
              <a:avLst/>
              <a:gdLst/>
              <a:ahLst/>
              <a:cxnLst/>
              <a:rect l="l" t="t" r="r" b="b"/>
              <a:pathLst>
                <a:path w="87" h="176" extrusionOk="0">
                  <a:moveTo>
                    <a:pt x="44" y="0"/>
                  </a:moveTo>
                  <a:cubicBezTo>
                    <a:pt x="20" y="0"/>
                    <a:pt x="1" y="19"/>
                    <a:pt x="1" y="43"/>
                  </a:cubicBezTo>
                  <a:lnTo>
                    <a:pt x="1" y="133"/>
                  </a:lnTo>
                  <a:cubicBezTo>
                    <a:pt x="1" y="157"/>
                    <a:pt x="20" y="176"/>
                    <a:pt x="44" y="176"/>
                  </a:cubicBezTo>
                  <a:cubicBezTo>
                    <a:pt x="67" y="176"/>
                    <a:pt x="86" y="157"/>
                    <a:pt x="86" y="133"/>
                  </a:cubicBezTo>
                  <a:lnTo>
                    <a:pt x="86" y="43"/>
                  </a:lnTo>
                  <a:cubicBezTo>
                    <a:pt x="86" y="19"/>
                    <a:pt x="67" y="0"/>
                    <a:pt x="44"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3274;p29">
              <a:extLst>
                <a:ext uri="{FF2B5EF4-FFF2-40B4-BE49-F238E27FC236}">
                  <a16:creationId xmlns:a16="http://schemas.microsoft.com/office/drawing/2014/main" id="{A3AC00AD-A3AC-5FB0-A730-2F7481DB3943}"/>
                </a:ext>
              </a:extLst>
            </p:cNvPr>
            <p:cNvSpPr/>
            <p:nvPr/>
          </p:nvSpPr>
          <p:spPr>
            <a:xfrm>
              <a:off x="4557948" y="4549739"/>
              <a:ext cx="31186" cy="4717"/>
            </a:xfrm>
            <a:custGeom>
              <a:avLst/>
              <a:gdLst/>
              <a:ahLst/>
              <a:cxnLst/>
              <a:rect l="l" t="t" r="r" b="b"/>
              <a:pathLst>
                <a:path w="119" h="18" extrusionOk="0">
                  <a:moveTo>
                    <a:pt x="1" y="0"/>
                  </a:moveTo>
                  <a:lnTo>
                    <a:pt x="1" y="18"/>
                  </a:lnTo>
                  <a:lnTo>
                    <a:pt x="118" y="18"/>
                  </a:lnTo>
                  <a:lnTo>
                    <a:pt x="118" y="0"/>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3275;p29">
              <a:extLst>
                <a:ext uri="{FF2B5EF4-FFF2-40B4-BE49-F238E27FC236}">
                  <a16:creationId xmlns:a16="http://schemas.microsoft.com/office/drawing/2014/main" id="{277D71F1-FF75-0190-B6EC-57D17FE03D38}"/>
                </a:ext>
              </a:extLst>
            </p:cNvPr>
            <p:cNvSpPr/>
            <p:nvPr/>
          </p:nvSpPr>
          <p:spPr>
            <a:xfrm>
              <a:off x="4747685" y="4515932"/>
              <a:ext cx="86744" cy="86221"/>
            </a:xfrm>
            <a:custGeom>
              <a:avLst/>
              <a:gdLst/>
              <a:ahLst/>
              <a:cxnLst/>
              <a:rect l="l" t="t" r="r" b="b"/>
              <a:pathLst>
                <a:path w="331" h="329" extrusionOk="0">
                  <a:moveTo>
                    <a:pt x="165" y="1"/>
                  </a:moveTo>
                  <a:cubicBezTo>
                    <a:pt x="75" y="1"/>
                    <a:pt x="1" y="74"/>
                    <a:pt x="1" y="166"/>
                  </a:cubicBezTo>
                  <a:cubicBezTo>
                    <a:pt x="1" y="256"/>
                    <a:pt x="75" y="329"/>
                    <a:pt x="165" y="329"/>
                  </a:cubicBezTo>
                  <a:cubicBezTo>
                    <a:pt x="258" y="329"/>
                    <a:pt x="330" y="256"/>
                    <a:pt x="330" y="166"/>
                  </a:cubicBezTo>
                  <a:cubicBezTo>
                    <a:pt x="330" y="74"/>
                    <a:pt x="258" y="1"/>
                    <a:pt x="16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3276;p29">
              <a:extLst>
                <a:ext uri="{FF2B5EF4-FFF2-40B4-BE49-F238E27FC236}">
                  <a16:creationId xmlns:a16="http://schemas.microsoft.com/office/drawing/2014/main" id="{8518A00E-B65D-42F1-CA3B-985182F9755C}"/>
                </a:ext>
              </a:extLst>
            </p:cNvPr>
            <p:cNvSpPr/>
            <p:nvPr/>
          </p:nvSpPr>
          <p:spPr>
            <a:xfrm>
              <a:off x="4774154" y="4534801"/>
              <a:ext cx="40620" cy="44290"/>
            </a:xfrm>
            <a:custGeom>
              <a:avLst/>
              <a:gdLst/>
              <a:ahLst/>
              <a:cxnLst/>
              <a:rect l="l" t="t" r="r" b="b"/>
              <a:pathLst>
                <a:path w="155" h="169" extrusionOk="0">
                  <a:moveTo>
                    <a:pt x="35" y="0"/>
                  </a:moveTo>
                  <a:cubicBezTo>
                    <a:pt x="23" y="0"/>
                    <a:pt x="11" y="4"/>
                    <a:pt x="0" y="12"/>
                  </a:cubicBezTo>
                  <a:lnTo>
                    <a:pt x="19" y="36"/>
                  </a:lnTo>
                  <a:cubicBezTo>
                    <a:pt x="24" y="33"/>
                    <a:pt x="29" y="31"/>
                    <a:pt x="34" y="31"/>
                  </a:cubicBezTo>
                  <a:cubicBezTo>
                    <a:pt x="52" y="31"/>
                    <a:pt x="73" y="48"/>
                    <a:pt x="88" y="68"/>
                  </a:cubicBezTo>
                  <a:cubicBezTo>
                    <a:pt x="109" y="94"/>
                    <a:pt x="122" y="130"/>
                    <a:pt x="103" y="143"/>
                  </a:cubicBezTo>
                  <a:lnTo>
                    <a:pt x="122" y="169"/>
                  </a:lnTo>
                  <a:cubicBezTo>
                    <a:pt x="154" y="145"/>
                    <a:pt x="150" y="96"/>
                    <a:pt x="114" y="49"/>
                  </a:cubicBezTo>
                  <a:cubicBezTo>
                    <a:pt x="89" y="17"/>
                    <a:pt x="61" y="0"/>
                    <a:pt x="35"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3277;p29">
              <a:extLst>
                <a:ext uri="{FF2B5EF4-FFF2-40B4-BE49-F238E27FC236}">
                  <a16:creationId xmlns:a16="http://schemas.microsoft.com/office/drawing/2014/main" id="{445C7C3F-77F6-EADF-506D-37537305FC20}"/>
                </a:ext>
              </a:extLst>
            </p:cNvPr>
            <p:cNvSpPr/>
            <p:nvPr/>
          </p:nvSpPr>
          <p:spPr>
            <a:xfrm>
              <a:off x="4790403" y="4568346"/>
              <a:ext cx="20441" cy="18607"/>
            </a:xfrm>
            <a:custGeom>
              <a:avLst/>
              <a:gdLst/>
              <a:ahLst/>
              <a:cxnLst/>
              <a:rect l="l" t="t" r="r" b="b"/>
              <a:pathLst>
                <a:path w="78" h="71" extrusionOk="0">
                  <a:moveTo>
                    <a:pt x="33" y="1"/>
                  </a:moveTo>
                  <a:cubicBezTo>
                    <a:pt x="26" y="1"/>
                    <a:pt x="20" y="3"/>
                    <a:pt x="15" y="7"/>
                  </a:cubicBezTo>
                  <a:cubicBezTo>
                    <a:pt x="0" y="17"/>
                    <a:pt x="11" y="30"/>
                    <a:pt x="24" y="47"/>
                  </a:cubicBezTo>
                  <a:cubicBezTo>
                    <a:pt x="33" y="60"/>
                    <a:pt x="42" y="70"/>
                    <a:pt x="52" y="70"/>
                  </a:cubicBezTo>
                  <a:cubicBezTo>
                    <a:pt x="55" y="70"/>
                    <a:pt x="59" y="69"/>
                    <a:pt x="62" y="67"/>
                  </a:cubicBezTo>
                  <a:cubicBezTo>
                    <a:pt x="77" y="56"/>
                    <a:pt x="77" y="34"/>
                    <a:pt x="65" y="17"/>
                  </a:cubicBezTo>
                  <a:cubicBezTo>
                    <a:pt x="56" y="6"/>
                    <a:pt x="44" y="1"/>
                    <a:pt x="33" y="1"/>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3278;p29">
              <a:extLst>
                <a:ext uri="{FF2B5EF4-FFF2-40B4-BE49-F238E27FC236}">
                  <a16:creationId xmlns:a16="http://schemas.microsoft.com/office/drawing/2014/main" id="{85ED30E8-2BA2-61D2-0671-152A87CC8390}"/>
                </a:ext>
              </a:extLst>
            </p:cNvPr>
            <p:cNvSpPr/>
            <p:nvPr/>
          </p:nvSpPr>
          <p:spPr>
            <a:xfrm>
              <a:off x="4763934" y="4534015"/>
              <a:ext cx="19917" cy="18607"/>
            </a:xfrm>
            <a:custGeom>
              <a:avLst/>
              <a:gdLst/>
              <a:ahLst/>
              <a:cxnLst/>
              <a:rect l="l" t="t" r="r" b="b"/>
              <a:pathLst>
                <a:path w="76" h="71" extrusionOk="0">
                  <a:moveTo>
                    <a:pt x="32" y="0"/>
                  </a:moveTo>
                  <a:cubicBezTo>
                    <a:pt x="26" y="0"/>
                    <a:pt x="19" y="2"/>
                    <a:pt x="13" y="7"/>
                  </a:cubicBezTo>
                  <a:cubicBezTo>
                    <a:pt x="1" y="18"/>
                    <a:pt x="11" y="30"/>
                    <a:pt x="24" y="48"/>
                  </a:cubicBezTo>
                  <a:cubicBezTo>
                    <a:pt x="34" y="60"/>
                    <a:pt x="42" y="71"/>
                    <a:pt x="51" y="71"/>
                  </a:cubicBezTo>
                  <a:cubicBezTo>
                    <a:pt x="54" y="71"/>
                    <a:pt x="57" y="70"/>
                    <a:pt x="61" y="67"/>
                  </a:cubicBezTo>
                  <a:cubicBezTo>
                    <a:pt x="76" y="56"/>
                    <a:pt x="76" y="33"/>
                    <a:pt x="63" y="15"/>
                  </a:cubicBezTo>
                  <a:cubicBezTo>
                    <a:pt x="55" y="6"/>
                    <a:pt x="43" y="0"/>
                    <a:pt x="32"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3282;p29">
              <a:extLst>
                <a:ext uri="{FF2B5EF4-FFF2-40B4-BE49-F238E27FC236}">
                  <a16:creationId xmlns:a16="http://schemas.microsoft.com/office/drawing/2014/main" id="{2EA66564-9886-170E-ADCC-5986B9DFBD90}"/>
                </a:ext>
              </a:extLst>
            </p:cNvPr>
            <p:cNvSpPr/>
            <p:nvPr/>
          </p:nvSpPr>
          <p:spPr>
            <a:xfrm>
              <a:off x="5120311" y="4079603"/>
              <a:ext cx="15075" cy="50360"/>
            </a:xfrm>
            <a:custGeom>
              <a:avLst/>
              <a:gdLst/>
              <a:ahLst/>
              <a:cxnLst/>
              <a:rect l="l" t="t" r="r" b="b"/>
              <a:pathLst>
                <a:path w="65" h="232" extrusionOk="0">
                  <a:moveTo>
                    <a:pt x="17" y="0"/>
                  </a:moveTo>
                  <a:lnTo>
                    <a:pt x="0" y="201"/>
                  </a:lnTo>
                  <a:lnTo>
                    <a:pt x="32" y="231"/>
                  </a:lnTo>
                  <a:lnTo>
                    <a:pt x="65" y="201"/>
                  </a:lnTo>
                  <a:lnTo>
                    <a:pt x="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3284;p29">
              <a:extLst>
                <a:ext uri="{FF2B5EF4-FFF2-40B4-BE49-F238E27FC236}">
                  <a16:creationId xmlns:a16="http://schemas.microsoft.com/office/drawing/2014/main" id="{A00D128D-B149-D19D-FC89-937155F0712F}"/>
                </a:ext>
              </a:extLst>
            </p:cNvPr>
            <p:cNvSpPr/>
            <p:nvPr/>
          </p:nvSpPr>
          <p:spPr>
            <a:xfrm>
              <a:off x="5120311" y="4078518"/>
              <a:ext cx="15075" cy="9985"/>
            </a:xfrm>
            <a:custGeom>
              <a:avLst/>
              <a:gdLst/>
              <a:ahLst/>
              <a:cxnLst/>
              <a:rect l="l" t="t" r="r" b="b"/>
              <a:pathLst>
                <a:path w="65" h="46" extrusionOk="0">
                  <a:moveTo>
                    <a:pt x="5" y="1"/>
                  </a:moveTo>
                  <a:lnTo>
                    <a:pt x="0" y="16"/>
                  </a:lnTo>
                  <a:lnTo>
                    <a:pt x="32" y="46"/>
                  </a:lnTo>
                  <a:lnTo>
                    <a:pt x="65" y="16"/>
                  </a:lnTo>
                  <a:lnTo>
                    <a:pt x="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3285;p29">
              <a:extLst>
                <a:ext uri="{FF2B5EF4-FFF2-40B4-BE49-F238E27FC236}">
                  <a16:creationId xmlns:a16="http://schemas.microsoft.com/office/drawing/2014/main" id="{B9245C2D-7BC3-8CAB-E435-00D05BE912A1}"/>
                </a:ext>
              </a:extLst>
            </p:cNvPr>
            <p:cNvSpPr/>
            <p:nvPr/>
          </p:nvSpPr>
          <p:spPr>
            <a:xfrm>
              <a:off x="5334719" y="3553352"/>
              <a:ext cx="389170" cy="18869"/>
            </a:xfrm>
            <a:custGeom>
              <a:avLst/>
              <a:gdLst/>
              <a:ahLst/>
              <a:cxnLst/>
              <a:rect l="l" t="t" r="r" b="b"/>
              <a:pathLst>
                <a:path w="1485" h="72" extrusionOk="0">
                  <a:moveTo>
                    <a:pt x="1" y="1"/>
                  </a:moveTo>
                  <a:lnTo>
                    <a:pt x="1" y="72"/>
                  </a:lnTo>
                  <a:lnTo>
                    <a:pt x="1485" y="72"/>
                  </a:lnTo>
                  <a:lnTo>
                    <a:pt x="1485" y="1"/>
                  </a:ln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63" name="Rettangolo 1762">
            <a:extLst>
              <a:ext uri="{FF2B5EF4-FFF2-40B4-BE49-F238E27FC236}">
                <a16:creationId xmlns:a16="http://schemas.microsoft.com/office/drawing/2014/main" id="{D820B557-C823-708E-2833-D85B747E4EF9}"/>
              </a:ext>
            </a:extLst>
          </p:cNvPr>
          <p:cNvSpPr/>
          <p:nvPr/>
        </p:nvSpPr>
        <p:spPr>
          <a:xfrm>
            <a:off x="4885075" y="3879916"/>
            <a:ext cx="958904" cy="97006"/>
          </a:xfrm>
          <a:prstGeom prst="rect">
            <a:avLst/>
          </a:prstGeom>
          <a:solidFill>
            <a:srgbClr val="2121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768" name="Google Shape;3225;p29">
            <a:extLst>
              <a:ext uri="{FF2B5EF4-FFF2-40B4-BE49-F238E27FC236}">
                <a16:creationId xmlns:a16="http://schemas.microsoft.com/office/drawing/2014/main" id="{3B233938-EEDD-9ECA-5697-BAC1F8B1FFD2}"/>
              </a:ext>
            </a:extLst>
          </p:cNvPr>
          <p:cNvSpPr/>
          <p:nvPr/>
        </p:nvSpPr>
        <p:spPr>
          <a:xfrm>
            <a:off x="4871212" y="3907336"/>
            <a:ext cx="377901" cy="19393"/>
          </a:xfrm>
          <a:custGeom>
            <a:avLst/>
            <a:gdLst/>
            <a:ahLst/>
            <a:cxnLst/>
            <a:rect l="l" t="t" r="r" b="b"/>
            <a:pathLst>
              <a:path w="1442" h="74" extrusionOk="0">
                <a:moveTo>
                  <a:pt x="0" y="1"/>
                </a:moveTo>
                <a:lnTo>
                  <a:pt x="0" y="74"/>
                </a:lnTo>
                <a:lnTo>
                  <a:pt x="1442" y="74"/>
                </a:lnTo>
                <a:lnTo>
                  <a:pt x="1442" y="1"/>
                </a:ln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3223;p29">
            <a:extLst>
              <a:ext uri="{FF2B5EF4-FFF2-40B4-BE49-F238E27FC236}">
                <a16:creationId xmlns:a16="http://schemas.microsoft.com/office/drawing/2014/main" id="{BAF9C237-34F3-8EF6-69DC-C3FD9EDA1C33}"/>
              </a:ext>
            </a:extLst>
          </p:cNvPr>
          <p:cNvSpPr/>
          <p:nvPr/>
        </p:nvSpPr>
        <p:spPr>
          <a:xfrm>
            <a:off x="4811340" y="3883661"/>
            <a:ext cx="16510" cy="54773"/>
          </a:xfrm>
          <a:custGeom>
            <a:avLst/>
            <a:gdLst/>
            <a:ahLst/>
            <a:cxnLst/>
            <a:rect l="l" t="t" r="r" b="b"/>
            <a:pathLst>
              <a:path w="63" h="209" extrusionOk="0">
                <a:moveTo>
                  <a:pt x="0" y="1"/>
                </a:moveTo>
                <a:lnTo>
                  <a:pt x="0" y="208"/>
                </a:lnTo>
                <a:lnTo>
                  <a:pt x="62" y="208"/>
                </a:lnTo>
                <a:lnTo>
                  <a:pt x="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3223;p29">
            <a:extLst>
              <a:ext uri="{FF2B5EF4-FFF2-40B4-BE49-F238E27FC236}">
                <a16:creationId xmlns:a16="http://schemas.microsoft.com/office/drawing/2014/main" id="{DC46F6FD-3749-2DE7-770F-4A973CF8928B}"/>
              </a:ext>
            </a:extLst>
          </p:cNvPr>
          <p:cNvSpPr/>
          <p:nvPr/>
        </p:nvSpPr>
        <p:spPr>
          <a:xfrm>
            <a:off x="4778202" y="3885458"/>
            <a:ext cx="16510" cy="54773"/>
          </a:xfrm>
          <a:custGeom>
            <a:avLst/>
            <a:gdLst/>
            <a:ahLst/>
            <a:cxnLst/>
            <a:rect l="l" t="t" r="r" b="b"/>
            <a:pathLst>
              <a:path w="63" h="209" extrusionOk="0">
                <a:moveTo>
                  <a:pt x="0" y="1"/>
                </a:moveTo>
                <a:lnTo>
                  <a:pt x="0" y="208"/>
                </a:lnTo>
                <a:lnTo>
                  <a:pt x="62" y="208"/>
                </a:lnTo>
                <a:lnTo>
                  <a:pt x="62"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3225;p29">
            <a:extLst>
              <a:ext uri="{FF2B5EF4-FFF2-40B4-BE49-F238E27FC236}">
                <a16:creationId xmlns:a16="http://schemas.microsoft.com/office/drawing/2014/main" id="{8B8AD640-973B-1C15-800E-48360F682DB4}"/>
              </a:ext>
            </a:extLst>
          </p:cNvPr>
          <p:cNvSpPr/>
          <p:nvPr/>
        </p:nvSpPr>
        <p:spPr>
          <a:xfrm>
            <a:off x="5245893" y="3907735"/>
            <a:ext cx="377901" cy="19393"/>
          </a:xfrm>
          <a:custGeom>
            <a:avLst/>
            <a:gdLst/>
            <a:ahLst/>
            <a:cxnLst/>
            <a:rect l="l" t="t" r="r" b="b"/>
            <a:pathLst>
              <a:path w="1442" h="74" extrusionOk="0">
                <a:moveTo>
                  <a:pt x="0" y="1"/>
                </a:moveTo>
                <a:lnTo>
                  <a:pt x="0" y="74"/>
                </a:lnTo>
                <a:lnTo>
                  <a:pt x="1442" y="74"/>
                </a:lnTo>
                <a:lnTo>
                  <a:pt x="1442" y="1"/>
                </a:ln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3225;p29">
            <a:extLst>
              <a:ext uri="{FF2B5EF4-FFF2-40B4-BE49-F238E27FC236}">
                <a16:creationId xmlns:a16="http://schemas.microsoft.com/office/drawing/2014/main" id="{677CCE42-5BDF-0FED-512D-37E1BEFCA974}"/>
              </a:ext>
            </a:extLst>
          </p:cNvPr>
          <p:cNvSpPr/>
          <p:nvPr/>
        </p:nvSpPr>
        <p:spPr>
          <a:xfrm>
            <a:off x="5612051" y="3908134"/>
            <a:ext cx="377901" cy="19393"/>
          </a:xfrm>
          <a:custGeom>
            <a:avLst/>
            <a:gdLst/>
            <a:ahLst/>
            <a:cxnLst/>
            <a:rect l="l" t="t" r="r" b="b"/>
            <a:pathLst>
              <a:path w="1442" h="74" extrusionOk="0">
                <a:moveTo>
                  <a:pt x="0" y="1"/>
                </a:moveTo>
                <a:lnTo>
                  <a:pt x="0" y="74"/>
                </a:lnTo>
                <a:lnTo>
                  <a:pt x="1442" y="74"/>
                </a:lnTo>
                <a:lnTo>
                  <a:pt x="1442"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Rettangolo 1777">
            <a:extLst>
              <a:ext uri="{FF2B5EF4-FFF2-40B4-BE49-F238E27FC236}">
                <a16:creationId xmlns:a16="http://schemas.microsoft.com/office/drawing/2014/main" id="{A234D951-DF2B-1C46-F152-4E7289D0099F}"/>
              </a:ext>
            </a:extLst>
          </p:cNvPr>
          <p:cNvSpPr/>
          <p:nvPr/>
        </p:nvSpPr>
        <p:spPr>
          <a:xfrm>
            <a:off x="6091590" y="3612629"/>
            <a:ext cx="389170" cy="45719"/>
          </a:xfrm>
          <a:prstGeom prst="rect">
            <a:avLst/>
          </a:prstGeom>
          <a:ln>
            <a:solidFill>
              <a:srgbClr val="21212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it-IT"/>
          </a:p>
        </p:txBody>
      </p:sp>
      <p:sp>
        <p:nvSpPr>
          <p:cNvPr id="1779" name="Google Shape;3225;p29">
            <a:extLst>
              <a:ext uri="{FF2B5EF4-FFF2-40B4-BE49-F238E27FC236}">
                <a16:creationId xmlns:a16="http://schemas.microsoft.com/office/drawing/2014/main" id="{DE910784-CC79-4028-97D1-3227E156D2AD}"/>
              </a:ext>
            </a:extLst>
          </p:cNvPr>
          <p:cNvSpPr/>
          <p:nvPr/>
        </p:nvSpPr>
        <p:spPr>
          <a:xfrm>
            <a:off x="6045062" y="3664590"/>
            <a:ext cx="377901" cy="19393"/>
          </a:xfrm>
          <a:custGeom>
            <a:avLst/>
            <a:gdLst/>
            <a:ahLst/>
            <a:cxnLst/>
            <a:rect l="l" t="t" r="r" b="b"/>
            <a:pathLst>
              <a:path w="1442" h="74" extrusionOk="0">
                <a:moveTo>
                  <a:pt x="0" y="1"/>
                </a:moveTo>
                <a:lnTo>
                  <a:pt x="0" y="74"/>
                </a:lnTo>
                <a:lnTo>
                  <a:pt x="1442" y="74"/>
                </a:lnTo>
                <a:lnTo>
                  <a:pt x="1442" y="1"/>
                </a:ln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3225;p29">
            <a:extLst>
              <a:ext uri="{FF2B5EF4-FFF2-40B4-BE49-F238E27FC236}">
                <a16:creationId xmlns:a16="http://schemas.microsoft.com/office/drawing/2014/main" id="{885BDB1C-5DF3-94EE-355A-7CF2A77E36B6}"/>
              </a:ext>
            </a:extLst>
          </p:cNvPr>
          <p:cNvSpPr/>
          <p:nvPr/>
        </p:nvSpPr>
        <p:spPr>
          <a:xfrm>
            <a:off x="6411220" y="3664989"/>
            <a:ext cx="377901" cy="19393"/>
          </a:xfrm>
          <a:custGeom>
            <a:avLst/>
            <a:gdLst/>
            <a:ahLst/>
            <a:cxnLst/>
            <a:rect l="l" t="t" r="r" b="b"/>
            <a:pathLst>
              <a:path w="1442" h="74" extrusionOk="0">
                <a:moveTo>
                  <a:pt x="0" y="1"/>
                </a:moveTo>
                <a:lnTo>
                  <a:pt x="0" y="74"/>
                </a:lnTo>
                <a:lnTo>
                  <a:pt x="1442" y="74"/>
                </a:lnTo>
                <a:lnTo>
                  <a:pt x="1442" y="1"/>
                </a:ln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Google Shape;6010;p43">
            <a:extLst>
              <a:ext uri="{FF2B5EF4-FFF2-40B4-BE49-F238E27FC236}">
                <a16:creationId xmlns:a16="http://schemas.microsoft.com/office/drawing/2014/main" id="{2F0FE71C-1BEB-511A-810F-02BFF0E6519A}"/>
              </a:ext>
            </a:extLst>
          </p:cNvPr>
          <p:cNvSpPr txBox="1"/>
          <p:nvPr/>
        </p:nvSpPr>
        <p:spPr>
          <a:xfrm>
            <a:off x="1626179" y="1011804"/>
            <a:ext cx="1669800" cy="733500"/>
          </a:xfrm>
          <a:prstGeom prst="rect">
            <a:avLst/>
          </a:prstGeom>
          <a:noFill/>
          <a:ln>
            <a:noFill/>
          </a:ln>
        </p:spPr>
        <p:txBody>
          <a:bodyPr spcFirstLastPara="1" wrap="square" lIns="91425" tIns="91425" rIns="91425" bIns="91425" anchor="ctr" anchorCtr="0">
            <a:noAutofit/>
          </a:bodyPr>
          <a:lstStyle/>
          <a:p>
            <a:pPr algn="ctr"/>
            <a:r>
              <a:rPr lang="it-IT" sz="1600" err="1">
                <a:latin typeface="Fira Sans"/>
                <a:ea typeface="Roboto"/>
                <a:cs typeface="Roboto"/>
                <a:sym typeface="Roboto"/>
              </a:rPr>
              <a:t>Powerpoint</a:t>
            </a:r>
            <a:endParaRPr lang="en-US" sz="1600">
              <a:latin typeface="Fira Sans" panose="020B0503050000020004" pitchFamily="34" charset="0"/>
              <a:ea typeface="Roboto"/>
              <a:cs typeface="Roboto"/>
              <a:sym typeface="Roboto"/>
            </a:endParaRPr>
          </a:p>
        </p:txBody>
      </p:sp>
      <p:sp>
        <p:nvSpPr>
          <p:cNvPr id="3" name="Google Shape;6010;p43">
            <a:extLst>
              <a:ext uri="{FF2B5EF4-FFF2-40B4-BE49-F238E27FC236}">
                <a16:creationId xmlns:a16="http://schemas.microsoft.com/office/drawing/2014/main" id="{53C44CC6-466E-C9E8-601B-2192FEA75525}"/>
              </a:ext>
            </a:extLst>
          </p:cNvPr>
          <p:cNvSpPr txBox="1"/>
          <p:nvPr/>
        </p:nvSpPr>
        <p:spPr>
          <a:xfrm>
            <a:off x="5544194" y="952886"/>
            <a:ext cx="1669800" cy="733500"/>
          </a:xfrm>
          <a:prstGeom prst="rect">
            <a:avLst/>
          </a:prstGeom>
          <a:noFill/>
          <a:ln>
            <a:noFill/>
          </a:ln>
        </p:spPr>
        <p:txBody>
          <a:bodyPr spcFirstLastPara="1" wrap="square" lIns="91425" tIns="91425" rIns="91425" bIns="91425" anchor="ctr" anchorCtr="0">
            <a:noAutofit/>
          </a:bodyPr>
          <a:lstStyle/>
          <a:p>
            <a:pPr algn="ctr"/>
            <a:r>
              <a:rPr lang="it-IT" sz="1600" err="1">
                <a:latin typeface="Fira Sans"/>
                <a:ea typeface="Roboto"/>
                <a:cs typeface="Roboto"/>
                <a:sym typeface="Roboto"/>
              </a:rPr>
              <a:t>Quizzes</a:t>
            </a:r>
            <a:endParaRPr lang="en-US" sz="1600">
              <a:latin typeface="Fira Sans" panose="020B0503050000020004" pitchFamily="34" charset="0"/>
              <a:ea typeface="Roboto"/>
              <a:cs typeface="Roboto"/>
              <a:sym typeface="Roboto"/>
            </a:endParaRPr>
          </a:p>
        </p:txBody>
      </p:sp>
      <p:sp>
        <p:nvSpPr>
          <p:cNvPr id="4" name="Google Shape;6010;p43">
            <a:extLst>
              <a:ext uri="{FF2B5EF4-FFF2-40B4-BE49-F238E27FC236}">
                <a16:creationId xmlns:a16="http://schemas.microsoft.com/office/drawing/2014/main" id="{0E24C7AC-6679-F163-E986-93F8CF9EF2CA}"/>
              </a:ext>
            </a:extLst>
          </p:cNvPr>
          <p:cNvSpPr txBox="1"/>
          <p:nvPr/>
        </p:nvSpPr>
        <p:spPr>
          <a:xfrm>
            <a:off x="7541499" y="1011804"/>
            <a:ext cx="1669800" cy="733500"/>
          </a:xfrm>
          <a:prstGeom prst="rect">
            <a:avLst/>
          </a:prstGeom>
          <a:noFill/>
          <a:ln>
            <a:noFill/>
          </a:ln>
        </p:spPr>
        <p:txBody>
          <a:bodyPr spcFirstLastPara="1" wrap="square" lIns="91425" tIns="91425" rIns="91425" bIns="91425" anchor="ctr" anchorCtr="0">
            <a:noAutofit/>
          </a:bodyPr>
          <a:lstStyle/>
          <a:p>
            <a:pPr algn="ctr"/>
            <a:r>
              <a:rPr lang="en-US" sz="1600">
                <a:latin typeface="Fira Sans" panose="020B0503050000020004" pitchFamily="34" charset="0"/>
                <a:ea typeface="Roboto"/>
                <a:cs typeface="Roboto"/>
                <a:sym typeface="Roboto"/>
              </a:rPr>
              <a:t>Exercises</a:t>
            </a:r>
            <a:br>
              <a:rPr lang="en-US" sz="1600">
                <a:latin typeface="Fira Sans" panose="020B0503050000020004" pitchFamily="34" charset="0"/>
                <a:ea typeface="Roboto"/>
                <a:cs typeface="Roboto"/>
                <a:sym typeface="Roboto"/>
              </a:rPr>
            </a:br>
            <a:r>
              <a:rPr lang="en-US" sz="1600">
                <a:latin typeface="Fira Sans" panose="020B0503050000020004" pitchFamily="34" charset="0"/>
                <a:ea typeface="Roboto"/>
                <a:cs typeface="Roboto"/>
                <a:sym typeface="Roboto"/>
              </a:rPr>
              <a:t>and Tools</a:t>
            </a:r>
          </a:p>
        </p:txBody>
      </p:sp>
      <p:sp>
        <p:nvSpPr>
          <p:cNvPr id="5" name="CasellaDiTesto 4">
            <a:extLst>
              <a:ext uri="{FF2B5EF4-FFF2-40B4-BE49-F238E27FC236}">
                <a16:creationId xmlns:a16="http://schemas.microsoft.com/office/drawing/2014/main" id="{CF7E0EA7-518F-5428-7C65-F357BCC4C147}"/>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13</a:t>
            </a:r>
          </a:p>
        </p:txBody>
      </p:sp>
    </p:spTree>
    <p:extLst>
      <p:ext uri="{BB962C8B-B14F-4D97-AF65-F5344CB8AC3E}">
        <p14:creationId xmlns:p14="http://schemas.microsoft.com/office/powerpoint/2010/main" val="31772413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76"/>
                                        </p:tgtEl>
                                        <p:attrNameLst>
                                          <p:attrName>style.visibility</p:attrName>
                                        </p:attrNameLst>
                                      </p:cBhvr>
                                      <p:to>
                                        <p:strVal val="visible"/>
                                      </p:to>
                                    </p:set>
                                    <p:animEffect transition="in" filter="fade">
                                      <p:cBhvr>
                                        <p:cTn id="12" dur="500"/>
                                        <p:tgtEl>
                                          <p:spTgt spid="157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6" grpId="0"/>
      <p:bldP spid="2" grpId="0"/>
      <p:bldP spid="3" grpId="0"/>
      <p:bldP spid="4" grpId="0"/>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7">
            <a:alpha val="97824"/>
          </a:srgbClr>
        </a:solidFill>
        <a:effectLst/>
      </p:bgPr>
    </p:bg>
    <p:spTree>
      <p:nvGrpSpPr>
        <p:cNvPr id="1" name="Shape 1498"/>
        <p:cNvGrpSpPr/>
        <p:nvPr/>
      </p:nvGrpSpPr>
      <p:grpSpPr>
        <a:xfrm>
          <a:off x="0" y="0"/>
          <a:ext cx="0" cy="0"/>
          <a:chOff x="0" y="0"/>
          <a:chExt cx="0" cy="0"/>
        </a:xfrm>
      </p:grpSpPr>
      <p:grpSp>
        <p:nvGrpSpPr>
          <p:cNvPr id="1499" name="Google Shape;1499;p18"/>
          <p:cNvGrpSpPr/>
          <p:nvPr/>
        </p:nvGrpSpPr>
        <p:grpSpPr>
          <a:xfrm>
            <a:off x="2685444" y="539949"/>
            <a:ext cx="3056198" cy="4063618"/>
            <a:chOff x="3049525" y="1569750"/>
            <a:chExt cx="1724425" cy="2292850"/>
          </a:xfrm>
        </p:grpSpPr>
        <p:sp>
          <p:nvSpPr>
            <p:cNvPr id="1500" name="Google Shape;1500;p18"/>
            <p:cNvSpPr/>
            <p:nvPr/>
          </p:nvSpPr>
          <p:spPr>
            <a:xfrm>
              <a:off x="3628275" y="1569750"/>
              <a:ext cx="809975" cy="441800"/>
            </a:xfrm>
            <a:custGeom>
              <a:avLst/>
              <a:gdLst/>
              <a:ahLst/>
              <a:cxnLst/>
              <a:rect l="l" t="t" r="r" b="b"/>
              <a:pathLst>
                <a:path w="32399" h="17672" extrusionOk="0">
                  <a:moveTo>
                    <a:pt x="1" y="0"/>
                  </a:moveTo>
                  <a:lnTo>
                    <a:pt x="1" y="5985"/>
                  </a:lnTo>
                  <a:cubicBezTo>
                    <a:pt x="10990" y="5985"/>
                    <a:pt x="20966" y="10451"/>
                    <a:pt x="28186" y="17671"/>
                  </a:cubicBezTo>
                  <a:lnTo>
                    <a:pt x="32398" y="13459"/>
                  </a:lnTo>
                  <a:cubicBezTo>
                    <a:pt x="24101" y="5162"/>
                    <a:pt x="12637" y="0"/>
                    <a:pt x="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8"/>
            <p:cNvSpPr/>
            <p:nvPr/>
          </p:nvSpPr>
          <p:spPr>
            <a:xfrm>
              <a:off x="3049525" y="2137400"/>
              <a:ext cx="1157550" cy="1157525"/>
            </a:xfrm>
            <a:custGeom>
              <a:avLst/>
              <a:gdLst/>
              <a:ahLst/>
              <a:cxnLst/>
              <a:rect l="l" t="t" r="r" b="b"/>
              <a:pathLst>
                <a:path w="46302" h="46301" extrusionOk="0">
                  <a:moveTo>
                    <a:pt x="23151" y="1"/>
                  </a:moveTo>
                  <a:cubicBezTo>
                    <a:pt x="10357" y="1"/>
                    <a:pt x="1" y="10356"/>
                    <a:pt x="1" y="23151"/>
                  </a:cubicBezTo>
                  <a:cubicBezTo>
                    <a:pt x="1" y="35945"/>
                    <a:pt x="10357" y="46301"/>
                    <a:pt x="23151" y="46301"/>
                  </a:cubicBezTo>
                  <a:cubicBezTo>
                    <a:pt x="35945" y="46301"/>
                    <a:pt x="46301" y="35945"/>
                    <a:pt x="46301" y="23151"/>
                  </a:cubicBezTo>
                  <a:cubicBezTo>
                    <a:pt x="46301" y="10356"/>
                    <a:pt x="35945" y="1"/>
                    <a:pt x="2315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3078025" y="2215575"/>
              <a:ext cx="1099750" cy="1001175"/>
            </a:xfrm>
            <a:custGeom>
              <a:avLst/>
              <a:gdLst/>
              <a:ahLst/>
              <a:cxnLst/>
              <a:rect l="l" t="t" r="r" b="b"/>
              <a:pathLst>
                <a:path w="43990" h="40047" extrusionOk="0">
                  <a:moveTo>
                    <a:pt x="21995" y="1"/>
                  </a:moveTo>
                  <a:cubicBezTo>
                    <a:pt x="16865" y="1"/>
                    <a:pt x="11734" y="1957"/>
                    <a:pt x="7823" y="5868"/>
                  </a:cubicBezTo>
                  <a:cubicBezTo>
                    <a:pt x="1" y="13690"/>
                    <a:pt x="1" y="26357"/>
                    <a:pt x="7823" y="34180"/>
                  </a:cubicBezTo>
                  <a:cubicBezTo>
                    <a:pt x="11734" y="38091"/>
                    <a:pt x="16865" y="40046"/>
                    <a:pt x="21995" y="40046"/>
                  </a:cubicBezTo>
                  <a:cubicBezTo>
                    <a:pt x="27126" y="40046"/>
                    <a:pt x="32256" y="38091"/>
                    <a:pt x="36167" y="34180"/>
                  </a:cubicBezTo>
                  <a:cubicBezTo>
                    <a:pt x="43989" y="26357"/>
                    <a:pt x="43989" y="13690"/>
                    <a:pt x="36167" y="5868"/>
                  </a:cubicBezTo>
                  <a:cubicBezTo>
                    <a:pt x="32256" y="1957"/>
                    <a:pt x="27126" y="1"/>
                    <a:pt x="219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3633025" y="3284600"/>
              <a:ext cx="25" cy="467150"/>
            </a:xfrm>
            <a:custGeom>
              <a:avLst/>
              <a:gdLst/>
              <a:ahLst/>
              <a:cxnLst/>
              <a:rect l="l" t="t" r="r" b="b"/>
              <a:pathLst>
                <a:path w="1" h="18686" fill="none" extrusionOk="0">
                  <a:moveTo>
                    <a:pt x="1" y="18686"/>
                  </a:moveTo>
                  <a:lnTo>
                    <a:pt x="1"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4182500" y="2716950"/>
              <a:ext cx="467150" cy="25"/>
            </a:xfrm>
            <a:custGeom>
              <a:avLst/>
              <a:gdLst/>
              <a:ahLst/>
              <a:cxnLst/>
              <a:rect l="l" t="t" r="r" b="b"/>
              <a:pathLst>
                <a:path w="18686" h="1" fill="none" extrusionOk="0">
                  <a:moveTo>
                    <a:pt x="18685" y="0"/>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3633025" y="1694050"/>
              <a:ext cx="25" cy="467125"/>
            </a:xfrm>
            <a:custGeom>
              <a:avLst/>
              <a:gdLst/>
              <a:ahLst/>
              <a:cxnLst/>
              <a:rect l="l" t="t" r="r" b="b"/>
              <a:pathLst>
                <a:path w="1" h="18685" fill="none" extrusionOk="0">
                  <a:moveTo>
                    <a:pt x="1" y="18685"/>
                  </a:moveTo>
                  <a:lnTo>
                    <a:pt x="1"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4025725" y="2005975"/>
              <a:ext cx="311975" cy="311975"/>
            </a:xfrm>
            <a:custGeom>
              <a:avLst/>
              <a:gdLst/>
              <a:ahLst/>
              <a:cxnLst/>
              <a:rect l="l" t="t" r="r" b="b"/>
              <a:pathLst>
                <a:path w="12479" h="12479" fill="none" extrusionOk="0">
                  <a:moveTo>
                    <a:pt x="1" y="12478"/>
                  </a:moveTo>
                  <a:lnTo>
                    <a:pt x="12478" y="1"/>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4021775" y="3109650"/>
              <a:ext cx="311975" cy="311950"/>
            </a:xfrm>
            <a:custGeom>
              <a:avLst/>
              <a:gdLst/>
              <a:ahLst/>
              <a:cxnLst/>
              <a:rect l="l" t="t" r="r" b="b"/>
              <a:pathLst>
                <a:path w="12479" h="12478" fill="none" extrusionOk="0">
                  <a:moveTo>
                    <a:pt x="12478" y="12478"/>
                  </a:moveTo>
                  <a:lnTo>
                    <a:pt x="0" y="0"/>
                  </a:lnTo>
                </a:path>
              </a:pathLst>
            </a:custGeom>
            <a:noFill/>
            <a:ln w="10300"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4332925" y="2716150"/>
              <a:ext cx="441025" cy="809950"/>
            </a:xfrm>
            <a:custGeom>
              <a:avLst/>
              <a:gdLst/>
              <a:ahLst/>
              <a:cxnLst/>
              <a:rect l="l" t="t" r="r" b="b"/>
              <a:pathLst>
                <a:path w="17641" h="32398" extrusionOk="0">
                  <a:moveTo>
                    <a:pt x="11686" y="1"/>
                  </a:moveTo>
                  <a:cubicBezTo>
                    <a:pt x="11686" y="10990"/>
                    <a:pt x="7221" y="20965"/>
                    <a:pt x="0" y="28186"/>
                  </a:cubicBezTo>
                  <a:lnTo>
                    <a:pt x="4212" y="32398"/>
                  </a:lnTo>
                  <a:cubicBezTo>
                    <a:pt x="12510" y="24101"/>
                    <a:pt x="17640" y="12636"/>
                    <a:pt x="17640"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4332125" y="1906225"/>
              <a:ext cx="441825" cy="809950"/>
            </a:xfrm>
            <a:custGeom>
              <a:avLst/>
              <a:gdLst/>
              <a:ahLst/>
              <a:cxnLst/>
              <a:rect l="l" t="t" r="r" b="b"/>
              <a:pathLst>
                <a:path w="17673" h="32398" extrusionOk="0">
                  <a:moveTo>
                    <a:pt x="4244" y="0"/>
                  </a:moveTo>
                  <a:lnTo>
                    <a:pt x="1" y="4212"/>
                  </a:lnTo>
                  <a:cubicBezTo>
                    <a:pt x="7253" y="11433"/>
                    <a:pt x="11718" y="21409"/>
                    <a:pt x="11718" y="32398"/>
                  </a:cubicBezTo>
                  <a:lnTo>
                    <a:pt x="17672" y="32398"/>
                  </a:lnTo>
                  <a:cubicBezTo>
                    <a:pt x="17672" y="19762"/>
                    <a:pt x="12542" y="8298"/>
                    <a:pt x="424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3628275" y="3420775"/>
              <a:ext cx="809975" cy="441825"/>
            </a:xfrm>
            <a:custGeom>
              <a:avLst/>
              <a:gdLst/>
              <a:ahLst/>
              <a:cxnLst/>
              <a:rect l="l" t="t" r="r" b="b"/>
              <a:pathLst>
                <a:path w="32399" h="17673" extrusionOk="0">
                  <a:moveTo>
                    <a:pt x="28186" y="1"/>
                  </a:moveTo>
                  <a:cubicBezTo>
                    <a:pt x="20966" y="7221"/>
                    <a:pt x="10990" y="11687"/>
                    <a:pt x="1" y="11687"/>
                  </a:cubicBezTo>
                  <a:lnTo>
                    <a:pt x="1" y="17672"/>
                  </a:lnTo>
                  <a:cubicBezTo>
                    <a:pt x="12637" y="17672"/>
                    <a:pt x="24101" y="12510"/>
                    <a:pt x="32398" y="4213"/>
                  </a:cubicBezTo>
                  <a:lnTo>
                    <a:pt x="28186"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1" name="Google Shape;1541;p18"/>
          <p:cNvSpPr txBox="1"/>
          <p:nvPr/>
        </p:nvSpPr>
        <p:spPr>
          <a:xfrm>
            <a:off x="438898" y="1282341"/>
            <a:ext cx="2228100" cy="2475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2800">
                <a:latin typeface="Fira Sans Medium"/>
                <a:ea typeface="Fira Sans Medium"/>
                <a:cs typeface="Fira Sans Medium"/>
                <a:sym typeface="Fira Sans Medium"/>
              </a:rPr>
              <a:t>Active</a:t>
            </a:r>
          </a:p>
          <a:p>
            <a:pPr marL="0" lvl="0" indent="0" algn="ctr" rtl="0">
              <a:spcBef>
                <a:spcPts val="0"/>
              </a:spcBef>
              <a:spcAft>
                <a:spcPts val="0"/>
              </a:spcAft>
              <a:buNone/>
            </a:pPr>
            <a:r>
              <a:rPr lang="it-IT" sz="2800">
                <a:latin typeface="Fira Sans Medium"/>
                <a:ea typeface="Fira Sans Medium"/>
                <a:cs typeface="Fira Sans Medium"/>
                <a:sym typeface="Fira Sans Medium"/>
              </a:rPr>
              <a:t>learning</a:t>
            </a:r>
            <a:endParaRPr sz="2800">
              <a:latin typeface="Fira Sans Medium"/>
              <a:ea typeface="Fira Sans Medium"/>
              <a:cs typeface="Fira Sans Medium"/>
              <a:sym typeface="Fira Sans Medium"/>
            </a:endParaRPr>
          </a:p>
        </p:txBody>
      </p:sp>
      <p:sp>
        <p:nvSpPr>
          <p:cNvPr id="1542" name="Google Shape;1542;p18"/>
          <p:cNvSpPr txBox="1"/>
          <p:nvPr/>
        </p:nvSpPr>
        <p:spPr>
          <a:xfrm>
            <a:off x="5968234" y="353548"/>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CCCCCC"/>
                </a:solidFill>
                <a:latin typeface="Fira Sans Extra Condensed Medium"/>
                <a:ea typeface="Fira Sans Extra Condensed Medium"/>
                <a:cs typeface="Fira Sans Extra Condensed Medium"/>
                <a:sym typeface="Fira Sans Extra Condensed Medium"/>
              </a:rPr>
              <a:t>01</a:t>
            </a:r>
            <a:endParaRPr sz="2300">
              <a:solidFill>
                <a:srgbClr val="CCCCCC"/>
              </a:solidFill>
              <a:latin typeface="Fira Sans Extra Condensed Medium"/>
              <a:ea typeface="Fira Sans Extra Condensed Medium"/>
              <a:cs typeface="Fira Sans Extra Condensed Medium"/>
              <a:sym typeface="Fira Sans Extra Condensed Medium"/>
            </a:endParaRPr>
          </a:p>
        </p:txBody>
      </p:sp>
      <p:sp>
        <p:nvSpPr>
          <p:cNvPr id="1544" name="Google Shape;1544;p18"/>
          <p:cNvSpPr txBox="1"/>
          <p:nvPr/>
        </p:nvSpPr>
        <p:spPr>
          <a:xfrm>
            <a:off x="5971785" y="152918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30475E"/>
                </a:solidFill>
                <a:latin typeface="Fira Sans Extra Condensed Medium"/>
                <a:ea typeface="Fira Sans Extra Condensed Medium"/>
                <a:cs typeface="Fira Sans Extra Condensed Medium"/>
                <a:sym typeface="Fira Sans Extra Condensed Medium"/>
              </a:rPr>
              <a:t>02</a:t>
            </a:r>
            <a:endParaRPr sz="2300">
              <a:solidFill>
                <a:srgbClr val="30475E"/>
              </a:solidFill>
              <a:latin typeface="Fira Sans Extra Condensed Medium"/>
              <a:ea typeface="Fira Sans Extra Condensed Medium"/>
              <a:cs typeface="Fira Sans Extra Condensed Medium"/>
              <a:sym typeface="Fira Sans Extra Condensed Medium"/>
            </a:endParaRPr>
          </a:p>
        </p:txBody>
      </p:sp>
      <p:sp>
        <p:nvSpPr>
          <p:cNvPr id="1545" name="Google Shape;1545;p18"/>
          <p:cNvSpPr txBox="1"/>
          <p:nvPr/>
        </p:nvSpPr>
        <p:spPr>
          <a:xfrm>
            <a:off x="5966404" y="1866528"/>
            <a:ext cx="2738698" cy="70129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400" b="0" i="0">
                <a:effectLst/>
                <a:latin typeface="Fira Sans" panose="020B0503050000020004" pitchFamily="34" charset="0"/>
              </a:rPr>
              <a:t>Teachers</a:t>
            </a:r>
            <a:r>
              <a:rPr lang="it-IT" b="0" i="0">
                <a:effectLst/>
                <a:latin typeface="Fira Sans" panose="020B0503050000020004" pitchFamily="34" charset="0"/>
              </a:rPr>
              <a:t> </a:t>
            </a:r>
            <a:r>
              <a:rPr lang="it-IT" sz="1400" b="0" i="0">
                <a:effectLst/>
                <a:latin typeface="Fira Sans" panose="020B0503050000020004" pitchFamily="34" charset="0"/>
              </a:rPr>
              <a:t>and </a:t>
            </a:r>
            <a:r>
              <a:rPr lang="it-IT" sz="1400" b="0" i="0" err="1">
                <a:effectLst/>
                <a:latin typeface="Fira Sans" panose="020B0503050000020004" pitchFamily="34" charset="0"/>
              </a:rPr>
              <a:t>students</a:t>
            </a:r>
            <a:r>
              <a:rPr lang="it-IT" sz="1400" b="0" i="0">
                <a:effectLst/>
                <a:latin typeface="Fira Sans" panose="020B0503050000020004" pitchFamily="34" charset="0"/>
              </a:rPr>
              <a:t> </a:t>
            </a:r>
            <a:r>
              <a:rPr lang="it-IT" sz="1400" b="0" i="0" err="1">
                <a:effectLst/>
                <a:latin typeface="Fira Sans" panose="020B0503050000020004" pitchFamily="34" charset="0"/>
              </a:rPr>
              <a:t>construct</a:t>
            </a:r>
            <a:r>
              <a:rPr lang="it-IT" sz="1400" b="0" i="0">
                <a:effectLst/>
                <a:latin typeface="Fira Sans" panose="020B0503050000020004" pitchFamily="34" charset="0"/>
              </a:rPr>
              <a:t> a shared community</a:t>
            </a:r>
            <a:endParaRPr lang="it-IT" sz="1100">
              <a:latin typeface="Fira Sans" panose="020B0503050000020004" pitchFamily="34" charset="0"/>
              <a:ea typeface="Fira Sans"/>
              <a:cs typeface="Fira Sans"/>
              <a:sym typeface="Fira Sans"/>
            </a:endParaRPr>
          </a:p>
        </p:txBody>
      </p:sp>
      <p:sp>
        <p:nvSpPr>
          <p:cNvPr id="1546" name="Google Shape;1546;p18"/>
          <p:cNvSpPr txBox="1"/>
          <p:nvPr/>
        </p:nvSpPr>
        <p:spPr>
          <a:xfrm>
            <a:off x="5961988" y="2675025"/>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F2A365"/>
                </a:solidFill>
                <a:latin typeface="Fira Sans Extra Condensed Medium"/>
                <a:ea typeface="Fira Sans Extra Condensed Medium"/>
                <a:cs typeface="Fira Sans Extra Condensed Medium"/>
                <a:sym typeface="Fira Sans Extra Condensed Medium"/>
              </a:rPr>
              <a:t>03</a:t>
            </a:r>
            <a:endParaRPr sz="2300">
              <a:solidFill>
                <a:srgbClr val="F2A365"/>
              </a:solidFill>
              <a:latin typeface="Fira Sans Extra Condensed Medium"/>
              <a:ea typeface="Fira Sans Extra Condensed Medium"/>
              <a:cs typeface="Fira Sans Extra Condensed Medium"/>
              <a:sym typeface="Fira Sans Extra Condensed Medium"/>
            </a:endParaRPr>
          </a:p>
        </p:txBody>
      </p:sp>
      <p:sp>
        <p:nvSpPr>
          <p:cNvPr id="1547" name="Google Shape;1547;p18"/>
          <p:cNvSpPr txBox="1"/>
          <p:nvPr/>
        </p:nvSpPr>
        <p:spPr>
          <a:xfrm>
            <a:off x="5978949" y="3045795"/>
            <a:ext cx="3097195" cy="78039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err="1">
                <a:latin typeface="Fira Sans" panose="020B0503050000020004" pitchFamily="34" charset="0"/>
              </a:rPr>
              <a:t>I</a:t>
            </a:r>
            <a:r>
              <a:rPr lang="it-IT" sz="1400" b="0" i="0" err="1">
                <a:effectLst/>
                <a:latin typeface="Fira Sans" panose="020B0503050000020004" pitchFamily="34" charset="0"/>
              </a:rPr>
              <a:t>ncorporates</a:t>
            </a:r>
            <a:r>
              <a:rPr lang="it-IT" sz="1400" b="0" i="0">
                <a:effectLst/>
                <a:latin typeface="Fira Sans" panose="020B0503050000020004" pitchFamily="34" charset="0"/>
              </a:rPr>
              <a:t> out-of-</a:t>
            </a:r>
            <a:r>
              <a:rPr lang="it-IT" sz="1400" b="0" i="0" err="1">
                <a:effectLst/>
                <a:latin typeface="Fira Sans" panose="020B0503050000020004" pitchFamily="34" charset="0"/>
              </a:rPr>
              <a:t>classroom</a:t>
            </a:r>
            <a:r>
              <a:rPr lang="it-IT" sz="1400" b="0" i="0">
                <a:effectLst/>
                <a:latin typeface="Fira Sans" panose="020B0503050000020004" pitchFamily="34" charset="0"/>
              </a:rPr>
              <a:t> projects, </a:t>
            </a:r>
            <a:r>
              <a:rPr lang="it-IT" sz="1400" b="0" i="0" err="1">
                <a:effectLst/>
                <a:latin typeface="Fira Sans" panose="020B0503050000020004" pitchFamily="34" charset="0"/>
              </a:rPr>
              <a:t>problem-based</a:t>
            </a:r>
            <a:r>
              <a:rPr lang="it-IT" sz="1400" b="0" i="0">
                <a:effectLst/>
                <a:latin typeface="Fira Sans" panose="020B0503050000020004" pitchFamily="34" charset="0"/>
              </a:rPr>
              <a:t> </a:t>
            </a:r>
            <a:r>
              <a:rPr lang="it-IT" sz="1400" b="0" i="0" err="1">
                <a:effectLst/>
                <a:latin typeface="Fira Sans" panose="020B0503050000020004" pitchFamily="34" charset="0"/>
              </a:rPr>
              <a:t>cases</a:t>
            </a:r>
            <a:r>
              <a:rPr lang="it-IT" sz="1400" b="0" i="0">
                <a:effectLst/>
                <a:latin typeface="Fira Sans" panose="020B0503050000020004" pitchFamily="34" charset="0"/>
              </a:rPr>
              <a:t>, team </a:t>
            </a:r>
            <a:r>
              <a:rPr lang="it-IT" sz="1400" b="0" i="0" err="1">
                <a:effectLst/>
                <a:latin typeface="Fira Sans" panose="020B0503050000020004" pitchFamily="34" charset="0"/>
              </a:rPr>
              <a:t>assignments</a:t>
            </a:r>
            <a:r>
              <a:rPr lang="it-IT" sz="1400" b="0" i="0">
                <a:effectLst/>
                <a:latin typeface="Fira Sans" panose="020B0503050000020004" pitchFamily="34" charset="0"/>
              </a:rPr>
              <a:t>,</a:t>
            </a:r>
            <a:endParaRPr sz="1100">
              <a:latin typeface="Fira Sans" panose="020B0503050000020004" pitchFamily="34" charset="0"/>
              <a:ea typeface="Fira Sans"/>
              <a:cs typeface="Fira Sans"/>
              <a:sym typeface="Fira Sans"/>
            </a:endParaRPr>
          </a:p>
        </p:txBody>
      </p:sp>
      <p:sp>
        <p:nvSpPr>
          <p:cNvPr id="1548" name="Google Shape;1548;p18"/>
          <p:cNvSpPr txBox="1"/>
          <p:nvPr/>
        </p:nvSpPr>
        <p:spPr>
          <a:xfrm>
            <a:off x="5971551" y="3832568"/>
            <a:ext cx="2412600" cy="355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300">
                <a:solidFill>
                  <a:srgbClr val="222831"/>
                </a:solidFill>
                <a:latin typeface="Fira Sans Extra Condensed Medium"/>
                <a:ea typeface="Fira Sans Extra Condensed Medium"/>
                <a:cs typeface="Fira Sans Extra Condensed Medium"/>
                <a:sym typeface="Fira Sans Extra Condensed Medium"/>
              </a:rPr>
              <a:t>04</a:t>
            </a:r>
            <a:endParaRPr sz="2300">
              <a:solidFill>
                <a:srgbClr val="222831"/>
              </a:solidFill>
              <a:latin typeface="Fira Sans Extra Condensed Medium"/>
              <a:ea typeface="Fira Sans Extra Condensed Medium"/>
              <a:cs typeface="Fira Sans Extra Condensed Medium"/>
              <a:sym typeface="Fira Sans Extra Condensed Medium"/>
            </a:endParaRPr>
          </a:p>
        </p:txBody>
      </p:sp>
      <p:sp>
        <p:nvSpPr>
          <p:cNvPr id="1549" name="Google Shape;1549;p18"/>
          <p:cNvSpPr txBox="1"/>
          <p:nvPr/>
        </p:nvSpPr>
        <p:spPr>
          <a:xfrm>
            <a:off x="5978949" y="4197276"/>
            <a:ext cx="2901252" cy="544122"/>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400" b="0" i="0" err="1">
                <a:effectLst/>
                <a:latin typeface="Fira Sans" panose="020B0503050000020004" pitchFamily="34" charset="0"/>
              </a:rPr>
              <a:t>Increases</a:t>
            </a:r>
            <a:r>
              <a:rPr lang="it-IT" sz="1400" b="0" i="0">
                <a:effectLst/>
                <a:latin typeface="Fira Sans" panose="020B0503050000020004" pitchFamily="34" charset="0"/>
              </a:rPr>
              <a:t> </a:t>
            </a:r>
            <a:r>
              <a:rPr lang="it-IT" sz="1400" b="0" i="0" err="1">
                <a:effectLst/>
                <a:latin typeface="Fira Sans" panose="020B0503050000020004" pitchFamily="34" charset="0"/>
              </a:rPr>
              <a:t>students</a:t>
            </a:r>
            <a:r>
              <a:rPr lang="it-IT" sz="1400" b="0" i="0">
                <a:effectLst/>
                <a:latin typeface="Fira Sans" panose="020B0503050000020004" pitchFamily="34" charset="0"/>
              </a:rPr>
              <a:t>’</a:t>
            </a:r>
          </a:p>
          <a:p>
            <a:pPr marL="0" lvl="0" indent="0" algn="l" rtl="0">
              <a:spcBef>
                <a:spcPts val="0"/>
              </a:spcBef>
              <a:spcAft>
                <a:spcPts val="0"/>
              </a:spcAft>
              <a:buNone/>
            </a:pPr>
            <a:r>
              <a:rPr lang="it-IT" sz="1400" b="0" i="0">
                <a:effectLst/>
                <a:latin typeface="Fira Sans" panose="020B0503050000020004" pitchFamily="34" charset="0"/>
              </a:rPr>
              <a:t>self-</a:t>
            </a:r>
            <a:r>
              <a:rPr lang="it-IT" sz="1400" b="0" i="0" err="1">
                <a:effectLst/>
                <a:latin typeface="Fira Sans" panose="020B0503050000020004" pitchFamily="34" charset="0"/>
              </a:rPr>
              <a:t>confidence</a:t>
            </a:r>
            <a:r>
              <a:rPr lang="it-IT" sz="1400" b="0" i="0">
                <a:effectLst/>
                <a:latin typeface="Fira Sans" panose="020B0503050000020004" pitchFamily="34" charset="0"/>
              </a:rPr>
              <a:t> and self-</a:t>
            </a:r>
            <a:r>
              <a:rPr lang="it-IT" sz="1400" b="0" i="0" err="1">
                <a:effectLst/>
                <a:latin typeface="Fira Sans" panose="020B0503050000020004" pitchFamily="34" charset="0"/>
              </a:rPr>
              <a:t>reliance</a:t>
            </a:r>
            <a:endParaRPr sz="1100">
              <a:latin typeface="Fira Sans" panose="020B0503050000020004" pitchFamily="34" charset="0"/>
              <a:ea typeface="Fira Sans"/>
              <a:cs typeface="Fira Sans"/>
              <a:sym typeface="Fira Sans"/>
            </a:endParaRPr>
          </a:p>
        </p:txBody>
      </p:sp>
      <p:cxnSp>
        <p:nvCxnSpPr>
          <p:cNvPr id="1550" name="Google Shape;1550;p18"/>
          <p:cNvCxnSpPr/>
          <p:nvPr/>
        </p:nvCxnSpPr>
        <p:spPr>
          <a:xfrm>
            <a:off x="6026186" y="711410"/>
            <a:ext cx="297600" cy="0"/>
          </a:xfrm>
          <a:prstGeom prst="straightConnector1">
            <a:avLst/>
          </a:prstGeom>
          <a:noFill/>
          <a:ln w="9525" cap="flat" cmpd="sng">
            <a:solidFill>
              <a:srgbClr val="434343"/>
            </a:solidFill>
            <a:prstDash val="solid"/>
            <a:round/>
            <a:headEnd type="none" w="med" len="med"/>
            <a:tailEnd type="none" w="med" len="med"/>
          </a:ln>
        </p:spPr>
      </p:cxnSp>
      <p:cxnSp>
        <p:nvCxnSpPr>
          <p:cNvPr id="1551" name="Google Shape;1551;p18"/>
          <p:cNvCxnSpPr/>
          <p:nvPr/>
        </p:nvCxnSpPr>
        <p:spPr>
          <a:xfrm>
            <a:off x="6110110" y="1843528"/>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2" name="Google Shape;1552;p18"/>
          <p:cNvCxnSpPr/>
          <p:nvPr/>
        </p:nvCxnSpPr>
        <p:spPr>
          <a:xfrm>
            <a:off x="6134444" y="3027594"/>
            <a:ext cx="297600" cy="0"/>
          </a:xfrm>
          <a:prstGeom prst="straightConnector1">
            <a:avLst/>
          </a:prstGeom>
          <a:noFill/>
          <a:ln w="9525" cap="flat" cmpd="sng">
            <a:solidFill>
              <a:schemeClr val="dk2"/>
            </a:solidFill>
            <a:prstDash val="solid"/>
            <a:round/>
            <a:headEnd type="none" w="med" len="med"/>
            <a:tailEnd type="none" w="med" len="med"/>
          </a:ln>
        </p:spPr>
      </p:cxnSp>
      <p:cxnSp>
        <p:nvCxnSpPr>
          <p:cNvPr id="1553" name="Google Shape;1553;p18"/>
          <p:cNvCxnSpPr>
            <a:cxnSpLocks/>
          </p:cNvCxnSpPr>
          <p:nvPr/>
        </p:nvCxnSpPr>
        <p:spPr>
          <a:xfrm>
            <a:off x="6141335" y="4181881"/>
            <a:ext cx="297600" cy="0"/>
          </a:xfrm>
          <a:prstGeom prst="straightConnector1">
            <a:avLst/>
          </a:prstGeom>
          <a:noFill/>
          <a:ln w="9525" cap="flat" cmpd="sng">
            <a:solidFill>
              <a:schemeClr val="dk2"/>
            </a:solidFill>
            <a:prstDash val="solid"/>
            <a:round/>
            <a:headEnd type="none" w="med" len="med"/>
            <a:tailEnd type="none" w="med" len="med"/>
          </a:ln>
        </p:spPr>
      </p:cxnSp>
      <p:grpSp>
        <p:nvGrpSpPr>
          <p:cNvPr id="13" name="Gruppo 12">
            <a:extLst>
              <a:ext uri="{FF2B5EF4-FFF2-40B4-BE49-F238E27FC236}">
                <a16:creationId xmlns:a16="http://schemas.microsoft.com/office/drawing/2014/main" id="{BA744726-873F-896B-232B-C798BD62763E}"/>
              </a:ext>
            </a:extLst>
          </p:cNvPr>
          <p:cNvGrpSpPr/>
          <p:nvPr/>
        </p:nvGrpSpPr>
        <p:grpSpPr>
          <a:xfrm>
            <a:off x="-619771" y="-328115"/>
            <a:ext cx="2953944" cy="1464399"/>
            <a:chOff x="624597" y="566552"/>
            <a:chExt cx="7730027" cy="4010396"/>
          </a:xfrm>
        </p:grpSpPr>
        <p:sp>
          <p:nvSpPr>
            <p:cNvPr id="14" name="Google Shape;2224;p25">
              <a:extLst>
                <a:ext uri="{FF2B5EF4-FFF2-40B4-BE49-F238E27FC236}">
                  <a16:creationId xmlns:a16="http://schemas.microsoft.com/office/drawing/2014/main" id="{31D21023-E1C3-7092-17AF-00D34DD60FA1}"/>
                </a:ext>
              </a:extLst>
            </p:cNvPr>
            <p:cNvSpPr txBox="1"/>
            <p:nvPr/>
          </p:nvSpPr>
          <p:spPr>
            <a:xfrm>
              <a:off x="1893063" y="3059967"/>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grpSp>
          <p:nvGrpSpPr>
            <p:cNvPr id="15" name="Gruppo 14">
              <a:extLst>
                <a:ext uri="{FF2B5EF4-FFF2-40B4-BE49-F238E27FC236}">
                  <a16:creationId xmlns:a16="http://schemas.microsoft.com/office/drawing/2014/main" id="{4ED7565C-B487-AE72-80E2-26A0532737DE}"/>
                </a:ext>
              </a:extLst>
            </p:cNvPr>
            <p:cNvGrpSpPr/>
            <p:nvPr/>
          </p:nvGrpSpPr>
          <p:grpSpPr>
            <a:xfrm>
              <a:off x="624597" y="566552"/>
              <a:ext cx="7730027" cy="4010396"/>
              <a:chOff x="643747" y="460777"/>
              <a:chExt cx="7730027" cy="4010396"/>
            </a:xfrm>
          </p:grpSpPr>
          <p:sp>
            <p:nvSpPr>
              <p:cNvPr id="16" name="Google Shape;2219;p25">
                <a:extLst>
                  <a:ext uri="{FF2B5EF4-FFF2-40B4-BE49-F238E27FC236}">
                    <a16:creationId xmlns:a16="http://schemas.microsoft.com/office/drawing/2014/main" id="{E307CB55-8537-B1A8-BEC6-6734689C10BB}"/>
                  </a:ext>
                </a:extLst>
              </p:cNvPr>
              <p:cNvSpPr txBox="1"/>
              <p:nvPr/>
            </p:nvSpPr>
            <p:spPr>
              <a:xfrm>
                <a:off x="657914" y="460777"/>
                <a:ext cx="7715860" cy="1194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3300">
                  <a:latin typeface="Fira Sans Medium"/>
                  <a:ea typeface="Fira Sans Medium"/>
                  <a:cs typeface="Fira Sans Medium"/>
                  <a:sym typeface="Fira Sans Medium"/>
                </a:endParaRPr>
              </a:p>
            </p:txBody>
          </p:sp>
          <p:sp>
            <p:nvSpPr>
              <p:cNvPr id="17" name="Google Shape;2222;p25">
                <a:extLst>
                  <a:ext uri="{FF2B5EF4-FFF2-40B4-BE49-F238E27FC236}">
                    <a16:creationId xmlns:a16="http://schemas.microsoft.com/office/drawing/2014/main" id="{5E23B217-0216-46C8-6375-CF34D8802A0C}"/>
                  </a:ext>
                </a:extLst>
              </p:cNvPr>
              <p:cNvSpPr txBox="1"/>
              <p:nvPr/>
            </p:nvSpPr>
            <p:spPr>
              <a:xfrm>
                <a:off x="3596946" y="4210473"/>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sp>
            <p:nvSpPr>
              <p:cNvPr id="18" name="Google Shape;2228;p25">
                <a:extLst>
                  <a:ext uri="{FF2B5EF4-FFF2-40B4-BE49-F238E27FC236}">
                    <a16:creationId xmlns:a16="http://schemas.microsoft.com/office/drawing/2014/main" id="{DFE409CD-B38F-224B-983B-F62518F6754C}"/>
                  </a:ext>
                </a:extLst>
              </p:cNvPr>
              <p:cNvSpPr txBox="1"/>
              <p:nvPr/>
            </p:nvSpPr>
            <p:spPr>
              <a:xfrm>
                <a:off x="5446825" y="2917168"/>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Medium"/>
                  <a:ea typeface="Fira Sans Medium"/>
                  <a:cs typeface="Fira Sans Medium"/>
                  <a:sym typeface="Fira Sans Medium"/>
                </a:endParaRPr>
              </a:p>
            </p:txBody>
          </p:sp>
          <p:grpSp>
            <p:nvGrpSpPr>
              <p:cNvPr id="19" name="Google Shape;2230;p25">
                <a:extLst>
                  <a:ext uri="{FF2B5EF4-FFF2-40B4-BE49-F238E27FC236}">
                    <a16:creationId xmlns:a16="http://schemas.microsoft.com/office/drawing/2014/main" id="{862FC2A9-9A59-77D3-9C4E-A5294EE5C284}"/>
                  </a:ext>
                </a:extLst>
              </p:cNvPr>
              <p:cNvGrpSpPr/>
              <p:nvPr/>
            </p:nvGrpSpPr>
            <p:grpSpPr>
              <a:xfrm>
                <a:off x="643747" y="1350583"/>
                <a:ext cx="6023115" cy="2701117"/>
                <a:chOff x="1223025" y="2042400"/>
                <a:chExt cx="4044150" cy="1710150"/>
              </a:xfrm>
            </p:grpSpPr>
            <p:sp>
              <p:nvSpPr>
                <p:cNvPr id="26" name="Google Shape;2231;p25">
                  <a:extLst>
                    <a:ext uri="{FF2B5EF4-FFF2-40B4-BE49-F238E27FC236}">
                      <a16:creationId xmlns:a16="http://schemas.microsoft.com/office/drawing/2014/main" id="{B7A9AF45-BA0E-8D60-9DA9-13E7B6F56FE8}"/>
                    </a:ext>
                  </a:extLst>
                </p:cNvPr>
                <p:cNvSpPr/>
                <p:nvPr/>
              </p:nvSpPr>
              <p:spPr>
                <a:xfrm>
                  <a:off x="2329850" y="2358300"/>
                  <a:ext cx="649250" cy="650025"/>
                </a:xfrm>
                <a:custGeom>
                  <a:avLst/>
                  <a:gdLst/>
                  <a:ahLst/>
                  <a:cxnLst/>
                  <a:rect l="l" t="t" r="r" b="b"/>
                  <a:pathLst>
                    <a:path w="25970" h="26001" extrusionOk="0">
                      <a:moveTo>
                        <a:pt x="12985" y="0"/>
                      </a:moveTo>
                      <a:cubicBezTo>
                        <a:pt x="5796" y="0"/>
                        <a:pt x="1" y="5827"/>
                        <a:pt x="1" y="12985"/>
                      </a:cubicBezTo>
                      <a:cubicBezTo>
                        <a:pt x="1"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232;p25">
                  <a:extLst>
                    <a:ext uri="{FF2B5EF4-FFF2-40B4-BE49-F238E27FC236}">
                      <a16:creationId xmlns:a16="http://schemas.microsoft.com/office/drawing/2014/main" id="{5D5DA972-F8F7-60F1-F787-EE6E781CF310}"/>
                    </a:ext>
                  </a:extLst>
                </p:cNvPr>
                <p:cNvSpPr/>
                <p:nvPr/>
              </p:nvSpPr>
              <p:spPr>
                <a:xfrm>
                  <a:off x="2344100" y="2372550"/>
                  <a:ext cx="620750" cy="621525"/>
                </a:xfrm>
                <a:custGeom>
                  <a:avLst/>
                  <a:gdLst/>
                  <a:ahLst/>
                  <a:cxnLst/>
                  <a:rect l="l" t="t" r="r" b="b"/>
                  <a:pathLst>
                    <a:path w="24830" h="24861" extrusionOk="0">
                      <a:moveTo>
                        <a:pt x="12415" y="0"/>
                      </a:moveTo>
                      <a:cubicBezTo>
                        <a:pt x="5543" y="0"/>
                        <a:pt x="1" y="5542"/>
                        <a:pt x="1" y="12415"/>
                      </a:cubicBezTo>
                      <a:cubicBezTo>
                        <a:pt x="1" y="19287"/>
                        <a:pt x="5543" y="24860"/>
                        <a:pt x="12415" y="24860"/>
                      </a:cubicBezTo>
                      <a:cubicBezTo>
                        <a:pt x="19256" y="24860"/>
                        <a:pt x="24829" y="19287"/>
                        <a:pt x="24829" y="12415"/>
                      </a:cubicBezTo>
                      <a:cubicBezTo>
                        <a:pt x="24829" y="5542"/>
                        <a:pt x="19256"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233;p25">
                  <a:extLst>
                    <a:ext uri="{FF2B5EF4-FFF2-40B4-BE49-F238E27FC236}">
                      <a16:creationId xmlns:a16="http://schemas.microsoft.com/office/drawing/2014/main" id="{6F5ADB6F-0601-B094-8FE4-FA12965BA5D1}"/>
                    </a:ext>
                  </a:extLst>
                </p:cNvPr>
                <p:cNvSpPr/>
                <p:nvPr/>
              </p:nvSpPr>
              <p:spPr>
                <a:xfrm>
                  <a:off x="3473900" y="3102525"/>
                  <a:ext cx="649250" cy="650025"/>
                </a:xfrm>
                <a:custGeom>
                  <a:avLst/>
                  <a:gdLst/>
                  <a:ahLst/>
                  <a:cxnLst/>
                  <a:rect l="l" t="t" r="r" b="b"/>
                  <a:pathLst>
                    <a:path w="25970" h="26001" extrusionOk="0">
                      <a:moveTo>
                        <a:pt x="12985" y="0"/>
                      </a:moveTo>
                      <a:cubicBezTo>
                        <a:pt x="5796" y="0"/>
                        <a:pt x="0" y="5827"/>
                        <a:pt x="0" y="13016"/>
                      </a:cubicBezTo>
                      <a:cubicBezTo>
                        <a:pt x="0" y="20173"/>
                        <a:pt x="5796" y="26000"/>
                        <a:pt x="12985" y="26000"/>
                      </a:cubicBezTo>
                      <a:cubicBezTo>
                        <a:pt x="20142" y="26000"/>
                        <a:pt x="25969" y="20173"/>
                        <a:pt x="25969" y="13016"/>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34;p25">
                  <a:extLst>
                    <a:ext uri="{FF2B5EF4-FFF2-40B4-BE49-F238E27FC236}">
                      <a16:creationId xmlns:a16="http://schemas.microsoft.com/office/drawing/2014/main" id="{A19CDD15-6AC0-EE90-AF5D-CCDC407A70E4}"/>
                    </a:ext>
                  </a:extLst>
                </p:cNvPr>
                <p:cNvSpPr/>
                <p:nvPr/>
              </p:nvSpPr>
              <p:spPr>
                <a:xfrm>
                  <a:off x="3488150" y="3116775"/>
                  <a:ext cx="620750" cy="621525"/>
                </a:xfrm>
                <a:custGeom>
                  <a:avLst/>
                  <a:gdLst/>
                  <a:ahLst/>
                  <a:cxnLst/>
                  <a:rect l="l" t="t" r="r" b="b"/>
                  <a:pathLst>
                    <a:path w="24830" h="24861" extrusionOk="0">
                      <a:moveTo>
                        <a:pt x="12415" y="0"/>
                      </a:moveTo>
                      <a:cubicBezTo>
                        <a:pt x="5543" y="0"/>
                        <a:pt x="1" y="5574"/>
                        <a:pt x="1" y="12446"/>
                      </a:cubicBezTo>
                      <a:cubicBezTo>
                        <a:pt x="1" y="19318"/>
                        <a:pt x="5543" y="24860"/>
                        <a:pt x="12415" y="24860"/>
                      </a:cubicBezTo>
                      <a:cubicBezTo>
                        <a:pt x="19255" y="24860"/>
                        <a:pt x="24829" y="19318"/>
                        <a:pt x="24829" y="12446"/>
                      </a:cubicBezTo>
                      <a:cubicBezTo>
                        <a:pt x="24829" y="5574"/>
                        <a:pt x="19255" y="0"/>
                        <a:pt x="124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35;p25">
                  <a:extLst>
                    <a:ext uri="{FF2B5EF4-FFF2-40B4-BE49-F238E27FC236}">
                      <a16:creationId xmlns:a16="http://schemas.microsoft.com/office/drawing/2014/main" id="{FD38D8AF-37B7-7E86-A34A-A713135BA91F}"/>
                    </a:ext>
                  </a:extLst>
                </p:cNvPr>
                <p:cNvSpPr/>
                <p:nvPr/>
              </p:nvSpPr>
              <p:spPr>
                <a:xfrm>
                  <a:off x="4617950" y="2358300"/>
                  <a:ext cx="649225" cy="650025"/>
                </a:xfrm>
                <a:custGeom>
                  <a:avLst/>
                  <a:gdLst/>
                  <a:ahLst/>
                  <a:cxnLst/>
                  <a:rect l="l" t="t" r="r" b="b"/>
                  <a:pathLst>
                    <a:path w="25969" h="26001" extrusionOk="0">
                      <a:moveTo>
                        <a:pt x="12985" y="0"/>
                      </a:moveTo>
                      <a:cubicBezTo>
                        <a:pt x="5796" y="0"/>
                        <a:pt x="0" y="5827"/>
                        <a:pt x="0" y="12985"/>
                      </a:cubicBezTo>
                      <a:cubicBezTo>
                        <a:pt x="0" y="20173"/>
                        <a:pt x="5796" y="26000"/>
                        <a:pt x="12985" y="26000"/>
                      </a:cubicBezTo>
                      <a:cubicBezTo>
                        <a:pt x="20142" y="26000"/>
                        <a:pt x="25969" y="20173"/>
                        <a:pt x="25969" y="12985"/>
                      </a:cubicBezTo>
                      <a:cubicBezTo>
                        <a:pt x="25969" y="5827"/>
                        <a:pt x="20142" y="0"/>
                        <a:pt x="12985"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36;p25">
                  <a:extLst>
                    <a:ext uri="{FF2B5EF4-FFF2-40B4-BE49-F238E27FC236}">
                      <a16:creationId xmlns:a16="http://schemas.microsoft.com/office/drawing/2014/main" id="{C86DE530-3AA5-F91A-825A-CF130CBF7B31}"/>
                    </a:ext>
                  </a:extLst>
                </p:cNvPr>
                <p:cNvSpPr/>
                <p:nvPr/>
              </p:nvSpPr>
              <p:spPr>
                <a:xfrm>
                  <a:off x="4631400" y="2372550"/>
                  <a:ext cx="621525" cy="621525"/>
                </a:xfrm>
                <a:custGeom>
                  <a:avLst/>
                  <a:gdLst/>
                  <a:ahLst/>
                  <a:cxnLst/>
                  <a:rect l="l" t="t" r="r" b="b"/>
                  <a:pathLst>
                    <a:path w="24861" h="24861" extrusionOk="0">
                      <a:moveTo>
                        <a:pt x="12447" y="0"/>
                      </a:moveTo>
                      <a:cubicBezTo>
                        <a:pt x="5574" y="0"/>
                        <a:pt x="1" y="5542"/>
                        <a:pt x="1" y="12415"/>
                      </a:cubicBezTo>
                      <a:cubicBezTo>
                        <a:pt x="1" y="19287"/>
                        <a:pt x="5574" y="24860"/>
                        <a:pt x="12447" y="24860"/>
                      </a:cubicBezTo>
                      <a:cubicBezTo>
                        <a:pt x="19287" y="24860"/>
                        <a:pt x="24861" y="19287"/>
                        <a:pt x="24861" y="12415"/>
                      </a:cubicBezTo>
                      <a:cubicBezTo>
                        <a:pt x="24861" y="5542"/>
                        <a:pt x="19287" y="0"/>
                        <a:pt x="124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42;p25">
                  <a:extLst>
                    <a:ext uri="{FF2B5EF4-FFF2-40B4-BE49-F238E27FC236}">
                      <a16:creationId xmlns:a16="http://schemas.microsoft.com/office/drawing/2014/main" id="{69AA9F10-DCBD-03C2-D449-E05FBB3DE0FE}"/>
                    </a:ext>
                  </a:extLst>
                </p:cNvPr>
                <p:cNvSpPr/>
                <p:nvPr/>
              </p:nvSpPr>
              <p:spPr>
                <a:xfrm>
                  <a:off x="4731150" y="2042400"/>
                  <a:ext cx="232000" cy="296125"/>
                </a:xfrm>
                <a:custGeom>
                  <a:avLst/>
                  <a:gdLst/>
                  <a:ahLst/>
                  <a:cxnLst/>
                  <a:rect l="l" t="t" r="r" b="b"/>
                  <a:pathLst>
                    <a:path w="9280" h="11845" extrusionOk="0">
                      <a:moveTo>
                        <a:pt x="919" y="0"/>
                      </a:moveTo>
                      <a:cubicBezTo>
                        <a:pt x="413" y="0"/>
                        <a:pt x="1" y="380"/>
                        <a:pt x="1" y="887"/>
                      </a:cubicBezTo>
                      <a:cubicBezTo>
                        <a:pt x="1" y="1394"/>
                        <a:pt x="413" y="1774"/>
                        <a:pt x="919" y="1774"/>
                      </a:cubicBezTo>
                      <a:cubicBezTo>
                        <a:pt x="1141" y="1774"/>
                        <a:pt x="1331" y="1711"/>
                        <a:pt x="1489" y="1552"/>
                      </a:cubicBezTo>
                      <a:lnTo>
                        <a:pt x="8172" y="6651"/>
                      </a:lnTo>
                      <a:lnTo>
                        <a:pt x="8203" y="10103"/>
                      </a:lnTo>
                      <a:cubicBezTo>
                        <a:pt x="7792" y="10166"/>
                        <a:pt x="7507" y="10546"/>
                        <a:pt x="7507" y="10958"/>
                      </a:cubicBezTo>
                      <a:cubicBezTo>
                        <a:pt x="7507" y="11465"/>
                        <a:pt x="7887" y="11845"/>
                        <a:pt x="8393" y="11845"/>
                      </a:cubicBezTo>
                      <a:cubicBezTo>
                        <a:pt x="8900" y="11845"/>
                        <a:pt x="9280" y="11465"/>
                        <a:pt x="9280" y="10958"/>
                      </a:cubicBezTo>
                      <a:cubicBezTo>
                        <a:pt x="9280" y="10514"/>
                        <a:pt x="8963" y="10166"/>
                        <a:pt x="8583" y="10071"/>
                      </a:cubicBezTo>
                      <a:lnTo>
                        <a:pt x="8552" y="6556"/>
                      </a:lnTo>
                      <a:cubicBezTo>
                        <a:pt x="8552" y="6493"/>
                        <a:pt x="8520" y="6429"/>
                        <a:pt x="8457" y="6397"/>
                      </a:cubicBezTo>
                      <a:lnTo>
                        <a:pt x="1711" y="1267"/>
                      </a:lnTo>
                      <a:cubicBezTo>
                        <a:pt x="1774" y="1140"/>
                        <a:pt x="1806" y="1014"/>
                        <a:pt x="1806" y="887"/>
                      </a:cubicBezTo>
                      <a:cubicBezTo>
                        <a:pt x="1806" y="380"/>
                        <a:pt x="1394" y="0"/>
                        <a:pt x="919"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3;p25">
                  <a:extLst>
                    <a:ext uri="{FF2B5EF4-FFF2-40B4-BE49-F238E27FC236}">
                      <a16:creationId xmlns:a16="http://schemas.microsoft.com/office/drawing/2014/main" id="{98C16CC9-3E18-C585-8D7E-3386E1F44A40}"/>
                    </a:ext>
                  </a:extLst>
                </p:cNvPr>
                <p:cNvSpPr/>
                <p:nvPr/>
              </p:nvSpPr>
              <p:spPr>
                <a:xfrm>
                  <a:off x="4952050" y="2691600"/>
                  <a:ext cx="31700" cy="31700"/>
                </a:xfrm>
                <a:custGeom>
                  <a:avLst/>
                  <a:gdLst/>
                  <a:ahLst/>
                  <a:cxnLst/>
                  <a:rect l="l" t="t" r="r" b="b"/>
                  <a:pathLst>
                    <a:path w="1268" h="1268" extrusionOk="0">
                      <a:moveTo>
                        <a:pt x="444" y="1"/>
                      </a:moveTo>
                      <a:lnTo>
                        <a:pt x="1" y="444"/>
                      </a:lnTo>
                      <a:lnTo>
                        <a:pt x="856" y="1268"/>
                      </a:lnTo>
                      <a:lnTo>
                        <a:pt x="1267" y="856"/>
                      </a:lnTo>
                      <a:lnTo>
                        <a:pt x="444" y="1"/>
                      </a:ln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45;p25">
                  <a:extLst>
                    <a:ext uri="{FF2B5EF4-FFF2-40B4-BE49-F238E27FC236}">
                      <a16:creationId xmlns:a16="http://schemas.microsoft.com/office/drawing/2014/main" id="{F9578A1F-CD70-8101-FC93-54F20D890601}"/>
                    </a:ext>
                  </a:extLst>
                </p:cNvPr>
                <p:cNvSpPr/>
                <p:nvPr/>
              </p:nvSpPr>
              <p:spPr>
                <a:xfrm>
                  <a:off x="4895850" y="2564625"/>
                  <a:ext cx="10300" cy="5875"/>
                </a:xfrm>
                <a:custGeom>
                  <a:avLst/>
                  <a:gdLst/>
                  <a:ahLst/>
                  <a:cxnLst/>
                  <a:rect l="l" t="t" r="r" b="b"/>
                  <a:pathLst>
                    <a:path w="412" h="235" extrusionOk="0">
                      <a:moveTo>
                        <a:pt x="77" y="0"/>
                      </a:moveTo>
                      <a:cubicBezTo>
                        <a:pt x="34" y="0"/>
                        <a:pt x="0" y="30"/>
                        <a:pt x="0" y="76"/>
                      </a:cubicBezTo>
                      <a:cubicBezTo>
                        <a:pt x="0" y="140"/>
                        <a:pt x="32" y="171"/>
                        <a:pt x="95" y="203"/>
                      </a:cubicBezTo>
                      <a:cubicBezTo>
                        <a:pt x="158" y="203"/>
                        <a:pt x="222" y="203"/>
                        <a:pt x="285" y="235"/>
                      </a:cubicBezTo>
                      <a:lnTo>
                        <a:pt x="317" y="235"/>
                      </a:lnTo>
                      <a:cubicBezTo>
                        <a:pt x="348" y="235"/>
                        <a:pt x="380" y="203"/>
                        <a:pt x="412" y="171"/>
                      </a:cubicBezTo>
                      <a:cubicBezTo>
                        <a:pt x="412" y="108"/>
                        <a:pt x="380" y="76"/>
                        <a:pt x="348" y="45"/>
                      </a:cubicBezTo>
                      <a:cubicBezTo>
                        <a:pt x="253" y="13"/>
                        <a:pt x="190" y="13"/>
                        <a:pt x="127" y="13"/>
                      </a:cubicBezTo>
                      <a:cubicBezTo>
                        <a:pt x="110" y="4"/>
                        <a:pt x="93" y="0"/>
                        <a:pt x="7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46;p25">
                  <a:extLst>
                    <a:ext uri="{FF2B5EF4-FFF2-40B4-BE49-F238E27FC236}">
                      <a16:creationId xmlns:a16="http://schemas.microsoft.com/office/drawing/2014/main" id="{6DBADAEE-15B9-0484-9804-CCD20B7BAB1B}"/>
                    </a:ext>
                  </a:extLst>
                </p:cNvPr>
                <p:cNvSpPr/>
                <p:nvPr/>
              </p:nvSpPr>
              <p:spPr>
                <a:xfrm>
                  <a:off x="4910875" y="2567800"/>
                  <a:ext cx="45150" cy="35950"/>
                </a:xfrm>
                <a:custGeom>
                  <a:avLst/>
                  <a:gdLst/>
                  <a:ahLst/>
                  <a:cxnLst/>
                  <a:rect l="l" t="t" r="r" b="b"/>
                  <a:pathLst>
                    <a:path w="1806" h="1438" extrusionOk="0">
                      <a:moveTo>
                        <a:pt x="109" y="0"/>
                      </a:moveTo>
                      <a:cubicBezTo>
                        <a:pt x="66" y="0"/>
                        <a:pt x="33" y="29"/>
                        <a:pt x="33" y="76"/>
                      </a:cubicBezTo>
                      <a:cubicBezTo>
                        <a:pt x="1" y="139"/>
                        <a:pt x="33" y="203"/>
                        <a:pt x="96" y="234"/>
                      </a:cubicBezTo>
                      <a:cubicBezTo>
                        <a:pt x="603" y="361"/>
                        <a:pt x="1014" y="678"/>
                        <a:pt x="1331" y="1058"/>
                      </a:cubicBezTo>
                      <a:cubicBezTo>
                        <a:pt x="1426" y="1153"/>
                        <a:pt x="1489" y="1279"/>
                        <a:pt x="1553" y="1374"/>
                      </a:cubicBezTo>
                      <a:cubicBezTo>
                        <a:pt x="1584" y="1406"/>
                        <a:pt x="1616" y="1438"/>
                        <a:pt x="1679" y="1438"/>
                      </a:cubicBezTo>
                      <a:cubicBezTo>
                        <a:pt x="1679" y="1438"/>
                        <a:pt x="1711" y="1438"/>
                        <a:pt x="1711" y="1406"/>
                      </a:cubicBezTo>
                      <a:cubicBezTo>
                        <a:pt x="1774" y="1374"/>
                        <a:pt x="1806" y="1311"/>
                        <a:pt x="1774" y="1248"/>
                      </a:cubicBezTo>
                      <a:cubicBezTo>
                        <a:pt x="1679" y="1153"/>
                        <a:pt x="1616" y="1026"/>
                        <a:pt x="1521" y="931"/>
                      </a:cubicBezTo>
                      <a:cubicBezTo>
                        <a:pt x="1173" y="488"/>
                        <a:pt x="698" y="171"/>
                        <a:pt x="159" y="13"/>
                      </a:cubicBezTo>
                      <a:cubicBezTo>
                        <a:pt x="142" y="4"/>
                        <a:pt x="125" y="0"/>
                        <a:pt x="109"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48;p25">
                  <a:extLst>
                    <a:ext uri="{FF2B5EF4-FFF2-40B4-BE49-F238E27FC236}">
                      <a16:creationId xmlns:a16="http://schemas.microsoft.com/office/drawing/2014/main" id="{1FF7D8A5-93FA-3239-90D1-B4C11357E7FF}"/>
                    </a:ext>
                  </a:extLst>
                </p:cNvPr>
                <p:cNvSpPr/>
                <p:nvPr/>
              </p:nvSpPr>
              <p:spPr>
                <a:xfrm>
                  <a:off x="3777782" y="2042401"/>
                  <a:ext cx="42118" cy="1034800"/>
                </a:xfrm>
                <a:custGeom>
                  <a:avLst/>
                  <a:gdLst/>
                  <a:ahLst/>
                  <a:cxnLst/>
                  <a:rect l="l" t="t" r="r" b="b"/>
                  <a:pathLst>
                    <a:path w="1774" h="35945" extrusionOk="0">
                      <a:moveTo>
                        <a:pt x="887" y="0"/>
                      </a:moveTo>
                      <a:cubicBezTo>
                        <a:pt x="380" y="0"/>
                        <a:pt x="0" y="412"/>
                        <a:pt x="0" y="887"/>
                      </a:cubicBezTo>
                      <a:cubicBezTo>
                        <a:pt x="0" y="1331"/>
                        <a:pt x="285" y="1679"/>
                        <a:pt x="697" y="1774"/>
                      </a:cubicBezTo>
                      <a:lnTo>
                        <a:pt x="697" y="34171"/>
                      </a:lnTo>
                      <a:cubicBezTo>
                        <a:pt x="285" y="34266"/>
                        <a:pt x="0" y="34615"/>
                        <a:pt x="0" y="35058"/>
                      </a:cubicBezTo>
                      <a:cubicBezTo>
                        <a:pt x="0" y="35565"/>
                        <a:pt x="380" y="35945"/>
                        <a:pt x="887" y="35945"/>
                      </a:cubicBezTo>
                      <a:cubicBezTo>
                        <a:pt x="1394" y="35945"/>
                        <a:pt x="1774" y="35565"/>
                        <a:pt x="1774" y="35058"/>
                      </a:cubicBezTo>
                      <a:cubicBezTo>
                        <a:pt x="1774" y="34615"/>
                        <a:pt x="1489" y="34266"/>
                        <a:pt x="1077" y="34171"/>
                      </a:cubicBezTo>
                      <a:lnTo>
                        <a:pt x="1077" y="1774"/>
                      </a:lnTo>
                      <a:cubicBezTo>
                        <a:pt x="1489" y="1679"/>
                        <a:pt x="1774" y="1331"/>
                        <a:pt x="1774" y="887"/>
                      </a:cubicBezTo>
                      <a:cubicBezTo>
                        <a:pt x="1774" y="412"/>
                        <a:pt x="1394" y="0"/>
                        <a:pt x="887"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49;p25">
                  <a:extLst>
                    <a:ext uri="{FF2B5EF4-FFF2-40B4-BE49-F238E27FC236}">
                      <a16:creationId xmlns:a16="http://schemas.microsoft.com/office/drawing/2014/main" id="{428D97FC-DEC8-9B45-E58B-192DDC6F9701}"/>
                    </a:ext>
                  </a:extLst>
                </p:cNvPr>
                <p:cNvSpPr/>
                <p:nvPr/>
              </p:nvSpPr>
              <p:spPr>
                <a:xfrm>
                  <a:off x="3709825" y="3338450"/>
                  <a:ext cx="172625" cy="196375"/>
                </a:xfrm>
                <a:custGeom>
                  <a:avLst/>
                  <a:gdLst/>
                  <a:ahLst/>
                  <a:cxnLst/>
                  <a:rect l="l" t="t" r="r" b="b"/>
                  <a:pathLst>
                    <a:path w="6905" h="7855" extrusionOk="0">
                      <a:moveTo>
                        <a:pt x="3453" y="507"/>
                      </a:moveTo>
                      <a:cubicBezTo>
                        <a:pt x="4245" y="507"/>
                        <a:pt x="4973" y="792"/>
                        <a:pt x="5511" y="1330"/>
                      </a:cubicBezTo>
                      <a:cubicBezTo>
                        <a:pt x="6081" y="1900"/>
                        <a:pt x="6398" y="2629"/>
                        <a:pt x="6398" y="3421"/>
                      </a:cubicBezTo>
                      <a:cubicBezTo>
                        <a:pt x="6398" y="3959"/>
                        <a:pt x="6303" y="4371"/>
                        <a:pt x="6113" y="4687"/>
                      </a:cubicBezTo>
                      <a:cubicBezTo>
                        <a:pt x="6113" y="4719"/>
                        <a:pt x="6081" y="4719"/>
                        <a:pt x="6050" y="4751"/>
                      </a:cubicBezTo>
                      <a:cubicBezTo>
                        <a:pt x="5416" y="5701"/>
                        <a:pt x="5036" y="6556"/>
                        <a:pt x="4973" y="7348"/>
                      </a:cubicBezTo>
                      <a:lnTo>
                        <a:pt x="1933" y="7348"/>
                      </a:lnTo>
                      <a:cubicBezTo>
                        <a:pt x="1838" y="6239"/>
                        <a:pt x="1204" y="5289"/>
                        <a:pt x="919" y="4877"/>
                      </a:cubicBezTo>
                      <a:cubicBezTo>
                        <a:pt x="888" y="4814"/>
                        <a:pt x="824" y="4751"/>
                        <a:pt x="824" y="4719"/>
                      </a:cubicBezTo>
                      <a:cubicBezTo>
                        <a:pt x="634" y="4371"/>
                        <a:pt x="539" y="3959"/>
                        <a:pt x="508" y="3516"/>
                      </a:cubicBezTo>
                      <a:cubicBezTo>
                        <a:pt x="508" y="2724"/>
                        <a:pt x="793" y="1995"/>
                        <a:pt x="1331" y="1394"/>
                      </a:cubicBezTo>
                      <a:cubicBezTo>
                        <a:pt x="1901" y="824"/>
                        <a:pt x="2629" y="507"/>
                        <a:pt x="3421" y="507"/>
                      </a:cubicBezTo>
                      <a:close/>
                      <a:moveTo>
                        <a:pt x="3421" y="0"/>
                      </a:moveTo>
                      <a:cubicBezTo>
                        <a:pt x="2503" y="0"/>
                        <a:pt x="1648" y="380"/>
                        <a:pt x="983" y="1045"/>
                      </a:cubicBezTo>
                      <a:cubicBezTo>
                        <a:pt x="318" y="1742"/>
                        <a:pt x="1" y="2629"/>
                        <a:pt x="33" y="3547"/>
                      </a:cubicBezTo>
                      <a:cubicBezTo>
                        <a:pt x="33" y="4054"/>
                        <a:pt x="159" y="4497"/>
                        <a:pt x="381" y="4941"/>
                      </a:cubicBezTo>
                      <a:cubicBezTo>
                        <a:pt x="381" y="5004"/>
                        <a:pt x="444" y="5067"/>
                        <a:pt x="508" y="5162"/>
                      </a:cubicBezTo>
                      <a:cubicBezTo>
                        <a:pt x="761" y="5542"/>
                        <a:pt x="1363" y="6429"/>
                        <a:pt x="1458" y="7379"/>
                      </a:cubicBezTo>
                      <a:cubicBezTo>
                        <a:pt x="1458" y="7664"/>
                        <a:pt x="1679" y="7854"/>
                        <a:pt x="1933" y="7854"/>
                      </a:cubicBezTo>
                      <a:lnTo>
                        <a:pt x="4973" y="7854"/>
                      </a:lnTo>
                      <a:cubicBezTo>
                        <a:pt x="5226" y="7854"/>
                        <a:pt x="5448" y="7664"/>
                        <a:pt x="5480" y="7411"/>
                      </a:cubicBezTo>
                      <a:cubicBezTo>
                        <a:pt x="5511" y="6714"/>
                        <a:pt x="5860" y="5922"/>
                        <a:pt x="6461" y="5067"/>
                      </a:cubicBezTo>
                      <a:cubicBezTo>
                        <a:pt x="6493" y="5004"/>
                        <a:pt x="6525" y="4972"/>
                        <a:pt x="6525" y="4941"/>
                      </a:cubicBezTo>
                      <a:cubicBezTo>
                        <a:pt x="6778" y="4561"/>
                        <a:pt x="6873" y="4054"/>
                        <a:pt x="6873" y="3421"/>
                      </a:cubicBezTo>
                      <a:cubicBezTo>
                        <a:pt x="6905" y="2502"/>
                        <a:pt x="6525" y="1647"/>
                        <a:pt x="5891" y="982"/>
                      </a:cubicBezTo>
                      <a:cubicBezTo>
                        <a:pt x="5226" y="349"/>
                        <a:pt x="4371" y="0"/>
                        <a:pt x="3421"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50;p25">
                  <a:extLst>
                    <a:ext uri="{FF2B5EF4-FFF2-40B4-BE49-F238E27FC236}">
                      <a16:creationId xmlns:a16="http://schemas.microsoft.com/office/drawing/2014/main" id="{6A9A1D6D-2951-D808-CB0E-9BF5E322796E}"/>
                    </a:ext>
                  </a:extLst>
                </p:cNvPr>
                <p:cNvSpPr/>
                <p:nvPr/>
              </p:nvSpPr>
              <p:spPr>
                <a:xfrm>
                  <a:off x="3753375" y="3542700"/>
                  <a:ext cx="87900" cy="13500"/>
                </a:xfrm>
                <a:custGeom>
                  <a:avLst/>
                  <a:gdLst/>
                  <a:ahLst/>
                  <a:cxnLst/>
                  <a:rect l="l" t="t" r="r" b="b"/>
                  <a:pathLst>
                    <a:path w="3516" h="540" extrusionOk="0">
                      <a:moveTo>
                        <a:pt x="222" y="1"/>
                      </a:moveTo>
                      <a:cubicBezTo>
                        <a:pt x="96" y="1"/>
                        <a:pt x="1" y="96"/>
                        <a:pt x="1" y="223"/>
                      </a:cubicBezTo>
                      <a:lnTo>
                        <a:pt x="1" y="286"/>
                      </a:lnTo>
                      <a:cubicBezTo>
                        <a:pt x="1" y="444"/>
                        <a:pt x="96" y="539"/>
                        <a:pt x="222" y="539"/>
                      </a:cubicBezTo>
                      <a:lnTo>
                        <a:pt x="3294" y="539"/>
                      </a:lnTo>
                      <a:cubicBezTo>
                        <a:pt x="3421" y="539"/>
                        <a:pt x="3516" y="444"/>
                        <a:pt x="3516" y="286"/>
                      </a:cubicBezTo>
                      <a:lnTo>
                        <a:pt x="3516" y="223"/>
                      </a:lnTo>
                      <a:cubicBezTo>
                        <a:pt x="3516" y="96"/>
                        <a:pt x="3421" y="1"/>
                        <a:pt x="3294"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251;p25">
                  <a:extLst>
                    <a:ext uri="{FF2B5EF4-FFF2-40B4-BE49-F238E27FC236}">
                      <a16:creationId xmlns:a16="http://schemas.microsoft.com/office/drawing/2014/main" id="{3CD4158E-A9D1-1552-4365-9B9463769EF3}"/>
                    </a:ext>
                  </a:extLst>
                </p:cNvPr>
                <p:cNvSpPr/>
                <p:nvPr/>
              </p:nvSpPr>
              <p:spPr>
                <a:xfrm>
                  <a:off x="3757350" y="3563300"/>
                  <a:ext cx="77600" cy="14275"/>
                </a:xfrm>
                <a:custGeom>
                  <a:avLst/>
                  <a:gdLst/>
                  <a:ahLst/>
                  <a:cxnLst/>
                  <a:rect l="l" t="t" r="r" b="b"/>
                  <a:pathLst>
                    <a:path w="3104" h="571" extrusionOk="0">
                      <a:moveTo>
                        <a:pt x="222" y="0"/>
                      </a:moveTo>
                      <a:cubicBezTo>
                        <a:pt x="95" y="0"/>
                        <a:pt x="0" y="95"/>
                        <a:pt x="0" y="222"/>
                      </a:cubicBezTo>
                      <a:lnTo>
                        <a:pt x="0" y="349"/>
                      </a:lnTo>
                      <a:cubicBezTo>
                        <a:pt x="0" y="475"/>
                        <a:pt x="95" y="570"/>
                        <a:pt x="222" y="570"/>
                      </a:cubicBezTo>
                      <a:lnTo>
                        <a:pt x="2882" y="570"/>
                      </a:lnTo>
                      <a:cubicBezTo>
                        <a:pt x="3009" y="570"/>
                        <a:pt x="3104" y="475"/>
                        <a:pt x="3104" y="349"/>
                      </a:cubicBezTo>
                      <a:lnTo>
                        <a:pt x="3104" y="222"/>
                      </a:lnTo>
                      <a:cubicBezTo>
                        <a:pt x="3104" y="95"/>
                        <a:pt x="3009" y="0"/>
                        <a:pt x="288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252;p25">
                  <a:extLst>
                    <a:ext uri="{FF2B5EF4-FFF2-40B4-BE49-F238E27FC236}">
                      <a16:creationId xmlns:a16="http://schemas.microsoft.com/office/drawing/2014/main" id="{8B854276-F249-6409-C583-94B00849EF48}"/>
                    </a:ext>
                  </a:extLst>
                </p:cNvPr>
                <p:cNvSpPr/>
                <p:nvPr/>
              </p:nvSpPr>
              <p:spPr>
                <a:xfrm>
                  <a:off x="3761300" y="3585475"/>
                  <a:ext cx="69700" cy="16650"/>
                </a:xfrm>
                <a:custGeom>
                  <a:avLst/>
                  <a:gdLst/>
                  <a:ahLst/>
                  <a:cxnLst/>
                  <a:rect l="l" t="t" r="r" b="b"/>
                  <a:pathLst>
                    <a:path w="2788" h="666" extrusionOk="0">
                      <a:moveTo>
                        <a:pt x="190" y="0"/>
                      </a:moveTo>
                      <a:cubicBezTo>
                        <a:pt x="95" y="0"/>
                        <a:pt x="0" y="63"/>
                        <a:pt x="32" y="127"/>
                      </a:cubicBezTo>
                      <a:cubicBezTo>
                        <a:pt x="159" y="443"/>
                        <a:pt x="729" y="665"/>
                        <a:pt x="1394" y="665"/>
                      </a:cubicBezTo>
                      <a:cubicBezTo>
                        <a:pt x="2091" y="665"/>
                        <a:pt x="2661" y="443"/>
                        <a:pt x="2787" y="127"/>
                      </a:cubicBezTo>
                      <a:cubicBezTo>
                        <a:pt x="2787" y="63"/>
                        <a:pt x="2724" y="0"/>
                        <a:pt x="2629"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253;p25">
                  <a:extLst>
                    <a:ext uri="{FF2B5EF4-FFF2-40B4-BE49-F238E27FC236}">
                      <a16:creationId xmlns:a16="http://schemas.microsoft.com/office/drawing/2014/main" id="{AD28A2BB-9082-8C7B-9D9D-A0B934CFA7EF}"/>
                    </a:ext>
                  </a:extLst>
                </p:cNvPr>
                <p:cNvSpPr/>
                <p:nvPr/>
              </p:nvSpPr>
              <p:spPr>
                <a:xfrm>
                  <a:off x="3789800" y="3253725"/>
                  <a:ext cx="13475" cy="55450"/>
                </a:xfrm>
                <a:custGeom>
                  <a:avLst/>
                  <a:gdLst/>
                  <a:ahLst/>
                  <a:cxnLst/>
                  <a:rect l="l" t="t" r="r" b="b"/>
                  <a:pathLst>
                    <a:path w="539" h="2218" extrusionOk="0">
                      <a:moveTo>
                        <a:pt x="222" y="1"/>
                      </a:moveTo>
                      <a:cubicBezTo>
                        <a:pt x="95" y="1"/>
                        <a:pt x="0" y="96"/>
                        <a:pt x="0" y="222"/>
                      </a:cubicBezTo>
                      <a:lnTo>
                        <a:pt x="254" y="2218"/>
                      </a:lnTo>
                      <a:lnTo>
                        <a:pt x="507" y="222"/>
                      </a:lnTo>
                      <a:cubicBezTo>
                        <a:pt x="539" y="96"/>
                        <a:pt x="444" y="1"/>
                        <a:pt x="31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254;p25">
                  <a:extLst>
                    <a:ext uri="{FF2B5EF4-FFF2-40B4-BE49-F238E27FC236}">
                      <a16:creationId xmlns:a16="http://schemas.microsoft.com/office/drawing/2014/main" id="{651FC0E0-00A4-D066-25F3-72062A5339FA}"/>
                    </a:ext>
                  </a:extLst>
                </p:cNvPr>
                <p:cNvSpPr/>
                <p:nvPr/>
              </p:nvSpPr>
              <p:spPr>
                <a:xfrm>
                  <a:off x="3665500" y="3305800"/>
                  <a:ext cx="41975" cy="41375"/>
                </a:xfrm>
                <a:custGeom>
                  <a:avLst/>
                  <a:gdLst/>
                  <a:ahLst/>
                  <a:cxnLst/>
                  <a:rect l="l" t="t" r="r" b="b"/>
                  <a:pathLst>
                    <a:path w="1679" h="1655" extrusionOk="0">
                      <a:moveTo>
                        <a:pt x="313" y="0"/>
                      </a:moveTo>
                      <a:cubicBezTo>
                        <a:pt x="262" y="0"/>
                        <a:pt x="206" y="24"/>
                        <a:pt x="159" y="71"/>
                      </a:cubicBezTo>
                      <a:lnTo>
                        <a:pt x="95" y="135"/>
                      </a:lnTo>
                      <a:cubicBezTo>
                        <a:pt x="0" y="230"/>
                        <a:pt x="0" y="356"/>
                        <a:pt x="95" y="420"/>
                      </a:cubicBezTo>
                      <a:lnTo>
                        <a:pt x="1679" y="1655"/>
                      </a:lnTo>
                      <a:lnTo>
                        <a:pt x="444" y="71"/>
                      </a:lnTo>
                      <a:cubicBezTo>
                        <a:pt x="412" y="24"/>
                        <a:pt x="365" y="0"/>
                        <a:pt x="31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255;p25">
                  <a:extLst>
                    <a:ext uri="{FF2B5EF4-FFF2-40B4-BE49-F238E27FC236}">
                      <a16:creationId xmlns:a16="http://schemas.microsoft.com/office/drawing/2014/main" id="{B7FEC98F-8795-BD35-4C9C-B89E0ECE5CA0}"/>
                    </a:ext>
                  </a:extLst>
                </p:cNvPr>
                <p:cNvSpPr/>
                <p:nvPr/>
              </p:nvSpPr>
              <p:spPr>
                <a:xfrm>
                  <a:off x="3617200" y="3430925"/>
                  <a:ext cx="54650" cy="12200"/>
                </a:xfrm>
                <a:custGeom>
                  <a:avLst/>
                  <a:gdLst/>
                  <a:ahLst/>
                  <a:cxnLst/>
                  <a:rect l="l" t="t" r="r" b="b"/>
                  <a:pathLst>
                    <a:path w="2186" h="488" extrusionOk="0">
                      <a:moveTo>
                        <a:pt x="174" y="0"/>
                      </a:moveTo>
                      <a:cubicBezTo>
                        <a:pt x="72" y="0"/>
                        <a:pt x="1" y="87"/>
                        <a:pt x="1" y="197"/>
                      </a:cubicBezTo>
                      <a:lnTo>
                        <a:pt x="1" y="292"/>
                      </a:lnTo>
                      <a:cubicBezTo>
                        <a:pt x="1" y="402"/>
                        <a:pt x="72" y="488"/>
                        <a:pt x="174" y="488"/>
                      </a:cubicBezTo>
                      <a:cubicBezTo>
                        <a:pt x="190" y="488"/>
                        <a:pt x="206" y="486"/>
                        <a:pt x="222" y="482"/>
                      </a:cubicBezTo>
                      <a:lnTo>
                        <a:pt x="2186" y="228"/>
                      </a:lnTo>
                      <a:lnTo>
                        <a:pt x="222" y="7"/>
                      </a:lnTo>
                      <a:cubicBezTo>
                        <a:pt x="206" y="2"/>
                        <a:pt x="190" y="0"/>
                        <a:pt x="1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256;p25">
                  <a:extLst>
                    <a:ext uri="{FF2B5EF4-FFF2-40B4-BE49-F238E27FC236}">
                      <a16:creationId xmlns:a16="http://schemas.microsoft.com/office/drawing/2014/main" id="{4EC5FB53-BDCF-5EDD-59A2-0D22F16EF99D}"/>
                    </a:ext>
                  </a:extLst>
                </p:cNvPr>
                <p:cNvSpPr/>
                <p:nvPr/>
              </p:nvSpPr>
              <p:spPr>
                <a:xfrm>
                  <a:off x="3924400" y="3426325"/>
                  <a:ext cx="55450" cy="12850"/>
                </a:xfrm>
                <a:custGeom>
                  <a:avLst/>
                  <a:gdLst/>
                  <a:ahLst/>
                  <a:cxnLst/>
                  <a:rect l="l" t="t" r="r" b="b"/>
                  <a:pathLst>
                    <a:path w="2218" h="514" extrusionOk="0">
                      <a:moveTo>
                        <a:pt x="1995" y="1"/>
                      </a:moveTo>
                      <a:lnTo>
                        <a:pt x="0" y="254"/>
                      </a:lnTo>
                      <a:lnTo>
                        <a:pt x="1995" y="507"/>
                      </a:lnTo>
                      <a:cubicBezTo>
                        <a:pt x="2008" y="511"/>
                        <a:pt x="2021" y="513"/>
                        <a:pt x="2034" y="513"/>
                      </a:cubicBezTo>
                      <a:cubicBezTo>
                        <a:pt x="2121" y="513"/>
                        <a:pt x="2217" y="427"/>
                        <a:pt x="2217" y="317"/>
                      </a:cubicBezTo>
                      <a:lnTo>
                        <a:pt x="2217" y="222"/>
                      </a:lnTo>
                      <a:cubicBezTo>
                        <a:pt x="2217" y="96"/>
                        <a:pt x="2090" y="1"/>
                        <a:pt x="199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257;p25">
                  <a:extLst>
                    <a:ext uri="{FF2B5EF4-FFF2-40B4-BE49-F238E27FC236}">
                      <a16:creationId xmlns:a16="http://schemas.microsoft.com/office/drawing/2014/main" id="{47758392-A82A-0B23-F5C3-220E6B14AC61}"/>
                    </a:ext>
                  </a:extLst>
                </p:cNvPr>
                <p:cNvSpPr/>
                <p:nvPr/>
              </p:nvSpPr>
              <p:spPr>
                <a:xfrm>
                  <a:off x="3886400" y="3302700"/>
                  <a:ext cx="41975" cy="41325"/>
                </a:xfrm>
                <a:custGeom>
                  <a:avLst/>
                  <a:gdLst/>
                  <a:ahLst/>
                  <a:cxnLst/>
                  <a:rect l="l" t="t" r="r" b="b"/>
                  <a:pathLst>
                    <a:path w="1679" h="1653" extrusionOk="0">
                      <a:moveTo>
                        <a:pt x="1363" y="1"/>
                      </a:moveTo>
                      <a:cubicBezTo>
                        <a:pt x="1299" y="1"/>
                        <a:pt x="1237" y="32"/>
                        <a:pt x="1203" y="100"/>
                      </a:cubicBezTo>
                      <a:lnTo>
                        <a:pt x="0" y="1652"/>
                      </a:lnTo>
                      <a:lnTo>
                        <a:pt x="0" y="1652"/>
                      </a:lnTo>
                      <a:lnTo>
                        <a:pt x="1552" y="449"/>
                      </a:lnTo>
                      <a:cubicBezTo>
                        <a:pt x="1647" y="354"/>
                        <a:pt x="1679" y="227"/>
                        <a:pt x="1584" y="132"/>
                      </a:cubicBezTo>
                      <a:lnTo>
                        <a:pt x="1520" y="69"/>
                      </a:lnTo>
                      <a:cubicBezTo>
                        <a:pt x="1476" y="25"/>
                        <a:pt x="1418" y="1"/>
                        <a:pt x="13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258;p25">
                  <a:extLst>
                    <a:ext uri="{FF2B5EF4-FFF2-40B4-BE49-F238E27FC236}">
                      <a16:creationId xmlns:a16="http://schemas.microsoft.com/office/drawing/2014/main" id="{04B948A4-B38C-555B-24A8-A586338A6E7D}"/>
                    </a:ext>
                  </a:extLst>
                </p:cNvPr>
                <p:cNvSpPr/>
                <p:nvPr/>
              </p:nvSpPr>
              <p:spPr>
                <a:xfrm>
                  <a:off x="2628325" y="2042400"/>
                  <a:ext cx="232000" cy="296125"/>
                </a:xfrm>
                <a:custGeom>
                  <a:avLst/>
                  <a:gdLst/>
                  <a:ahLst/>
                  <a:cxnLst/>
                  <a:rect l="l" t="t" r="r" b="b"/>
                  <a:pathLst>
                    <a:path w="9280" h="11845" extrusionOk="0">
                      <a:moveTo>
                        <a:pt x="8393" y="0"/>
                      </a:moveTo>
                      <a:cubicBezTo>
                        <a:pt x="7887" y="0"/>
                        <a:pt x="7506" y="380"/>
                        <a:pt x="7506" y="887"/>
                      </a:cubicBezTo>
                      <a:cubicBezTo>
                        <a:pt x="7506" y="1014"/>
                        <a:pt x="7538" y="1140"/>
                        <a:pt x="7570" y="1267"/>
                      </a:cubicBezTo>
                      <a:lnTo>
                        <a:pt x="824" y="6397"/>
                      </a:lnTo>
                      <a:cubicBezTo>
                        <a:pt x="793" y="6429"/>
                        <a:pt x="761" y="6493"/>
                        <a:pt x="761" y="6556"/>
                      </a:cubicBezTo>
                      <a:lnTo>
                        <a:pt x="729" y="10071"/>
                      </a:lnTo>
                      <a:cubicBezTo>
                        <a:pt x="318" y="10166"/>
                        <a:pt x="1" y="10514"/>
                        <a:pt x="1" y="10958"/>
                      </a:cubicBezTo>
                      <a:cubicBezTo>
                        <a:pt x="1" y="11465"/>
                        <a:pt x="413" y="11845"/>
                        <a:pt x="919" y="11845"/>
                      </a:cubicBezTo>
                      <a:cubicBezTo>
                        <a:pt x="1394" y="11845"/>
                        <a:pt x="1806" y="11465"/>
                        <a:pt x="1806" y="10958"/>
                      </a:cubicBezTo>
                      <a:cubicBezTo>
                        <a:pt x="1806" y="10546"/>
                        <a:pt x="1489" y="10166"/>
                        <a:pt x="1109" y="10103"/>
                      </a:cubicBezTo>
                      <a:lnTo>
                        <a:pt x="1141" y="6651"/>
                      </a:lnTo>
                      <a:lnTo>
                        <a:pt x="7823" y="1552"/>
                      </a:lnTo>
                      <a:cubicBezTo>
                        <a:pt x="7982" y="1711"/>
                        <a:pt x="8172" y="1774"/>
                        <a:pt x="8393" y="1774"/>
                      </a:cubicBezTo>
                      <a:cubicBezTo>
                        <a:pt x="8900" y="1774"/>
                        <a:pt x="9280" y="1394"/>
                        <a:pt x="9280" y="887"/>
                      </a:cubicBezTo>
                      <a:cubicBezTo>
                        <a:pt x="9280" y="380"/>
                        <a:pt x="8868" y="0"/>
                        <a:pt x="8393" y="0"/>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265;p25">
                  <a:extLst>
                    <a:ext uri="{FF2B5EF4-FFF2-40B4-BE49-F238E27FC236}">
                      <a16:creationId xmlns:a16="http://schemas.microsoft.com/office/drawing/2014/main" id="{0993A6E0-8C65-6944-3FB4-3C0FC50CA58D}"/>
                    </a:ext>
                  </a:extLst>
                </p:cNvPr>
                <p:cNvSpPr/>
                <p:nvPr/>
              </p:nvSpPr>
              <p:spPr>
                <a:xfrm>
                  <a:off x="1223025" y="3435025"/>
                  <a:ext cx="34850" cy="114825"/>
                </a:xfrm>
                <a:custGeom>
                  <a:avLst/>
                  <a:gdLst/>
                  <a:ahLst/>
                  <a:cxnLst/>
                  <a:rect l="l" t="t" r="r" b="b"/>
                  <a:pathLst>
                    <a:path w="1394" h="4593" extrusionOk="0">
                      <a:moveTo>
                        <a:pt x="64" y="1"/>
                      </a:moveTo>
                      <a:cubicBezTo>
                        <a:pt x="64" y="191"/>
                        <a:pt x="0" y="2534"/>
                        <a:pt x="760" y="4593"/>
                      </a:cubicBezTo>
                      <a:cubicBezTo>
                        <a:pt x="760" y="4593"/>
                        <a:pt x="982" y="2629"/>
                        <a:pt x="1394" y="2281"/>
                      </a:cubicBezTo>
                      <a:cubicBezTo>
                        <a:pt x="1394" y="2281"/>
                        <a:pt x="1014" y="1774"/>
                        <a:pt x="1045" y="1711"/>
                      </a:cubicBezTo>
                      <a:cubicBezTo>
                        <a:pt x="1045" y="1616"/>
                        <a:pt x="1204" y="1299"/>
                        <a:pt x="1362" y="1173"/>
                      </a:cubicBezTo>
                      <a:cubicBezTo>
                        <a:pt x="1394" y="1141"/>
                        <a:pt x="1394" y="1078"/>
                        <a:pt x="1362" y="1046"/>
                      </a:cubicBezTo>
                      <a:lnTo>
                        <a:pt x="6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266;p25">
                  <a:extLst>
                    <a:ext uri="{FF2B5EF4-FFF2-40B4-BE49-F238E27FC236}">
                      <a16:creationId xmlns:a16="http://schemas.microsoft.com/office/drawing/2014/main" id="{9A99E545-B741-BDE9-A446-AF7BEBE1FFDA}"/>
                    </a:ext>
                  </a:extLst>
                </p:cNvPr>
                <p:cNvSpPr/>
                <p:nvPr/>
              </p:nvSpPr>
              <p:spPr>
                <a:xfrm>
                  <a:off x="1223025" y="3435025"/>
                  <a:ext cx="19025" cy="114825"/>
                </a:xfrm>
                <a:custGeom>
                  <a:avLst/>
                  <a:gdLst/>
                  <a:ahLst/>
                  <a:cxnLst/>
                  <a:rect l="l" t="t" r="r" b="b"/>
                  <a:pathLst>
                    <a:path w="761" h="4593" extrusionOk="0">
                      <a:moveTo>
                        <a:pt x="64" y="1"/>
                      </a:moveTo>
                      <a:cubicBezTo>
                        <a:pt x="64" y="191"/>
                        <a:pt x="0" y="2534"/>
                        <a:pt x="760" y="4593"/>
                      </a:cubicBezTo>
                      <a:cubicBezTo>
                        <a:pt x="186" y="2719"/>
                        <a:pt x="131" y="269"/>
                        <a:pt x="127" y="49"/>
                      </a:cubicBezTo>
                      <a:lnTo>
                        <a:pt x="127" y="49"/>
                      </a:lnTo>
                      <a:lnTo>
                        <a:pt x="190" y="96"/>
                      </a:lnTo>
                      <a:lnTo>
                        <a:pt x="127" y="33"/>
                      </a:lnTo>
                      <a:lnTo>
                        <a:pt x="127" y="33"/>
                      </a:lnTo>
                      <a:cubicBezTo>
                        <a:pt x="127" y="33"/>
                        <a:pt x="127" y="38"/>
                        <a:pt x="127" y="49"/>
                      </a:cubicBezTo>
                      <a:lnTo>
                        <a:pt x="127" y="49"/>
                      </a:lnTo>
                      <a:lnTo>
                        <a:pt x="64" y="1"/>
                      </a:ln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267;p25">
                  <a:extLst>
                    <a:ext uri="{FF2B5EF4-FFF2-40B4-BE49-F238E27FC236}">
                      <a16:creationId xmlns:a16="http://schemas.microsoft.com/office/drawing/2014/main" id="{64EAD88D-45EC-27BE-A5D2-211D17EF3CF5}"/>
                    </a:ext>
                  </a:extLst>
                </p:cNvPr>
                <p:cNvSpPr/>
                <p:nvPr/>
              </p:nvSpPr>
              <p:spPr>
                <a:xfrm>
                  <a:off x="1242025" y="3492050"/>
                  <a:ext cx="15850" cy="57800"/>
                </a:xfrm>
                <a:custGeom>
                  <a:avLst/>
                  <a:gdLst/>
                  <a:ahLst/>
                  <a:cxnLst/>
                  <a:rect l="l" t="t" r="r" b="b"/>
                  <a:pathLst>
                    <a:path w="634" h="2312" extrusionOk="0">
                      <a:moveTo>
                        <a:pt x="634" y="0"/>
                      </a:moveTo>
                      <a:cubicBezTo>
                        <a:pt x="95" y="317"/>
                        <a:pt x="0" y="2312"/>
                        <a:pt x="0" y="2312"/>
                      </a:cubicBezTo>
                      <a:cubicBezTo>
                        <a:pt x="0" y="2312"/>
                        <a:pt x="222" y="348"/>
                        <a:pt x="634"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268;p25">
                  <a:extLst>
                    <a:ext uri="{FF2B5EF4-FFF2-40B4-BE49-F238E27FC236}">
                      <a16:creationId xmlns:a16="http://schemas.microsoft.com/office/drawing/2014/main" id="{9DE5975F-3B5A-F318-476D-C442BB1B58A4}"/>
                    </a:ext>
                  </a:extLst>
                </p:cNvPr>
                <p:cNvSpPr/>
                <p:nvPr/>
              </p:nvSpPr>
              <p:spPr>
                <a:xfrm>
                  <a:off x="1263400" y="3434250"/>
                  <a:ext cx="34850" cy="115600"/>
                </a:xfrm>
                <a:custGeom>
                  <a:avLst/>
                  <a:gdLst/>
                  <a:ahLst/>
                  <a:cxnLst/>
                  <a:rect l="l" t="t" r="r" b="b"/>
                  <a:pathLst>
                    <a:path w="1394" h="4624" extrusionOk="0">
                      <a:moveTo>
                        <a:pt x="1299" y="0"/>
                      </a:moveTo>
                      <a:lnTo>
                        <a:pt x="32" y="1077"/>
                      </a:lnTo>
                      <a:cubicBezTo>
                        <a:pt x="0" y="1109"/>
                        <a:pt x="0" y="1172"/>
                        <a:pt x="64" y="1204"/>
                      </a:cubicBezTo>
                      <a:cubicBezTo>
                        <a:pt x="222" y="1330"/>
                        <a:pt x="380" y="1647"/>
                        <a:pt x="380" y="1742"/>
                      </a:cubicBezTo>
                      <a:cubicBezTo>
                        <a:pt x="412" y="1805"/>
                        <a:pt x="32" y="2312"/>
                        <a:pt x="32" y="2312"/>
                      </a:cubicBezTo>
                      <a:cubicBezTo>
                        <a:pt x="444" y="2660"/>
                        <a:pt x="665" y="4624"/>
                        <a:pt x="665" y="4624"/>
                      </a:cubicBezTo>
                      <a:cubicBezTo>
                        <a:pt x="1394" y="2629"/>
                        <a:pt x="1362" y="317"/>
                        <a:pt x="1331" y="32"/>
                      </a:cubicBezTo>
                      <a:cubicBezTo>
                        <a:pt x="1331" y="0"/>
                        <a:pt x="1331" y="0"/>
                        <a:pt x="129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269;p25">
                  <a:extLst>
                    <a:ext uri="{FF2B5EF4-FFF2-40B4-BE49-F238E27FC236}">
                      <a16:creationId xmlns:a16="http://schemas.microsoft.com/office/drawing/2014/main" id="{8A511866-61C1-16A5-B86D-79247250C13D}"/>
                    </a:ext>
                  </a:extLst>
                </p:cNvPr>
                <p:cNvSpPr/>
                <p:nvPr/>
              </p:nvSpPr>
              <p:spPr>
                <a:xfrm>
                  <a:off x="1264200" y="3492050"/>
                  <a:ext cx="15850" cy="57800"/>
                </a:xfrm>
                <a:custGeom>
                  <a:avLst/>
                  <a:gdLst/>
                  <a:ahLst/>
                  <a:cxnLst/>
                  <a:rect l="l" t="t" r="r" b="b"/>
                  <a:pathLst>
                    <a:path w="634" h="2312" extrusionOk="0">
                      <a:moveTo>
                        <a:pt x="0" y="0"/>
                      </a:moveTo>
                      <a:cubicBezTo>
                        <a:pt x="412" y="348"/>
                        <a:pt x="633" y="2312"/>
                        <a:pt x="633" y="2312"/>
                      </a:cubicBezTo>
                      <a:cubicBezTo>
                        <a:pt x="633" y="2312"/>
                        <a:pt x="538" y="317"/>
                        <a:pt x="0" y="0"/>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270;p25">
                  <a:extLst>
                    <a:ext uri="{FF2B5EF4-FFF2-40B4-BE49-F238E27FC236}">
                      <a16:creationId xmlns:a16="http://schemas.microsoft.com/office/drawing/2014/main" id="{E4D51EAD-5DA6-EF07-3E27-4C23E9E9DB27}"/>
                    </a:ext>
                  </a:extLst>
                </p:cNvPr>
                <p:cNvSpPr/>
                <p:nvPr/>
              </p:nvSpPr>
              <p:spPr>
                <a:xfrm>
                  <a:off x="1280025" y="3435025"/>
                  <a:ext cx="18225" cy="114825"/>
                </a:xfrm>
                <a:custGeom>
                  <a:avLst/>
                  <a:gdLst/>
                  <a:ahLst/>
                  <a:cxnLst/>
                  <a:rect l="l" t="t" r="r" b="b"/>
                  <a:pathLst>
                    <a:path w="729" h="4593" extrusionOk="0">
                      <a:moveTo>
                        <a:pt x="666" y="1"/>
                      </a:moveTo>
                      <a:cubicBezTo>
                        <a:pt x="666" y="1"/>
                        <a:pt x="539" y="2915"/>
                        <a:pt x="0" y="4593"/>
                      </a:cubicBezTo>
                      <a:cubicBezTo>
                        <a:pt x="729" y="2598"/>
                        <a:pt x="697" y="286"/>
                        <a:pt x="666" y="1"/>
                      </a:cubicBezTo>
                      <a:close/>
                    </a:path>
                  </a:pathLst>
                </a:custGeom>
                <a:solidFill>
                  <a:srgbClr val="43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Ovale 19">
                <a:extLst>
                  <a:ext uri="{FF2B5EF4-FFF2-40B4-BE49-F238E27FC236}">
                    <a16:creationId xmlns:a16="http://schemas.microsoft.com/office/drawing/2014/main" id="{57DEB16F-0DA8-358E-614B-19822E1008A0}"/>
                  </a:ext>
                </a:extLst>
              </p:cNvPr>
              <p:cNvSpPr/>
              <p:nvPr/>
            </p:nvSpPr>
            <p:spPr>
              <a:xfrm>
                <a:off x="4148667" y="3217586"/>
                <a:ext cx="728133" cy="723394"/>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1" name="Picture 2" descr="Multimedia - Free multimedia icons">
                <a:extLst>
                  <a:ext uri="{FF2B5EF4-FFF2-40B4-BE49-F238E27FC236}">
                    <a16:creationId xmlns:a16="http://schemas.microsoft.com/office/drawing/2014/main" id="{50083501-22B8-7EC4-4768-B8090258E54B}"/>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colorTemperature colorTemp="88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4179006" y="3199857"/>
                <a:ext cx="645341" cy="645341"/>
              </a:xfrm>
              <a:prstGeom prst="rect">
                <a:avLst/>
              </a:prstGeom>
              <a:solidFill>
                <a:schemeClr val="lt1"/>
              </a:solidFill>
              <a:ln>
                <a:noFill/>
              </a:ln>
            </p:spPr>
          </p:pic>
          <p:pic>
            <p:nvPicPr>
              <p:cNvPr id="22" name="Elemento grafico 21" descr="Brainstorming di gruppo con riempimento a tinta unita">
                <a:extLst>
                  <a:ext uri="{FF2B5EF4-FFF2-40B4-BE49-F238E27FC236}">
                    <a16:creationId xmlns:a16="http://schemas.microsoft.com/office/drawing/2014/main" id="{912988CE-EF51-71F5-0B14-9B0ED7249C9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51341" y="1858365"/>
                <a:ext cx="862934" cy="862934"/>
              </a:xfrm>
              <a:prstGeom prst="rect">
                <a:avLst/>
              </a:prstGeom>
            </p:spPr>
          </p:pic>
          <p:grpSp>
            <p:nvGrpSpPr>
              <p:cNvPr id="23" name="Gruppo 22">
                <a:extLst>
                  <a:ext uri="{FF2B5EF4-FFF2-40B4-BE49-F238E27FC236}">
                    <a16:creationId xmlns:a16="http://schemas.microsoft.com/office/drawing/2014/main" id="{3CBBBB21-C90E-A0E4-6D63-B1763549FBDC}"/>
                  </a:ext>
                </a:extLst>
              </p:cNvPr>
              <p:cNvGrpSpPr/>
              <p:nvPr/>
            </p:nvGrpSpPr>
            <p:grpSpPr>
              <a:xfrm>
                <a:off x="2394139" y="1789352"/>
                <a:ext cx="729396" cy="965030"/>
                <a:chOff x="2394139" y="1789352"/>
                <a:chExt cx="729396" cy="965030"/>
              </a:xfrm>
            </p:grpSpPr>
            <p:pic>
              <p:nvPicPr>
                <p:cNvPr id="24" name="Elemento grafico 23" descr="Tiro a segno contorno">
                  <a:extLst>
                    <a:ext uri="{FF2B5EF4-FFF2-40B4-BE49-F238E27FC236}">
                      <a16:creationId xmlns:a16="http://schemas.microsoft.com/office/drawing/2014/main" id="{D94CBF23-B8BB-C183-F12F-51B84644FE5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466848" y="2097695"/>
                  <a:ext cx="656687" cy="656687"/>
                </a:xfrm>
                <a:prstGeom prst="rect">
                  <a:avLst/>
                </a:prstGeom>
              </p:spPr>
            </p:pic>
            <p:pic>
              <p:nvPicPr>
                <p:cNvPr id="25" name="Elemento grafico 24" descr="Cappello di laurea con riempimento a tinta unita">
                  <a:extLst>
                    <a:ext uri="{FF2B5EF4-FFF2-40B4-BE49-F238E27FC236}">
                      <a16:creationId xmlns:a16="http://schemas.microsoft.com/office/drawing/2014/main" id="{D3F5A82C-D31B-A8CF-85BC-8BAD1F08CB5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0849326">
                  <a:off x="2394139" y="1789352"/>
                  <a:ext cx="647118" cy="647118"/>
                </a:xfrm>
                <a:prstGeom prst="rect">
                  <a:avLst/>
                </a:prstGeom>
              </p:spPr>
            </p:pic>
          </p:grpSp>
        </p:grpSp>
      </p:grpSp>
      <p:sp>
        <p:nvSpPr>
          <p:cNvPr id="53" name="Ovale 52">
            <a:extLst>
              <a:ext uri="{FF2B5EF4-FFF2-40B4-BE49-F238E27FC236}">
                <a16:creationId xmlns:a16="http://schemas.microsoft.com/office/drawing/2014/main" id="{751E9B28-96CF-05C1-42C2-D93E42EC64B6}"/>
              </a:ext>
            </a:extLst>
          </p:cNvPr>
          <p:cNvSpPr/>
          <p:nvPr/>
        </p:nvSpPr>
        <p:spPr>
          <a:xfrm>
            <a:off x="1320495" y="181333"/>
            <a:ext cx="353291" cy="358459"/>
          </a:xfrm>
          <a:prstGeom prst="ellipse">
            <a:avLst/>
          </a:prstGeom>
          <a:solidFill>
            <a:schemeClr val="accent1">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 name="Elemento grafico 1" descr="Brainstorming di gruppo con riempimento a tinta unita">
            <a:extLst>
              <a:ext uri="{FF2B5EF4-FFF2-40B4-BE49-F238E27FC236}">
                <a16:creationId xmlns:a16="http://schemas.microsoft.com/office/drawing/2014/main" id="{FDF5B87B-E713-60CD-6D5C-1EAD509570A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30746" y="1857379"/>
            <a:ext cx="1177670" cy="1177670"/>
          </a:xfrm>
          <a:prstGeom prst="rect">
            <a:avLst/>
          </a:prstGeom>
        </p:spPr>
      </p:pic>
      <p:pic>
        <p:nvPicPr>
          <p:cNvPr id="4" name="Immagine 3" descr="Immagine che contiene grafico, grafico a torta&#10;&#10;Descrizione generata automaticamente">
            <a:extLst>
              <a:ext uri="{FF2B5EF4-FFF2-40B4-BE49-F238E27FC236}">
                <a16:creationId xmlns:a16="http://schemas.microsoft.com/office/drawing/2014/main" id="{F6069E66-1E52-2401-5FB5-1B1C8B8A1C56}"/>
              </a:ext>
            </a:extLst>
          </p:cNvPr>
          <p:cNvPicPr>
            <a:picLocks noChangeAspect="1"/>
          </p:cNvPicPr>
          <p:nvPr/>
        </p:nvPicPr>
        <p:blipFill>
          <a:blip r:embed="rId12"/>
          <a:stretch>
            <a:fillRect/>
          </a:stretch>
        </p:blipFill>
        <p:spPr>
          <a:xfrm>
            <a:off x="2222092" y="7052752"/>
            <a:ext cx="3681047" cy="1965476"/>
          </a:xfrm>
          <a:prstGeom prst="rect">
            <a:avLst/>
          </a:prstGeom>
        </p:spPr>
      </p:pic>
      <p:pic>
        <p:nvPicPr>
          <p:cNvPr id="2050" name="Picture 2" descr="Active Learning: Black Outline Icon | TIM">
            <a:extLst>
              <a:ext uri="{FF2B5EF4-FFF2-40B4-BE49-F238E27FC236}">
                <a16:creationId xmlns:a16="http://schemas.microsoft.com/office/drawing/2014/main" id="{364339A2-D62A-CDE0-DA37-38C521A46DDC}"/>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936959" y="978771"/>
            <a:ext cx="651397" cy="6513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8D290F4-F653-495F-2F6B-058F07A63C3D}"/>
              </a:ext>
            </a:extLst>
          </p:cNvPr>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4491497" y="1595037"/>
            <a:ext cx="966885" cy="966885"/>
          </a:xfrm>
          <a:prstGeom prst="rect">
            <a:avLst/>
          </a:prstGeom>
          <a:noFill/>
          <a:extLst>
            <a:ext uri="{909E8E84-426E-40DD-AFC4-6F175D3DCCD1}">
              <a14:hiddenFill xmlns:a14="http://schemas.microsoft.com/office/drawing/2010/main">
                <a:solidFill>
                  <a:srgbClr val="FFFFFF"/>
                </a:solidFill>
              </a14:hiddenFill>
            </a:ext>
          </a:extLst>
        </p:spPr>
      </p:pic>
      <p:pic>
        <p:nvPicPr>
          <p:cNvPr id="5" name="Elemento grafico 4" descr="Progetto contorno">
            <a:extLst>
              <a:ext uri="{FF2B5EF4-FFF2-40B4-BE49-F238E27FC236}">
                <a16:creationId xmlns:a16="http://schemas.microsoft.com/office/drawing/2014/main" id="{8359D112-1417-C803-128B-BE76E093AC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735553" y="2775404"/>
            <a:ext cx="552913" cy="552913"/>
          </a:xfrm>
          <a:prstGeom prst="rect">
            <a:avLst/>
          </a:prstGeom>
        </p:spPr>
      </p:pic>
      <p:pic>
        <p:nvPicPr>
          <p:cNvPr id="2054" name="Picture 6" descr="Confidence - Free business icons">
            <a:extLst>
              <a:ext uri="{FF2B5EF4-FFF2-40B4-BE49-F238E27FC236}">
                <a16:creationId xmlns:a16="http://schemas.microsoft.com/office/drawing/2014/main" id="{8F1B512D-6837-C1EB-1F96-9881C71E7ED1}"/>
              </a:ext>
            </a:extLst>
          </p:cNvPr>
          <p:cNvPicPr>
            <a:picLocks noChangeAspect="1" noChangeArrowheads="1"/>
          </p:cNvPicPr>
          <p:nvPr/>
        </p:nvPicPr>
        <p:blipFill>
          <a:blip r:embed="rId18">
            <a:alphaModFix amt="85000"/>
            <a:extLst>
              <a:ext uri="{BEBA8EAE-BF5A-486C-A8C5-ECC9F3942E4B}">
                <a14:imgProps xmlns:a14="http://schemas.microsoft.com/office/drawing/2010/main">
                  <a14:imgLayer r:embed="rId19">
                    <a14:imgEffect>
                      <a14:artisticPhotocopy/>
                    </a14:imgEffect>
                    <a14:imgEffect>
                      <a14:colorTemperature colorTemp="4700"/>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4062616" y="3575333"/>
            <a:ext cx="480332" cy="480332"/>
          </a:xfrm>
          <a:prstGeom prst="rect">
            <a:avLst/>
          </a:prstGeom>
          <a:noFill/>
          <a:extLst>
            <a:ext uri="{909E8E84-426E-40DD-AFC4-6F175D3DCCD1}">
              <a14:hiddenFill xmlns:a14="http://schemas.microsoft.com/office/drawing/2010/main">
                <a:solidFill>
                  <a:srgbClr val="FFFFFF"/>
                </a:solidFill>
              </a14:hiddenFill>
            </a:ext>
          </a:extLst>
        </p:spPr>
      </p:pic>
      <p:pic>
        <p:nvPicPr>
          <p:cNvPr id="8" name="Elemento grafico 7" descr="Freccia in su con riempimento a tinta unita">
            <a:extLst>
              <a:ext uri="{FF2B5EF4-FFF2-40B4-BE49-F238E27FC236}">
                <a16:creationId xmlns:a16="http://schemas.microsoft.com/office/drawing/2014/main" id="{0FB46ABE-E58F-FD56-1BCC-D12F7BEF51FF}"/>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72015" y="3609448"/>
            <a:ext cx="437146" cy="437146"/>
          </a:xfrm>
          <a:prstGeom prst="rect">
            <a:avLst/>
          </a:prstGeom>
        </p:spPr>
      </p:pic>
      <p:sp>
        <p:nvSpPr>
          <p:cNvPr id="6" name="Google Shape;1543;p18">
            <a:extLst>
              <a:ext uri="{FF2B5EF4-FFF2-40B4-BE49-F238E27FC236}">
                <a16:creationId xmlns:a16="http://schemas.microsoft.com/office/drawing/2014/main" id="{E7478EDF-4BA2-C826-E3F3-6EE05DAC68FB}"/>
              </a:ext>
            </a:extLst>
          </p:cNvPr>
          <p:cNvSpPr txBox="1"/>
          <p:nvPr/>
        </p:nvSpPr>
        <p:spPr>
          <a:xfrm>
            <a:off x="5963268" y="734372"/>
            <a:ext cx="2690145" cy="558151"/>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a:latin typeface="Fira Sans" panose="020B0503050000020004" pitchFamily="34" charset="0"/>
                <a:ea typeface="Fira Sans"/>
                <a:cs typeface="Fira Sans"/>
                <a:sym typeface="Fira Sans"/>
              </a:rPr>
              <a:t>A </a:t>
            </a:r>
            <a:r>
              <a:rPr lang="it-IT" err="1">
                <a:latin typeface="Fira Sans" panose="020B0503050000020004" pitchFamily="34" charset="0"/>
                <a:ea typeface="Fira Sans"/>
                <a:cs typeface="Fira Sans"/>
                <a:sym typeface="Fira Sans"/>
              </a:rPr>
              <a:t>proactive</a:t>
            </a:r>
            <a:r>
              <a:rPr lang="it-IT">
                <a:latin typeface="Fira Sans" panose="020B0503050000020004" pitchFamily="34" charset="0"/>
                <a:ea typeface="Fira Sans"/>
                <a:cs typeface="Fira Sans"/>
                <a:sym typeface="Fira Sans"/>
              </a:rPr>
              <a:t> </a:t>
            </a:r>
            <a:r>
              <a:rPr lang="it-IT" err="1">
                <a:latin typeface="Fira Sans" panose="020B0503050000020004" pitchFamily="34" charset="0"/>
                <a:ea typeface="Fira Sans"/>
                <a:cs typeface="Fira Sans"/>
                <a:sym typeface="Fira Sans"/>
              </a:rPr>
              <a:t>rather</a:t>
            </a:r>
            <a:r>
              <a:rPr lang="it-IT">
                <a:latin typeface="Fira Sans" panose="020B0503050000020004" pitchFamily="34" charset="0"/>
                <a:ea typeface="Fira Sans"/>
                <a:cs typeface="Fira Sans"/>
                <a:sym typeface="Fira Sans"/>
              </a:rPr>
              <a:t> </a:t>
            </a:r>
            <a:r>
              <a:rPr lang="it-IT" err="1">
                <a:latin typeface="Fira Sans" panose="020B0503050000020004" pitchFamily="34" charset="0"/>
                <a:ea typeface="Fira Sans"/>
                <a:cs typeface="Fira Sans"/>
                <a:sym typeface="Fira Sans"/>
              </a:rPr>
              <a:t>than</a:t>
            </a:r>
            <a:r>
              <a:rPr lang="it-IT">
                <a:latin typeface="Fira Sans" panose="020B0503050000020004" pitchFamily="34" charset="0"/>
                <a:ea typeface="Fira Sans"/>
                <a:cs typeface="Fira Sans"/>
                <a:sym typeface="Fira Sans"/>
              </a:rPr>
              <a:t> a </a:t>
            </a:r>
            <a:r>
              <a:rPr lang="it-IT" err="1">
                <a:latin typeface="Fira Sans" panose="020B0503050000020004" pitchFamily="34" charset="0"/>
                <a:ea typeface="Fira Sans"/>
                <a:cs typeface="Fira Sans"/>
                <a:sym typeface="Fira Sans"/>
              </a:rPr>
              <a:t>reactive</a:t>
            </a:r>
            <a:r>
              <a:rPr lang="it-IT">
                <a:latin typeface="Fira Sans" panose="020B0503050000020004" pitchFamily="34" charset="0"/>
                <a:ea typeface="Fira Sans"/>
                <a:cs typeface="Fira Sans"/>
                <a:sym typeface="Fira Sans"/>
              </a:rPr>
              <a:t> </a:t>
            </a:r>
            <a:r>
              <a:rPr lang="it-IT" err="1">
                <a:latin typeface="Fira Sans" panose="020B0503050000020004" pitchFamily="34" charset="0"/>
                <a:ea typeface="Fira Sans"/>
                <a:cs typeface="Fira Sans"/>
                <a:sym typeface="Fira Sans"/>
              </a:rPr>
              <a:t>approach</a:t>
            </a:r>
            <a:endParaRPr>
              <a:latin typeface="Fira Sans" panose="020B0503050000020004" pitchFamily="34" charset="0"/>
              <a:ea typeface="Fira Sans"/>
              <a:cs typeface="Fira Sans"/>
              <a:sym typeface="Fira Sans"/>
            </a:endParaRPr>
          </a:p>
        </p:txBody>
      </p:sp>
      <p:sp>
        <p:nvSpPr>
          <p:cNvPr id="3" name="CasellaDiTesto 2">
            <a:extLst>
              <a:ext uri="{FF2B5EF4-FFF2-40B4-BE49-F238E27FC236}">
                <a16:creationId xmlns:a16="http://schemas.microsoft.com/office/drawing/2014/main" id="{F96DACAF-2F49-05E2-3DC6-3E975EED2355}"/>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14</a:t>
            </a:r>
          </a:p>
        </p:txBody>
      </p:sp>
    </p:spTree>
    <p:extLst>
      <p:ext uri="{BB962C8B-B14F-4D97-AF65-F5344CB8AC3E}">
        <p14:creationId xmlns:p14="http://schemas.microsoft.com/office/powerpoint/2010/main" val="2436963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42"/>
                                        </p:tgtEl>
                                        <p:attrNameLst>
                                          <p:attrName>style.visibility</p:attrName>
                                        </p:attrNameLst>
                                      </p:cBhvr>
                                      <p:to>
                                        <p:strVal val="visible"/>
                                      </p:to>
                                    </p:set>
                                    <p:animEffect transition="in" filter="fade">
                                      <p:cBhvr>
                                        <p:cTn id="7" dur="500"/>
                                        <p:tgtEl>
                                          <p:spTgt spid="1542"/>
                                        </p:tgtEl>
                                      </p:cBhvr>
                                    </p:animEffect>
                                  </p:childTnLst>
                                </p:cTn>
                              </p:par>
                              <p:par>
                                <p:cTn id="8" presetID="10" presetClass="entr" presetSubtype="0" fill="hold" nodeType="withEffect">
                                  <p:stCondLst>
                                    <p:cond delay="0"/>
                                  </p:stCondLst>
                                  <p:childTnLst>
                                    <p:set>
                                      <p:cBhvr>
                                        <p:cTn id="9" dur="1" fill="hold">
                                          <p:stCondLst>
                                            <p:cond delay="0"/>
                                          </p:stCondLst>
                                        </p:cTn>
                                        <p:tgtEl>
                                          <p:spTgt spid="1550"/>
                                        </p:tgtEl>
                                        <p:attrNameLst>
                                          <p:attrName>style.visibility</p:attrName>
                                        </p:attrNameLst>
                                      </p:cBhvr>
                                      <p:to>
                                        <p:strVal val="visible"/>
                                      </p:to>
                                    </p:set>
                                    <p:animEffect transition="in" filter="fade">
                                      <p:cBhvr>
                                        <p:cTn id="10" dur="500"/>
                                        <p:tgtEl>
                                          <p:spTgt spid="15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44"/>
                                        </p:tgtEl>
                                        <p:attrNameLst>
                                          <p:attrName>style.visibility</p:attrName>
                                        </p:attrNameLst>
                                      </p:cBhvr>
                                      <p:to>
                                        <p:strVal val="visible"/>
                                      </p:to>
                                    </p:set>
                                    <p:animEffect transition="in" filter="fade">
                                      <p:cBhvr>
                                        <p:cTn id="18" dur="500"/>
                                        <p:tgtEl>
                                          <p:spTgt spid="154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45"/>
                                        </p:tgtEl>
                                        <p:attrNameLst>
                                          <p:attrName>style.visibility</p:attrName>
                                        </p:attrNameLst>
                                      </p:cBhvr>
                                      <p:to>
                                        <p:strVal val="visible"/>
                                      </p:to>
                                    </p:set>
                                    <p:animEffect transition="in" filter="fade">
                                      <p:cBhvr>
                                        <p:cTn id="21" dur="500"/>
                                        <p:tgtEl>
                                          <p:spTgt spid="1545"/>
                                        </p:tgtEl>
                                      </p:cBhvr>
                                    </p:animEffect>
                                  </p:childTnLst>
                                </p:cTn>
                              </p:par>
                              <p:par>
                                <p:cTn id="22" presetID="10" presetClass="entr" presetSubtype="0" fill="hold" nodeType="withEffect">
                                  <p:stCondLst>
                                    <p:cond delay="0"/>
                                  </p:stCondLst>
                                  <p:childTnLst>
                                    <p:set>
                                      <p:cBhvr>
                                        <p:cTn id="23" dur="1" fill="hold">
                                          <p:stCondLst>
                                            <p:cond delay="0"/>
                                          </p:stCondLst>
                                        </p:cTn>
                                        <p:tgtEl>
                                          <p:spTgt spid="1551"/>
                                        </p:tgtEl>
                                        <p:attrNameLst>
                                          <p:attrName>style.visibility</p:attrName>
                                        </p:attrNameLst>
                                      </p:cBhvr>
                                      <p:to>
                                        <p:strVal val="visible"/>
                                      </p:to>
                                    </p:set>
                                    <p:animEffect transition="in" filter="fade">
                                      <p:cBhvr>
                                        <p:cTn id="24" dur="500"/>
                                        <p:tgtEl>
                                          <p:spTgt spid="15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546"/>
                                        </p:tgtEl>
                                        <p:attrNameLst>
                                          <p:attrName>style.visibility</p:attrName>
                                        </p:attrNameLst>
                                      </p:cBhvr>
                                      <p:to>
                                        <p:strVal val="visible"/>
                                      </p:to>
                                    </p:set>
                                    <p:animEffect transition="in" filter="fade">
                                      <p:cBhvr>
                                        <p:cTn id="29" dur="500"/>
                                        <p:tgtEl>
                                          <p:spTgt spid="154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47"/>
                                        </p:tgtEl>
                                        <p:attrNameLst>
                                          <p:attrName>style.visibility</p:attrName>
                                        </p:attrNameLst>
                                      </p:cBhvr>
                                      <p:to>
                                        <p:strVal val="visible"/>
                                      </p:to>
                                    </p:set>
                                    <p:animEffect transition="in" filter="fade">
                                      <p:cBhvr>
                                        <p:cTn id="32" dur="500"/>
                                        <p:tgtEl>
                                          <p:spTgt spid="1547"/>
                                        </p:tgtEl>
                                      </p:cBhvr>
                                    </p:animEffect>
                                  </p:childTnLst>
                                </p:cTn>
                              </p:par>
                              <p:par>
                                <p:cTn id="33" presetID="10" presetClass="entr" presetSubtype="0" fill="hold" nodeType="withEffect">
                                  <p:stCondLst>
                                    <p:cond delay="0"/>
                                  </p:stCondLst>
                                  <p:childTnLst>
                                    <p:set>
                                      <p:cBhvr>
                                        <p:cTn id="34" dur="1" fill="hold">
                                          <p:stCondLst>
                                            <p:cond delay="0"/>
                                          </p:stCondLst>
                                        </p:cTn>
                                        <p:tgtEl>
                                          <p:spTgt spid="1552"/>
                                        </p:tgtEl>
                                        <p:attrNameLst>
                                          <p:attrName>style.visibility</p:attrName>
                                        </p:attrNameLst>
                                      </p:cBhvr>
                                      <p:to>
                                        <p:strVal val="visible"/>
                                      </p:to>
                                    </p:set>
                                    <p:animEffect transition="in" filter="fade">
                                      <p:cBhvr>
                                        <p:cTn id="35" dur="500"/>
                                        <p:tgtEl>
                                          <p:spTgt spid="155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549"/>
                                        </p:tgtEl>
                                        <p:attrNameLst>
                                          <p:attrName>style.visibility</p:attrName>
                                        </p:attrNameLst>
                                      </p:cBhvr>
                                      <p:to>
                                        <p:strVal val="visible"/>
                                      </p:to>
                                    </p:set>
                                    <p:animEffect transition="in" filter="fade">
                                      <p:cBhvr>
                                        <p:cTn id="40" dur="500"/>
                                        <p:tgtEl>
                                          <p:spTgt spid="1549"/>
                                        </p:tgtEl>
                                      </p:cBhvr>
                                    </p:animEffect>
                                  </p:childTnLst>
                                </p:cTn>
                              </p:par>
                              <p:par>
                                <p:cTn id="41" presetID="10" presetClass="entr" presetSubtype="0" fill="hold" nodeType="withEffect">
                                  <p:stCondLst>
                                    <p:cond delay="0"/>
                                  </p:stCondLst>
                                  <p:childTnLst>
                                    <p:set>
                                      <p:cBhvr>
                                        <p:cTn id="42" dur="1" fill="hold">
                                          <p:stCondLst>
                                            <p:cond delay="0"/>
                                          </p:stCondLst>
                                        </p:cTn>
                                        <p:tgtEl>
                                          <p:spTgt spid="1553"/>
                                        </p:tgtEl>
                                        <p:attrNameLst>
                                          <p:attrName>style.visibility</p:attrName>
                                        </p:attrNameLst>
                                      </p:cBhvr>
                                      <p:to>
                                        <p:strVal val="visible"/>
                                      </p:to>
                                    </p:set>
                                    <p:animEffect transition="in" filter="fade">
                                      <p:cBhvr>
                                        <p:cTn id="43" dur="500"/>
                                        <p:tgtEl>
                                          <p:spTgt spid="155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48"/>
                                        </p:tgtEl>
                                        <p:attrNameLst>
                                          <p:attrName>style.visibility</p:attrName>
                                        </p:attrNameLst>
                                      </p:cBhvr>
                                      <p:to>
                                        <p:strVal val="visible"/>
                                      </p:to>
                                    </p:set>
                                    <p:animEffect transition="in" filter="fade">
                                      <p:cBhvr>
                                        <p:cTn id="46" dur="500"/>
                                        <p:tgtEl>
                                          <p:spTgt spid="1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42" grpId="0"/>
      <p:bldP spid="1544" grpId="0"/>
      <p:bldP spid="1545" grpId="0"/>
      <p:bldP spid="1546" grpId="0"/>
      <p:bldP spid="1547" grpId="0"/>
      <p:bldP spid="1548" grpId="0"/>
      <p:bldP spid="1549" grpId="0"/>
      <p:bldP spid="6" grpId="0"/>
    </p:bldLst>
  </p:timing>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Shape 3926"/>
        <p:cNvGrpSpPr/>
        <p:nvPr/>
      </p:nvGrpSpPr>
      <p:grpSpPr>
        <a:xfrm>
          <a:off x="0" y="0"/>
          <a:ext cx="0" cy="0"/>
          <a:chOff x="0" y="0"/>
          <a:chExt cx="0" cy="0"/>
        </a:xfrm>
      </p:grpSpPr>
      <p:sp>
        <p:nvSpPr>
          <p:cNvPr id="4568" name="Google Shape;2138;p24">
            <a:extLst>
              <a:ext uri="{FF2B5EF4-FFF2-40B4-BE49-F238E27FC236}">
                <a16:creationId xmlns:a16="http://schemas.microsoft.com/office/drawing/2014/main" id="{B502E785-DFFF-E46A-37EA-A3D76B55448F}"/>
              </a:ext>
            </a:extLst>
          </p:cNvPr>
          <p:cNvSpPr/>
          <p:nvPr/>
        </p:nvSpPr>
        <p:spPr>
          <a:xfrm rot="10800000">
            <a:off x="1192040" y="1166801"/>
            <a:ext cx="1455001" cy="104383"/>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04"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147;p24">
            <a:extLst>
              <a:ext uri="{FF2B5EF4-FFF2-40B4-BE49-F238E27FC236}">
                <a16:creationId xmlns:a16="http://schemas.microsoft.com/office/drawing/2014/main" id="{95BAA352-F53D-60F4-2246-BE85CC8337DE}"/>
              </a:ext>
            </a:extLst>
          </p:cNvPr>
          <p:cNvSpPr/>
          <p:nvPr/>
        </p:nvSpPr>
        <p:spPr>
          <a:xfrm rot="4655802">
            <a:off x="2165318" y="258944"/>
            <a:ext cx="1342476" cy="1567725"/>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w="31750">
            <a:solidFill>
              <a:schemeClr val="bg1">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143;p24">
            <a:extLst>
              <a:ext uri="{FF2B5EF4-FFF2-40B4-BE49-F238E27FC236}">
                <a16:creationId xmlns:a16="http://schemas.microsoft.com/office/drawing/2014/main" id="{A6AC3F69-0872-611B-C8BE-5E981449791D}"/>
              </a:ext>
            </a:extLst>
          </p:cNvPr>
          <p:cNvSpPr/>
          <p:nvPr/>
        </p:nvSpPr>
        <p:spPr>
          <a:xfrm rot="1099419">
            <a:off x="1998161" y="122881"/>
            <a:ext cx="1719404" cy="1889998"/>
          </a:xfrm>
          <a:custGeom>
            <a:avLst/>
            <a:gdLst/>
            <a:ahLst/>
            <a:cxnLst/>
            <a:rect l="l" t="t" r="r" b="b"/>
            <a:pathLst>
              <a:path w="37275" h="43039" extrusionOk="0">
                <a:moveTo>
                  <a:pt x="18621" y="507"/>
                </a:moveTo>
                <a:lnTo>
                  <a:pt x="36831" y="11021"/>
                </a:lnTo>
                <a:lnTo>
                  <a:pt x="36831" y="32017"/>
                </a:lnTo>
                <a:lnTo>
                  <a:pt x="18621" y="42531"/>
                </a:lnTo>
                <a:lnTo>
                  <a:pt x="412" y="32017"/>
                </a:lnTo>
                <a:lnTo>
                  <a:pt x="412" y="11021"/>
                </a:lnTo>
                <a:lnTo>
                  <a:pt x="18621" y="507"/>
                </a:lnTo>
                <a:close/>
                <a:moveTo>
                  <a:pt x="18621" y="0"/>
                </a:moveTo>
                <a:lnTo>
                  <a:pt x="0" y="10768"/>
                </a:lnTo>
                <a:lnTo>
                  <a:pt x="0" y="32271"/>
                </a:lnTo>
                <a:lnTo>
                  <a:pt x="18621" y="43038"/>
                </a:lnTo>
                <a:lnTo>
                  <a:pt x="37275" y="32271"/>
                </a:lnTo>
                <a:lnTo>
                  <a:pt x="37275" y="10768"/>
                </a:lnTo>
                <a:lnTo>
                  <a:pt x="18621" y="0"/>
                </a:lnTo>
                <a:close/>
              </a:path>
            </a:pathLst>
          </a:custGeom>
          <a:solidFill>
            <a:srgbClr val="3046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uppo 1">
            <a:extLst>
              <a:ext uri="{FF2B5EF4-FFF2-40B4-BE49-F238E27FC236}">
                <a16:creationId xmlns:a16="http://schemas.microsoft.com/office/drawing/2014/main" id="{DF634676-57CA-8D49-7E43-9E5EDC708BCD}"/>
              </a:ext>
            </a:extLst>
          </p:cNvPr>
          <p:cNvGrpSpPr/>
          <p:nvPr/>
        </p:nvGrpSpPr>
        <p:grpSpPr>
          <a:xfrm>
            <a:off x="-193427" y="345254"/>
            <a:ext cx="10409306" cy="4453032"/>
            <a:chOff x="-1405007" y="345254"/>
            <a:chExt cx="10409306" cy="4453032"/>
          </a:xfrm>
        </p:grpSpPr>
        <p:sp>
          <p:nvSpPr>
            <p:cNvPr id="3" name="CasellaDiTesto 2">
              <a:extLst>
                <a:ext uri="{FF2B5EF4-FFF2-40B4-BE49-F238E27FC236}">
                  <a16:creationId xmlns:a16="http://schemas.microsoft.com/office/drawing/2014/main" id="{C6D6FC47-FCC9-A6D8-5890-E821CD0ADD41}"/>
                </a:ext>
              </a:extLst>
            </p:cNvPr>
            <p:cNvSpPr txBox="1"/>
            <p:nvPr/>
          </p:nvSpPr>
          <p:spPr>
            <a:xfrm>
              <a:off x="-1405007" y="2295918"/>
              <a:ext cx="4959194" cy="1384995"/>
            </a:xfrm>
            <a:prstGeom prst="rect">
              <a:avLst/>
            </a:prstGeom>
            <a:noFill/>
          </p:spPr>
          <p:txBody>
            <a:bodyPr wrap="square">
              <a:spAutoFit/>
            </a:bodyPr>
            <a:lstStyle/>
            <a:p>
              <a:pPr marL="0" lvl="0" indent="0" algn="ctr" rtl="0">
                <a:spcBef>
                  <a:spcPts val="0"/>
                </a:spcBef>
                <a:spcAft>
                  <a:spcPts val="0"/>
                </a:spcAft>
                <a:buNone/>
              </a:pPr>
              <a:r>
                <a:rPr lang="it-IT" sz="2800">
                  <a:latin typeface="Fira Sans Medium"/>
                  <a:ea typeface="Fira Sans Medium"/>
                  <a:cs typeface="Fira Sans Medium"/>
                  <a:sym typeface="Fira Sans Medium"/>
                </a:rPr>
                <a:t>Techniques </a:t>
              </a:r>
            </a:p>
            <a:p>
              <a:pPr marL="0" lvl="0" indent="0" algn="ctr" rtl="0">
                <a:spcBef>
                  <a:spcPts val="0"/>
                </a:spcBef>
                <a:spcAft>
                  <a:spcPts val="0"/>
                </a:spcAft>
                <a:buNone/>
              </a:pPr>
              <a:r>
                <a:rPr lang="it-IT" sz="2800">
                  <a:latin typeface="Fira Sans Medium"/>
                  <a:ea typeface="Fira Sans Medium"/>
                  <a:cs typeface="Fira Sans Medium"/>
                  <a:sym typeface="Fira Sans Medium"/>
                </a:rPr>
                <a:t>For Active</a:t>
              </a:r>
            </a:p>
            <a:p>
              <a:pPr marL="0" lvl="0" indent="0" algn="ctr" rtl="0">
                <a:spcBef>
                  <a:spcPts val="0"/>
                </a:spcBef>
                <a:spcAft>
                  <a:spcPts val="0"/>
                </a:spcAft>
                <a:buNone/>
              </a:pPr>
              <a:r>
                <a:rPr lang="it-IT" sz="2800">
                  <a:latin typeface="Fira Sans Medium"/>
                  <a:ea typeface="Fira Sans Medium"/>
                  <a:cs typeface="Fira Sans Medium"/>
                  <a:sym typeface="Fira Sans Medium"/>
                </a:rPr>
                <a:t>learning</a:t>
              </a:r>
            </a:p>
          </p:txBody>
        </p:sp>
        <p:grpSp>
          <p:nvGrpSpPr>
            <p:cNvPr id="4" name="Google Shape;2133;p24">
              <a:extLst>
                <a:ext uri="{FF2B5EF4-FFF2-40B4-BE49-F238E27FC236}">
                  <a16:creationId xmlns:a16="http://schemas.microsoft.com/office/drawing/2014/main" id="{0DCF1B57-842E-F83B-3EC9-08C0A99E9451}"/>
                </a:ext>
              </a:extLst>
            </p:cNvPr>
            <p:cNvGrpSpPr/>
            <p:nvPr/>
          </p:nvGrpSpPr>
          <p:grpSpPr>
            <a:xfrm>
              <a:off x="2293497" y="345254"/>
              <a:ext cx="2888047" cy="4453032"/>
              <a:chOff x="3771600" y="1703550"/>
              <a:chExt cx="1565250" cy="2535100"/>
            </a:xfrm>
          </p:grpSpPr>
          <p:sp>
            <p:nvSpPr>
              <p:cNvPr id="5" name="Google Shape;2134;p24">
                <a:extLst>
                  <a:ext uri="{FF2B5EF4-FFF2-40B4-BE49-F238E27FC236}">
                    <a16:creationId xmlns:a16="http://schemas.microsoft.com/office/drawing/2014/main" id="{4A15B9A5-EC5D-D2F6-FF8E-DDE0991234E4}"/>
                  </a:ext>
                </a:extLst>
              </p:cNvPr>
              <p:cNvSpPr/>
              <p:nvPr/>
            </p:nvSpPr>
            <p:spPr>
              <a:xfrm>
                <a:off x="4978975" y="2925950"/>
                <a:ext cx="357875" cy="59425"/>
              </a:xfrm>
              <a:custGeom>
                <a:avLst/>
                <a:gdLst/>
                <a:ahLst/>
                <a:cxnLst/>
                <a:rect l="l" t="t" r="r" b="b"/>
                <a:pathLst>
                  <a:path w="14315" h="2377" extrusionOk="0">
                    <a:moveTo>
                      <a:pt x="1172" y="1"/>
                    </a:moveTo>
                    <a:cubicBezTo>
                      <a:pt x="507" y="1"/>
                      <a:pt x="0" y="539"/>
                      <a:pt x="0" y="1173"/>
                    </a:cubicBezTo>
                    <a:cubicBezTo>
                      <a:pt x="0" y="1838"/>
                      <a:pt x="507" y="2376"/>
                      <a:pt x="1172" y="2376"/>
                    </a:cubicBezTo>
                    <a:cubicBezTo>
                      <a:pt x="1806" y="2376"/>
                      <a:pt x="2281" y="1901"/>
                      <a:pt x="2344" y="1268"/>
                    </a:cubicBezTo>
                    <a:lnTo>
                      <a:pt x="11971" y="1268"/>
                    </a:lnTo>
                    <a:cubicBezTo>
                      <a:pt x="12003" y="1901"/>
                      <a:pt x="12510" y="2376"/>
                      <a:pt x="13143" y="2376"/>
                    </a:cubicBezTo>
                    <a:cubicBezTo>
                      <a:pt x="13808" y="2376"/>
                      <a:pt x="14315" y="1838"/>
                      <a:pt x="14315" y="1173"/>
                    </a:cubicBezTo>
                    <a:cubicBezTo>
                      <a:pt x="14315" y="539"/>
                      <a:pt x="13808" y="1"/>
                      <a:pt x="13143" y="1"/>
                    </a:cubicBezTo>
                    <a:cubicBezTo>
                      <a:pt x="12541" y="1"/>
                      <a:pt x="12035" y="476"/>
                      <a:pt x="11971" y="1078"/>
                    </a:cubicBezTo>
                    <a:lnTo>
                      <a:pt x="8488" y="1046"/>
                    </a:lnTo>
                    <a:lnTo>
                      <a:pt x="2344" y="1046"/>
                    </a:lnTo>
                    <a:cubicBezTo>
                      <a:pt x="2281" y="444"/>
                      <a:pt x="1774"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135;p24">
                <a:extLst>
                  <a:ext uri="{FF2B5EF4-FFF2-40B4-BE49-F238E27FC236}">
                    <a16:creationId xmlns:a16="http://schemas.microsoft.com/office/drawing/2014/main" id="{08C0323E-F66B-0848-2210-AD754D30016E}"/>
                  </a:ext>
                </a:extLst>
              </p:cNvPr>
              <p:cNvSpPr/>
              <p:nvPr/>
            </p:nvSpPr>
            <p:spPr>
              <a:xfrm>
                <a:off x="4548275"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8614" y="1268"/>
                    </a:lnTo>
                    <a:lnTo>
                      <a:pt x="29199" y="1299"/>
                    </a:lnTo>
                    <a:cubicBezTo>
                      <a:pt x="29231" y="1901"/>
                      <a:pt x="29738" y="2376"/>
                      <a:pt x="30371" y="2376"/>
                    </a:cubicBezTo>
                    <a:cubicBezTo>
                      <a:pt x="31036" y="2376"/>
                      <a:pt x="31543" y="1838"/>
                      <a:pt x="31543" y="1204"/>
                    </a:cubicBezTo>
                    <a:cubicBezTo>
                      <a:pt x="31543" y="539"/>
                      <a:pt x="31036" y="1"/>
                      <a:pt x="30371" y="1"/>
                    </a:cubicBezTo>
                    <a:cubicBezTo>
                      <a:pt x="29769" y="1"/>
                      <a:pt x="29263" y="476"/>
                      <a:pt x="29199" y="1078"/>
                    </a:cubicBezTo>
                    <a:lnTo>
                      <a:pt x="8519" y="1046"/>
                    </a:lnTo>
                    <a:lnTo>
                      <a:pt x="2344" y="1046"/>
                    </a:lnTo>
                    <a:cubicBezTo>
                      <a:pt x="2281"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136;p24">
                <a:extLst>
                  <a:ext uri="{FF2B5EF4-FFF2-40B4-BE49-F238E27FC236}">
                    <a16:creationId xmlns:a16="http://schemas.microsoft.com/office/drawing/2014/main" id="{F1D0FC18-B0C7-E622-AB87-FEA23CB18220}"/>
                  </a:ext>
                </a:extLst>
              </p:cNvPr>
              <p:cNvSpPr/>
              <p:nvPr/>
            </p:nvSpPr>
            <p:spPr>
              <a:xfrm>
                <a:off x="4548275"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36" y="2344"/>
                      <a:pt x="31543" y="1837"/>
                      <a:pt x="31543" y="1172"/>
                    </a:cubicBezTo>
                    <a:cubicBezTo>
                      <a:pt x="31543" y="507"/>
                      <a:pt x="31036" y="0"/>
                      <a:pt x="30371" y="0"/>
                    </a:cubicBezTo>
                    <a:cubicBezTo>
                      <a:pt x="29769" y="0"/>
                      <a:pt x="29263" y="475"/>
                      <a:pt x="29199" y="1045"/>
                    </a:cubicBezTo>
                    <a:lnTo>
                      <a:pt x="2344" y="1045"/>
                    </a:lnTo>
                    <a:cubicBezTo>
                      <a:pt x="2281" y="444"/>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137;p24">
                <a:extLst>
                  <a:ext uri="{FF2B5EF4-FFF2-40B4-BE49-F238E27FC236}">
                    <a16:creationId xmlns:a16="http://schemas.microsoft.com/office/drawing/2014/main" id="{0841854D-2C5F-F577-2EBA-13C7EA3683EF}"/>
                  </a:ext>
                </a:extLst>
              </p:cNvPr>
              <p:cNvSpPr/>
              <p:nvPr/>
            </p:nvSpPr>
            <p:spPr>
              <a:xfrm>
                <a:off x="4548275" y="2925950"/>
                <a:ext cx="358675" cy="59425"/>
              </a:xfrm>
              <a:custGeom>
                <a:avLst/>
                <a:gdLst/>
                <a:ahLst/>
                <a:cxnLst/>
                <a:rect l="l" t="t" r="r" b="b"/>
                <a:pathLst>
                  <a:path w="14347" h="2377" extrusionOk="0">
                    <a:moveTo>
                      <a:pt x="1172" y="1"/>
                    </a:moveTo>
                    <a:cubicBezTo>
                      <a:pt x="539" y="1"/>
                      <a:pt x="0" y="539"/>
                      <a:pt x="0" y="1173"/>
                    </a:cubicBezTo>
                    <a:cubicBezTo>
                      <a:pt x="0" y="1838"/>
                      <a:pt x="539" y="2376"/>
                      <a:pt x="1172" y="2376"/>
                    </a:cubicBezTo>
                    <a:cubicBezTo>
                      <a:pt x="1806" y="2376"/>
                      <a:pt x="2312" y="1901"/>
                      <a:pt x="2344" y="1268"/>
                    </a:cubicBezTo>
                    <a:lnTo>
                      <a:pt x="11971" y="1268"/>
                    </a:lnTo>
                    <a:cubicBezTo>
                      <a:pt x="12035" y="1901"/>
                      <a:pt x="12541" y="2376"/>
                      <a:pt x="13143" y="2376"/>
                    </a:cubicBezTo>
                    <a:cubicBezTo>
                      <a:pt x="13808" y="2376"/>
                      <a:pt x="14347" y="1838"/>
                      <a:pt x="14347" y="1173"/>
                    </a:cubicBezTo>
                    <a:cubicBezTo>
                      <a:pt x="14347" y="539"/>
                      <a:pt x="13808" y="1"/>
                      <a:pt x="13143" y="1"/>
                    </a:cubicBezTo>
                    <a:cubicBezTo>
                      <a:pt x="12541" y="1"/>
                      <a:pt x="12066" y="444"/>
                      <a:pt x="11971" y="1046"/>
                    </a:cubicBezTo>
                    <a:lnTo>
                      <a:pt x="5828"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138;p24">
                <a:extLst>
                  <a:ext uri="{FF2B5EF4-FFF2-40B4-BE49-F238E27FC236}">
                    <a16:creationId xmlns:a16="http://schemas.microsoft.com/office/drawing/2014/main" id="{9BCE8F0F-6795-731B-B5E1-16CA51B1F8B7}"/>
                  </a:ext>
                </a:extLst>
              </p:cNvPr>
              <p:cNvSpPr/>
              <p:nvPr/>
            </p:nvSpPr>
            <p:spPr>
              <a:xfrm>
                <a:off x="4548275" y="3676500"/>
                <a:ext cx="788575" cy="59425"/>
              </a:xfrm>
              <a:custGeom>
                <a:avLst/>
                <a:gdLst/>
                <a:ahLst/>
                <a:cxnLst/>
                <a:rect l="l" t="t" r="r" b="b"/>
                <a:pathLst>
                  <a:path w="31543" h="2377" extrusionOk="0">
                    <a:moveTo>
                      <a:pt x="1172" y="1"/>
                    </a:moveTo>
                    <a:cubicBezTo>
                      <a:pt x="539" y="1"/>
                      <a:pt x="0" y="539"/>
                      <a:pt x="0" y="1204"/>
                    </a:cubicBezTo>
                    <a:cubicBezTo>
                      <a:pt x="0" y="1838"/>
                      <a:pt x="539" y="2376"/>
                      <a:pt x="1172" y="2376"/>
                    </a:cubicBezTo>
                    <a:cubicBezTo>
                      <a:pt x="1806" y="2376"/>
                      <a:pt x="2312" y="1901"/>
                      <a:pt x="2344" y="1299"/>
                    </a:cubicBezTo>
                    <a:lnTo>
                      <a:pt x="22929" y="1268"/>
                    </a:lnTo>
                    <a:lnTo>
                      <a:pt x="29199" y="1299"/>
                    </a:lnTo>
                    <a:cubicBezTo>
                      <a:pt x="29231" y="1901"/>
                      <a:pt x="29738" y="2376"/>
                      <a:pt x="30371" y="2376"/>
                    </a:cubicBezTo>
                    <a:cubicBezTo>
                      <a:pt x="31004" y="2376"/>
                      <a:pt x="31543" y="1838"/>
                      <a:pt x="31543" y="1204"/>
                    </a:cubicBezTo>
                    <a:cubicBezTo>
                      <a:pt x="31543" y="539"/>
                      <a:pt x="31004" y="1"/>
                      <a:pt x="30371" y="1"/>
                    </a:cubicBezTo>
                    <a:cubicBezTo>
                      <a:pt x="29769" y="1"/>
                      <a:pt x="29263" y="476"/>
                      <a:pt x="29199" y="1046"/>
                    </a:cubicBezTo>
                    <a:lnTo>
                      <a:pt x="23024" y="1046"/>
                    </a:lnTo>
                    <a:lnTo>
                      <a:pt x="2344" y="1078"/>
                    </a:lnTo>
                    <a:cubicBezTo>
                      <a:pt x="2312" y="476"/>
                      <a:pt x="1806" y="1"/>
                      <a:pt x="1172" y="1"/>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139;p24">
                <a:extLst>
                  <a:ext uri="{FF2B5EF4-FFF2-40B4-BE49-F238E27FC236}">
                    <a16:creationId xmlns:a16="http://schemas.microsoft.com/office/drawing/2014/main" id="{7667B546-E302-C52A-EB94-E0C8B529D83A}"/>
                  </a:ext>
                </a:extLst>
              </p:cNvPr>
              <p:cNvSpPr/>
              <p:nvPr/>
            </p:nvSpPr>
            <p:spPr>
              <a:xfrm>
                <a:off x="4548275" y="2203125"/>
                <a:ext cx="788575" cy="58600"/>
              </a:xfrm>
              <a:custGeom>
                <a:avLst/>
                <a:gdLst/>
                <a:ahLst/>
                <a:cxnLst/>
                <a:rect l="l" t="t" r="r" b="b"/>
                <a:pathLst>
                  <a:path w="31543" h="2344" extrusionOk="0">
                    <a:moveTo>
                      <a:pt x="1172" y="0"/>
                    </a:moveTo>
                    <a:cubicBezTo>
                      <a:pt x="539" y="0"/>
                      <a:pt x="0" y="507"/>
                      <a:pt x="0" y="1172"/>
                    </a:cubicBezTo>
                    <a:cubicBezTo>
                      <a:pt x="0" y="1837"/>
                      <a:pt x="539" y="2344"/>
                      <a:pt x="1172" y="2344"/>
                    </a:cubicBezTo>
                    <a:cubicBezTo>
                      <a:pt x="1806" y="2344"/>
                      <a:pt x="2312" y="1869"/>
                      <a:pt x="2344" y="1267"/>
                    </a:cubicBezTo>
                    <a:lnTo>
                      <a:pt x="29199" y="1267"/>
                    </a:lnTo>
                    <a:cubicBezTo>
                      <a:pt x="29231" y="1869"/>
                      <a:pt x="29738" y="2344"/>
                      <a:pt x="30371" y="2344"/>
                    </a:cubicBezTo>
                    <a:cubicBezTo>
                      <a:pt x="31004" y="2344"/>
                      <a:pt x="31543" y="1837"/>
                      <a:pt x="31543" y="1172"/>
                    </a:cubicBezTo>
                    <a:cubicBezTo>
                      <a:pt x="31543" y="507"/>
                      <a:pt x="31004" y="0"/>
                      <a:pt x="30371" y="0"/>
                    </a:cubicBezTo>
                    <a:cubicBezTo>
                      <a:pt x="29769" y="0"/>
                      <a:pt x="29263" y="444"/>
                      <a:pt x="29199" y="1045"/>
                    </a:cubicBezTo>
                    <a:lnTo>
                      <a:pt x="2344" y="1045"/>
                    </a:lnTo>
                    <a:cubicBezTo>
                      <a:pt x="2312" y="475"/>
                      <a:pt x="1806" y="0"/>
                      <a:pt x="1172" y="0"/>
                    </a:cubicBezTo>
                    <a:close/>
                  </a:path>
                </a:pathLst>
              </a:custGeom>
              <a:solidFill>
                <a:srgbClr val="2724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143;p24">
                <a:extLst>
                  <a:ext uri="{FF2B5EF4-FFF2-40B4-BE49-F238E27FC236}">
                    <a16:creationId xmlns:a16="http://schemas.microsoft.com/office/drawing/2014/main" id="{069AE6BF-A1B3-F5F1-B773-E33E9463B1D8}"/>
                  </a:ext>
                </a:extLst>
              </p:cNvPr>
              <p:cNvSpPr/>
              <p:nvPr/>
            </p:nvSpPr>
            <p:spPr>
              <a:xfrm>
                <a:off x="3771600" y="1703550"/>
                <a:ext cx="931875" cy="1075975"/>
              </a:xfrm>
              <a:custGeom>
                <a:avLst/>
                <a:gdLst/>
                <a:ahLst/>
                <a:cxnLst/>
                <a:rect l="l" t="t" r="r" b="b"/>
                <a:pathLst>
                  <a:path w="37275" h="43039" extrusionOk="0">
                    <a:moveTo>
                      <a:pt x="18621" y="507"/>
                    </a:moveTo>
                    <a:lnTo>
                      <a:pt x="36831" y="11021"/>
                    </a:lnTo>
                    <a:lnTo>
                      <a:pt x="36831" y="32017"/>
                    </a:lnTo>
                    <a:lnTo>
                      <a:pt x="18621" y="42531"/>
                    </a:lnTo>
                    <a:lnTo>
                      <a:pt x="412" y="32017"/>
                    </a:lnTo>
                    <a:lnTo>
                      <a:pt x="412" y="11021"/>
                    </a:lnTo>
                    <a:lnTo>
                      <a:pt x="18621" y="507"/>
                    </a:lnTo>
                    <a:close/>
                    <a:moveTo>
                      <a:pt x="18621" y="0"/>
                    </a:moveTo>
                    <a:lnTo>
                      <a:pt x="0" y="10768"/>
                    </a:lnTo>
                    <a:lnTo>
                      <a:pt x="0" y="32271"/>
                    </a:lnTo>
                    <a:lnTo>
                      <a:pt x="18621" y="43038"/>
                    </a:lnTo>
                    <a:lnTo>
                      <a:pt x="37275" y="32271"/>
                    </a:lnTo>
                    <a:lnTo>
                      <a:pt x="37275" y="10768"/>
                    </a:lnTo>
                    <a:lnTo>
                      <a:pt x="18621"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144;p24">
                <a:extLst>
                  <a:ext uri="{FF2B5EF4-FFF2-40B4-BE49-F238E27FC236}">
                    <a16:creationId xmlns:a16="http://schemas.microsoft.com/office/drawing/2014/main" id="{DC63DB5F-B4F4-72F0-A276-19AA6DAC3836}"/>
                  </a:ext>
                </a:extLst>
              </p:cNvPr>
              <p:cNvSpPr/>
              <p:nvPr/>
            </p:nvSpPr>
            <p:spPr>
              <a:xfrm>
                <a:off x="4192000" y="2434300"/>
                <a:ext cx="931875" cy="1075975"/>
              </a:xfrm>
              <a:custGeom>
                <a:avLst/>
                <a:gdLst/>
                <a:ahLst/>
                <a:cxnLst/>
                <a:rect l="l" t="t" r="r" b="b"/>
                <a:pathLst>
                  <a:path w="37275" h="43039" extrusionOk="0">
                    <a:moveTo>
                      <a:pt x="18622" y="476"/>
                    </a:moveTo>
                    <a:lnTo>
                      <a:pt x="36831" y="10990"/>
                    </a:lnTo>
                    <a:lnTo>
                      <a:pt x="36831" y="32018"/>
                    </a:lnTo>
                    <a:lnTo>
                      <a:pt x="18622" y="42532"/>
                    </a:lnTo>
                    <a:lnTo>
                      <a:pt x="412" y="32018"/>
                    </a:lnTo>
                    <a:lnTo>
                      <a:pt x="412" y="10990"/>
                    </a:lnTo>
                    <a:lnTo>
                      <a:pt x="18622" y="476"/>
                    </a:lnTo>
                    <a:close/>
                    <a:moveTo>
                      <a:pt x="18622" y="0"/>
                    </a:moveTo>
                    <a:lnTo>
                      <a:pt x="0" y="10736"/>
                    </a:lnTo>
                    <a:lnTo>
                      <a:pt x="0" y="32271"/>
                    </a:lnTo>
                    <a:lnTo>
                      <a:pt x="18622" y="43039"/>
                    </a:lnTo>
                    <a:lnTo>
                      <a:pt x="37180" y="32334"/>
                    </a:lnTo>
                    <a:lnTo>
                      <a:pt x="37275" y="32271"/>
                    </a:lnTo>
                    <a:lnTo>
                      <a:pt x="37275" y="10736"/>
                    </a:lnTo>
                    <a:lnTo>
                      <a:pt x="18622"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145;p24">
                <a:extLst>
                  <a:ext uri="{FF2B5EF4-FFF2-40B4-BE49-F238E27FC236}">
                    <a16:creationId xmlns:a16="http://schemas.microsoft.com/office/drawing/2014/main" id="{3DE8A3CE-BC52-3425-4348-6FABCC2EA982}"/>
                  </a:ext>
                </a:extLst>
              </p:cNvPr>
              <p:cNvSpPr/>
              <p:nvPr/>
            </p:nvSpPr>
            <p:spPr>
              <a:xfrm>
                <a:off x="3771600" y="3162675"/>
                <a:ext cx="931875" cy="1075975"/>
              </a:xfrm>
              <a:custGeom>
                <a:avLst/>
                <a:gdLst/>
                <a:ahLst/>
                <a:cxnLst/>
                <a:rect l="l" t="t" r="r" b="b"/>
                <a:pathLst>
                  <a:path w="37275" h="43039" extrusionOk="0">
                    <a:moveTo>
                      <a:pt x="18621" y="476"/>
                    </a:moveTo>
                    <a:lnTo>
                      <a:pt x="36831" y="10990"/>
                    </a:lnTo>
                    <a:lnTo>
                      <a:pt x="36831" y="32018"/>
                    </a:lnTo>
                    <a:lnTo>
                      <a:pt x="18621" y="42532"/>
                    </a:lnTo>
                    <a:lnTo>
                      <a:pt x="412" y="32018"/>
                    </a:lnTo>
                    <a:lnTo>
                      <a:pt x="412" y="10990"/>
                    </a:lnTo>
                    <a:lnTo>
                      <a:pt x="18621" y="476"/>
                    </a:lnTo>
                    <a:close/>
                    <a:moveTo>
                      <a:pt x="18621" y="1"/>
                    </a:moveTo>
                    <a:lnTo>
                      <a:pt x="95" y="10705"/>
                    </a:lnTo>
                    <a:lnTo>
                      <a:pt x="0" y="10768"/>
                    </a:lnTo>
                    <a:lnTo>
                      <a:pt x="0" y="32271"/>
                    </a:lnTo>
                    <a:lnTo>
                      <a:pt x="18621" y="43039"/>
                    </a:lnTo>
                    <a:lnTo>
                      <a:pt x="37148" y="32335"/>
                    </a:lnTo>
                    <a:lnTo>
                      <a:pt x="37275" y="32271"/>
                    </a:lnTo>
                    <a:lnTo>
                      <a:pt x="37275" y="10768"/>
                    </a:lnTo>
                    <a:lnTo>
                      <a:pt x="1862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146;p24">
                <a:extLst>
                  <a:ext uri="{FF2B5EF4-FFF2-40B4-BE49-F238E27FC236}">
                    <a16:creationId xmlns:a16="http://schemas.microsoft.com/office/drawing/2014/main" id="{FABE8A80-2B3B-E428-B0BB-2D24E6F72676}"/>
                  </a:ext>
                </a:extLst>
              </p:cNvPr>
              <p:cNvSpPr/>
              <p:nvPr/>
            </p:nvSpPr>
            <p:spPr>
              <a:xfrm>
                <a:off x="3829375" y="1770825"/>
                <a:ext cx="815525" cy="941400"/>
              </a:xfrm>
              <a:custGeom>
                <a:avLst/>
                <a:gdLst/>
                <a:ahLst/>
                <a:cxnLst/>
                <a:rect l="l" t="t" r="r" b="b"/>
                <a:pathLst>
                  <a:path w="32621" h="37656" extrusionOk="0">
                    <a:moveTo>
                      <a:pt x="16310" y="1"/>
                    </a:moveTo>
                    <a:lnTo>
                      <a:pt x="1" y="9407"/>
                    </a:lnTo>
                    <a:lnTo>
                      <a:pt x="1" y="28250"/>
                    </a:lnTo>
                    <a:lnTo>
                      <a:pt x="16310" y="37655"/>
                    </a:lnTo>
                    <a:lnTo>
                      <a:pt x="32620" y="28250"/>
                    </a:lnTo>
                    <a:lnTo>
                      <a:pt x="32620" y="9407"/>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147;p24">
                <a:extLst>
                  <a:ext uri="{FF2B5EF4-FFF2-40B4-BE49-F238E27FC236}">
                    <a16:creationId xmlns:a16="http://schemas.microsoft.com/office/drawing/2014/main" id="{434BFB30-0BFF-CEB0-BB9A-A1C9C9B17BAE}"/>
                  </a:ext>
                </a:extLst>
              </p:cNvPr>
              <p:cNvSpPr/>
              <p:nvPr/>
            </p:nvSpPr>
            <p:spPr>
              <a:xfrm>
                <a:off x="3854725" y="1800125"/>
                <a:ext cx="764825" cy="882800"/>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52;p24">
                <a:extLst>
                  <a:ext uri="{FF2B5EF4-FFF2-40B4-BE49-F238E27FC236}">
                    <a16:creationId xmlns:a16="http://schemas.microsoft.com/office/drawing/2014/main" id="{78890CA7-D5DF-3483-7049-808DD7639011}"/>
                  </a:ext>
                </a:extLst>
              </p:cNvPr>
              <p:cNvSpPr/>
              <p:nvPr/>
            </p:nvSpPr>
            <p:spPr>
              <a:xfrm>
                <a:off x="4249800" y="2500800"/>
                <a:ext cx="816275" cy="942175"/>
              </a:xfrm>
              <a:custGeom>
                <a:avLst/>
                <a:gdLst/>
                <a:ahLst/>
                <a:cxnLst/>
                <a:rect l="l" t="t" r="r" b="b"/>
                <a:pathLst>
                  <a:path w="32651" h="37687" extrusionOk="0">
                    <a:moveTo>
                      <a:pt x="16310" y="1"/>
                    </a:moveTo>
                    <a:lnTo>
                      <a:pt x="0" y="9438"/>
                    </a:lnTo>
                    <a:lnTo>
                      <a:pt x="0" y="28281"/>
                    </a:lnTo>
                    <a:lnTo>
                      <a:pt x="16310" y="37687"/>
                    </a:lnTo>
                    <a:lnTo>
                      <a:pt x="32651" y="28281"/>
                    </a:lnTo>
                    <a:lnTo>
                      <a:pt x="32651" y="9438"/>
                    </a:lnTo>
                    <a:lnTo>
                      <a:pt x="16310"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53;p24">
                <a:extLst>
                  <a:ext uri="{FF2B5EF4-FFF2-40B4-BE49-F238E27FC236}">
                    <a16:creationId xmlns:a16="http://schemas.microsoft.com/office/drawing/2014/main" id="{AC810C8E-A08E-5B1D-8E97-C99219FAF06C}"/>
                  </a:ext>
                </a:extLst>
              </p:cNvPr>
              <p:cNvSpPr/>
              <p:nvPr/>
            </p:nvSpPr>
            <p:spPr>
              <a:xfrm>
                <a:off x="4275125" y="2530100"/>
                <a:ext cx="765625" cy="883575"/>
              </a:xfrm>
              <a:custGeom>
                <a:avLst/>
                <a:gdLst/>
                <a:ahLst/>
                <a:cxnLst/>
                <a:rect l="l" t="t" r="r" b="b"/>
                <a:pathLst>
                  <a:path w="30625" h="35343" extrusionOk="0">
                    <a:moveTo>
                      <a:pt x="15297" y="0"/>
                    </a:moveTo>
                    <a:lnTo>
                      <a:pt x="1" y="8836"/>
                    </a:lnTo>
                    <a:lnTo>
                      <a:pt x="1" y="26507"/>
                    </a:lnTo>
                    <a:lnTo>
                      <a:pt x="15297" y="35343"/>
                    </a:lnTo>
                    <a:lnTo>
                      <a:pt x="30625" y="26507"/>
                    </a:lnTo>
                    <a:lnTo>
                      <a:pt x="30625" y="8836"/>
                    </a:lnTo>
                    <a:lnTo>
                      <a:pt x="15297" y="0"/>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54;p24">
                <a:extLst>
                  <a:ext uri="{FF2B5EF4-FFF2-40B4-BE49-F238E27FC236}">
                    <a16:creationId xmlns:a16="http://schemas.microsoft.com/office/drawing/2014/main" id="{B4A96F89-4AA6-C5DB-FF9F-64839A12E064}"/>
                  </a:ext>
                </a:extLst>
              </p:cNvPr>
              <p:cNvSpPr/>
              <p:nvPr/>
            </p:nvSpPr>
            <p:spPr>
              <a:xfrm>
                <a:off x="4632200" y="2746250"/>
                <a:ext cx="45950" cy="83150"/>
              </a:xfrm>
              <a:custGeom>
                <a:avLst/>
                <a:gdLst/>
                <a:ahLst/>
                <a:cxnLst/>
                <a:rect l="l" t="t" r="r" b="b"/>
                <a:pathLst>
                  <a:path w="1838" h="3326" extrusionOk="0">
                    <a:moveTo>
                      <a:pt x="855" y="0"/>
                    </a:moveTo>
                    <a:cubicBezTo>
                      <a:pt x="602" y="0"/>
                      <a:pt x="380" y="95"/>
                      <a:pt x="222" y="285"/>
                    </a:cubicBezTo>
                    <a:cubicBezTo>
                      <a:pt x="64" y="475"/>
                      <a:pt x="0" y="697"/>
                      <a:pt x="32" y="950"/>
                    </a:cubicBezTo>
                    <a:lnTo>
                      <a:pt x="349" y="3325"/>
                    </a:lnTo>
                    <a:lnTo>
                      <a:pt x="1489" y="3325"/>
                    </a:lnTo>
                    <a:lnTo>
                      <a:pt x="1805" y="950"/>
                    </a:lnTo>
                    <a:cubicBezTo>
                      <a:pt x="1837" y="697"/>
                      <a:pt x="1774" y="475"/>
                      <a:pt x="1615" y="285"/>
                    </a:cubicBezTo>
                    <a:cubicBezTo>
                      <a:pt x="1457" y="95"/>
                      <a:pt x="1235" y="0"/>
                      <a:pt x="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55;p24">
                <a:extLst>
                  <a:ext uri="{FF2B5EF4-FFF2-40B4-BE49-F238E27FC236}">
                    <a16:creationId xmlns:a16="http://schemas.microsoft.com/office/drawing/2014/main" id="{C7BA2F6F-5DDA-6B79-1CC8-B564CF91A45B}"/>
                  </a:ext>
                </a:extLst>
              </p:cNvPr>
              <p:cNvSpPr/>
              <p:nvPr/>
            </p:nvSpPr>
            <p:spPr>
              <a:xfrm>
                <a:off x="4482550" y="2809575"/>
                <a:ext cx="76825" cy="76025"/>
              </a:xfrm>
              <a:custGeom>
                <a:avLst/>
                <a:gdLst/>
                <a:ahLst/>
                <a:cxnLst/>
                <a:rect l="l" t="t" r="r" b="b"/>
                <a:pathLst>
                  <a:path w="3073" h="3041" extrusionOk="0">
                    <a:moveTo>
                      <a:pt x="919" y="1"/>
                    </a:moveTo>
                    <a:cubicBezTo>
                      <a:pt x="698" y="1"/>
                      <a:pt x="508" y="96"/>
                      <a:pt x="349" y="222"/>
                    </a:cubicBezTo>
                    <a:lnTo>
                      <a:pt x="254" y="317"/>
                    </a:lnTo>
                    <a:cubicBezTo>
                      <a:pt x="96" y="507"/>
                      <a:pt x="1" y="729"/>
                      <a:pt x="1" y="982"/>
                    </a:cubicBezTo>
                    <a:cubicBezTo>
                      <a:pt x="33" y="1204"/>
                      <a:pt x="159" y="1426"/>
                      <a:pt x="349" y="1584"/>
                    </a:cubicBezTo>
                    <a:lnTo>
                      <a:pt x="2249" y="3041"/>
                    </a:lnTo>
                    <a:lnTo>
                      <a:pt x="3073" y="2249"/>
                    </a:lnTo>
                    <a:lnTo>
                      <a:pt x="1584" y="349"/>
                    </a:lnTo>
                    <a:cubicBezTo>
                      <a:pt x="1426" y="127"/>
                      <a:pt x="1204"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56;p24">
                <a:extLst>
                  <a:ext uri="{FF2B5EF4-FFF2-40B4-BE49-F238E27FC236}">
                    <a16:creationId xmlns:a16="http://schemas.microsoft.com/office/drawing/2014/main" id="{ED6BC7C9-583A-F236-2784-E412D4798E12}"/>
                  </a:ext>
                </a:extLst>
              </p:cNvPr>
              <p:cNvSpPr/>
              <p:nvPr/>
            </p:nvSpPr>
            <p:spPr>
              <a:xfrm>
                <a:off x="4423175" y="2960800"/>
                <a:ext cx="83150" cy="44350"/>
              </a:xfrm>
              <a:custGeom>
                <a:avLst/>
                <a:gdLst/>
                <a:ahLst/>
                <a:cxnLst/>
                <a:rect l="l" t="t" r="r" b="b"/>
                <a:pathLst>
                  <a:path w="3326" h="1774" extrusionOk="0">
                    <a:moveTo>
                      <a:pt x="824" y="0"/>
                    </a:moveTo>
                    <a:cubicBezTo>
                      <a:pt x="381" y="0"/>
                      <a:pt x="1" y="380"/>
                      <a:pt x="1" y="824"/>
                    </a:cubicBezTo>
                    <a:lnTo>
                      <a:pt x="1" y="950"/>
                    </a:lnTo>
                    <a:cubicBezTo>
                      <a:pt x="1" y="1425"/>
                      <a:pt x="381" y="1774"/>
                      <a:pt x="824" y="1774"/>
                    </a:cubicBezTo>
                    <a:lnTo>
                      <a:pt x="951" y="1774"/>
                    </a:lnTo>
                    <a:lnTo>
                      <a:pt x="3326" y="1489"/>
                    </a:lnTo>
                    <a:lnTo>
                      <a:pt x="3326" y="317"/>
                    </a:lnTo>
                    <a:lnTo>
                      <a:pt x="951" y="32"/>
                    </a:lnTo>
                    <a:cubicBezTo>
                      <a:pt x="919" y="0"/>
                      <a:pt x="856" y="0"/>
                      <a:pt x="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57;p24">
                <a:extLst>
                  <a:ext uri="{FF2B5EF4-FFF2-40B4-BE49-F238E27FC236}">
                    <a16:creationId xmlns:a16="http://schemas.microsoft.com/office/drawing/2014/main" id="{5C3C8E12-2497-7C1C-D370-2485690B1477}"/>
                  </a:ext>
                </a:extLst>
              </p:cNvPr>
              <p:cNvSpPr/>
              <p:nvPr/>
            </p:nvSpPr>
            <p:spPr>
              <a:xfrm>
                <a:off x="4808750" y="2956050"/>
                <a:ext cx="83950" cy="44350"/>
              </a:xfrm>
              <a:custGeom>
                <a:avLst/>
                <a:gdLst/>
                <a:ahLst/>
                <a:cxnLst/>
                <a:rect l="l" t="t" r="r" b="b"/>
                <a:pathLst>
                  <a:path w="3358" h="1774" extrusionOk="0">
                    <a:moveTo>
                      <a:pt x="2407" y="0"/>
                    </a:moveTo>
                    <a:lnTo>
                      <a:pt x="1" y="317"/>
                    </a:lnTo>
                    <a:lnTo>
                      <a:pt x="1" y="1457"/>
                    </a:lnTo>
                    <a:lnTo>
                      <a:pt x="2407" y="1774"/>
                    </a:lnTo>
                    <a:lnTo>
                      <a:pt x="2534" y="1774"/>
                    </a:lnTo>
                    <a:cubicBezTo>
                      <a:pt x="2756" y="1774"/>
                      <a:pt x="2946" y="1679"/>
                      <a:pt x="3104" y="1552"/>
                    </a:cubicBezTo>
                    <a:cubicBezTo>
                      <a:pt x="3262" y="1394"/>
                      <a:pt x="3357" y="1172"/>
                      <a:pt x="3357" y="950"/>
                    </a:cubicBezTo>
                    <a:lnTo>
                      <a:pt x="3357" y="824"/>
                    </a:lnTo>
                    <a:cubicBezTo>
                      <a:pt x="3357" y="380"/>
                      <a:pt x="2977" y="0"/>
                      <a:pt x="2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158;p24">
                <a:extLst>
                  <a:ext uri="{FF2B5EF4-FFF2-40B4-BE49-F238E27FC236}">
                    <a16:creationId xmlns:a16="http://schemas.microsoft.com/office/drawing/2014/main" id="{87746E30-D3CB-26E3-8FE1-E401C5670E1F}"/>
                  </a:ext>
                </a:extLst>
              </p:cNvPr>
              <p:cNvSpPr/>
              <p:nvPr/>
            </p:nvSpPr>
            <p:spPr>
              <a:xfrm>
                <a:off x="4752550" y="2805625"/>
                <a:ext cx="76800" cy="76825"/>
              </a:xfrm>
              <a:custGeom>
                <a:avLst/>
                <a:gdLst/>
                <a:ahLst/>
                <a:cxnLst/>
                <a:rect l="l" t="t" r="r" b="b"/>
                <a:pathLst>
                  <a:path w="3072" h="3073" extrusionOk="0">
                    <a:moveTo>
                      <a:pt x="2154" y="0"/>
                    </a:moveTo>
                    <a:cubicBezTo>
                      <a:pt x="1900" y="0"/>
                      <a:pt x="1647" y="127"/>
                      <a:pt x="1488" y="349"/>
                    </a:cubicBezTo>
                    <a:lnTo>
                      <a:pt x="0" y="2249"/>
                    </a:lnTo>
                    <a:lnTo>
                      <a:pt x="823" y="3072"/>
                    </a:lnTo>
                    <a:lnTo>
                      <a:pt x="2724" y="1584"/>
                    </a:lnTo>
                    <a:cubicBezTo>
                      <a:pt x="2914" y="1457"/>
                      <a:pt x="3040" y="1235"/>
                      <a:pt x="3072" y="982"/>
                    </a:cubicBezTo>
                    <a:cubicBezTo>
                      <a:pt x="3072" y="760"/>
                      <a:pt x="3009" y="507"/>
                      <a:pt x="2819" y="317"/>
                    </a:cubicBezTo>
                    <a:lnTo>
                      <a:pt x="2724" y="254"/>
                    </a:lnTo>
                    <a:cubicBezTo>
                      <a:pt x="2565" y="95"/>
                      <a:pt x="2375"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159;p24">
                <a:extLst>
                  <a:ext uri="{FF2B5EF4-FFF2-40B4-BE49-F238E27FC236}">
                    <a16:creationId xmlns:a16="http://schemas.microsoft.com/office/drawing/2014/main" id="{4DC053BC-A58B-AC94-767D-C6AC1B75881F}"/>
                  </a:ext>
                </a:extLst>
              </p:cNvPr>
              <p:cNvSpPr/>
              <p:nvPr/>
            </p:nvSpPr>
            <p:spPr>
              <a:xfrm>
                <a:off x="4535600" y="2849150"/>
                <a:ext cx="238350" cy="349175"/>
              </a:xfrm>
              <a:custGeom>
                <a:avLst/>
                <a:gdLst/>
                <a:ahLst/>
                <a:cxnLst/>
                <a:rect l="l" t="t" r="r" b="b"/>
                <a:pathLst>
                  <a:path w="9534" h="13967" extrusionOk="0">
                    <a:moveTo>
                      <a:pt x="4751" y="1"/>
                    </a:moveTo>
                    <a:cubicBezTo>
                      <a:pt x="3453" y="1"/>
                      <a:pt x="2281" y="508"/>
                      <a:pt x="1362" y="1458"/>
                    </a:cubicBezTo>
                    <a:cubicBezTo>
                      <a:pt x="476" y="2408"/>
                      <a:pt x="1" y="3611"/>
                      <a:pt x="32" y="4910"/>
                    </a:cubicBezTo>
                    <a:cubicBezTo>
                      <a:pt x="64" y="5606"/>
                      <a:pt x="222" y="6240"/>
                      <a:pt x="507" y="6841"/>
                    </a:cubicBezTo>
                    <a:cubicBezTo>
                      <a:pt x="571" y="6936"/>
                      <a:pt x="634" y="7031"/>
                      <a:pt x="729" y="7158"/>
                    </a:cubicBezTo>
                    <a:cubicBezTo>
                      <a:pt x="1014" y="7602"/>
                      <a:pt x="1679" y="8583"/>
                      <a:pt x="1774" y="9597"/>
                    </a:cubicBezTo>
                    <a:cubicBezTo>
                      <a:pt x="1806" y="9913"/>
                      <a:pt x="1964" y="10198"/>
                      <a:pt x="2186" y="10420"/>
                    </a:cubicBezTo>
                    <a:cubicBezTo>
                      <a:pt x="2123" y="10515"/>
                      <a:pt x="2091" y="10642"/>
                      <a:pt x="2091" y="10768"/>
                    </a:cubicBezTo>
                    <a:lnTo>
                      <a:pt x="2091" y="10863"/>
                    </a:lnTo>
                    <a:cubicBezTo>
                      <a:pt x="2091" y="11117"/>
                      <a:pt x="2218" y="11338"/>
                      <a:pt x="2376" y="11497"/>
                    </a:cubicBezTo>
                    <a:cubicBezTo>
                      <a:pt x="2344" y="11592"/>
                      <a:pt x="2313" y="11687"/>
                      <a:pt x="2313" y="11782"/>
                    </a:cubicBezTo>
                    <a:lnTo>
                      <a:pt x="2313" y="11908"/>
                    </a:lnTo>
                    <a:cubicBezTo>
                      <a:pt x="2313" y="12130"/>
                      <a:pt x="2408" y="12352"/>
                      <a:pt x="2566" y="12510"/>
                    </a:cubicBezTo>
                    <a:cubicBezTo>
                      <a:pt x="2534" y="12637"/>
                      <a:pt x="2534" y="12795"/>
                      <a:pt x="2566" y="12954"/>
                    </a:cubicBezTo>
                    <a:cubicBezTo>
                      <a:pt x="2819" y="13555"/>
                      <a:pt x="3706" y="13967"/>
                      <a:pt x="4783" y="13967"/>
                    </a:cubicBezTo>
                    <a:cubicBezTo>
                      <a:pt x="5891" y="13967"/>
                      <a:pt x="6746" y="13555"/>
                      <a:pt x="7000" y="12954"/>
                    </a:cubicBezTo>
                    <a:cubicBezTo>
                      <a:pt x="7063" y="12795"/>
                      <a:pt x="7063" y="12637"/>
                      <a:pt x="7000" y="12510"/>
                    </a:cubicBezTo>
                    <a:cubicBezTo>
                      <a:pt x="7158" y="12352"/>
                      <a:pt x="7253" y="12130"/>
                      <a:pt x="7253" y="11908"/>
                    </a:cubicBezTo>
                    <a:lnTo>
                      <a:pt x="7253" y="11782"/>
                    </a:lnTo>
                    <a:cubicBezTo>
                      <a:pt x="7253" y="11687"/>
                      <a:pt x="7253" y="11623"/>
                      <a:pt x="7221" y="11560"/>
                    </a:cubicBezTo>
                    <a:cubicBezTo>
                      <a:pt x="7443" y="11402"/>
                      <a:pt x="7570" y="11148"/>
                      <a:pt x="7570" y="10863"/>
                    </a:cubicBezTo>
                    <a:lnTo>
                      <a:pt x="7570" y="10768"/>
                    </a:lnTo>
                    <a:cubicBezTo>
                      <a:pt x="7570" y="10610"/>
                      <a:pt x="7538" y="10483"/>
                      <a:pt x="7475" y="10357"/>
                    </a:cubicBezTo>
                    <a:cubicBezTo>
                      <a:pt x="7665" y="10167"/>
                      <a:pt x="7791" y="9913"/>
                      <a:pt x="7823" y="9628"/>
                    </a:cubicBezTo>
                    <a:cubicBezTo>
                      <a:pt x="7855" y="8868"/>
                      <a:pt x="8235" y="8013"/>
                      <a:pt x="8931" y="7063"/>
                    </a:cubicBezTo>
                    <a:cubicBezTo>
                      <a:pt x="8963" y="6968"/>
                      <a:pt x="8995" y="6936"/>
                      <a:pt x="9026" y="6905"/>
                    </a:cubicBezTo>
                    <a:cubicBezTo>
                      <a:pt x="9375" y="6303"/>
                      <a:pt x="9533" y="5606"/>
                      <a:pt x="9533" y="4751"/>
                    </a:cubicBezTo>
                    <a:cubicBezTo>
                      <a:pt x="9533" y="3453"/>
                      <a:pt x="9058" y="2281"/>
                      <a:pt x="8140" y="1363"/>
                    </a:cubicBezTo>
                    <a:cubicBezTo>
                      <a:pt x="7253" y="476"/>
                      <a:pt x="6050" y="1"/>
                      <a:pt x="47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160;p24">
                <a:extLst>
                  <a:ext uri="{FF2B5EF4-FFF2-40B4-BE49-F238E27FC236}">
                    <a16:creationId xmlns:a16="http://schemas.microsoft.com/office/drawing/2014/main" id="{BF1E2A07-9FEE-37C0-F425-05FB754917B3}"/>
                  </a:ext>
                </a:extLst>
              </p:cNvPr>
              <p:cNvSpPr/>
              <p:nvPr/>
            </p:nvSpPr>
            <p:spPr>
              <a:xfrm>
                <a:off x="4568075" y="2878450"/>
                <a:ext cx="178950" cy="208250"/>
              </a:xfrm>
              <a:custGeom>
                <a:avLst/>
                <a:gdLst/>
                <a:ahLst/>
                <a:cxnLst/>
                <a:rect l="l" t="t" r="r" b="b"/>
                <a:pathLst>
                  <a:path w="7158" h="8330" extrusionOk="0">
                    <a:moveTo>
                      <a:pt x="3547" y="1"/>
                    </a:moveTo>
                    <a:cubicBezTo>
                      <a:pt x="2597" y="32"/>
                      <a:pt x="1710" y="412"/>
                      <a:pt x="1045" y="1109"/>
                    </a:cubicBezTo>
                    <a:cubicBezTo>
                      <a:pt x="349" y="1806"/>
                      <a:pt x="0" y="2724"/>
                      <a:pt x="32" y="3706"/>
                    </a:cubicBezTo>
                    <a:cubicBezTo>
                      <a:pt x="32" y="4213"/>
                      <a:pt x="158" y="4688"/>
                      <a:pt x="380" y="5131"/>
                    </a:cubicBezTo>
                    <a:cubicBezTo>
                      <a:pt x="412" y="5163"/>
                      <a:pt x="475" y="5258"/>
                      <a:pt x="507" y="5321"/>
                    </a:cubicBezTo>
                    <a:cubicBezTo>
                      <a:pt x="855" y="5828"/>
                      <a:pt x="1647" y="7000"/>
                      <a:pt x="1742" y="8330"/>
                    </a:cubicBezTo>
                    <a:lnTo>
                      <a:pt x="5416" y="8330"/>
                    </a:lnTo>
                    <a:cubicBezTo>
                      <a:pt x="5511" y="7380"/>
                      <a:pt x="5954" y="6335"/>
                      <a:pt x="6746" y="5194"/>
                    </a:cubicBezTo>
                    <a:cubicBezTo>
                      <a:pt x="6777" y="5163"/>
                      <a:pt x="6809" y="5131"/>
                      <a:pt x="6809" y="5099"/>
                    </a:cubicBezTo>
                    <a:cubicBezTo>
                      <a:pt x="7031" y="4719"/>
                      <a:pt x="7157" y="4213"/>
                      <a:pt x="7157" y="3579"/>
                    </a:cubicBezTo>
                    <a:cubicBezTo>
                      <a:pt x="7157" y="2629"/>
                      <a:pt x="6777" y="1711"/>
                      <a:pt x="6112" y="1046"/>
                    </a:cubicBezTo>
                    <a:cubicBezTo>
                      <a:pt x="5416" y="381"/>
                      <a:pt x="4529" y="1"/>
                      <a:pt x="35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161;p24">
                <a:extLst>
                  <a:ext uri="{FF2B5EF4-FFF2-40B4-BE49-F238E27FC236}">
                    <a16:creationId xmlns:a16="http://schemas.microsoft.com/office/drawing/2014/main" id="{F137F0F3-7B44-B830-082D-1C6C4D3D46AC}"/>
                  </a:ext>
                </a:extLst>
              </p:cNvPr>
              <p:cNvSpPr/>
              <p:nvPr/>
            </p:nvSpPr>
            <p:spPr>
              <a:xfrm>
                <a:off x="4551450" y="2863425"/>
                <a:ext cx="209025" cy="238325"/>
              </a:xfrm>
              <a:custGeom>
                <a:avLst/>
                <a:gdLst/>
                <a:ahLst/>
                <a:cxnLst/>
                <a:rect l="l" t="t" r="r" b="b"/>
                <a:pathLst>
                  <a:path w="8361" h="9533" extrusionOk="0">
                    <a:moveTo>
                      <a:pt x="4212" y="602"/>
                    </a:moveTo>
                    <a:cubicBezTo>
                      <a:pt x="5130" y="602"/>
                      <a:pt x="6049" y="982"/>
                      <a:pt x="6714" y="1647"/>
                    </a:cubicBezTo>
                    <a:cubicBezTo>
                      <a:pt x="7379" y="2312"/>
                      <a:pt x="7759" y="3199"/>
                      <a:pt x="7759" y="4180"/>
                    </a:cubicBezTo>
                    <a:cubicBezTo>
                      <a:pt x="7759" y="4814"/>
                      <a:pt x="7664" y="5320"/>
                      <a:pt x="7411" y="5700"/>
                    </a:cubicBezTo>
                    <a:cubicBezTo>
                      <a:pt x="7411" y="5732"/>
                      <a:pt x="7379" y="5764"/>
                      <a:pt x="7347" y="5795"/>
                    </a:cubicBezTo>
                    <a:cubicBezTo>
                      <a:pt x="6556" y="6904"/>
                      <a:pt x="6112" y="7981"/>
                      <a:pt x="6049" y="8931"/>
                    </a:cubicBezTo>
                    <a:lnTo>
                      <a:pt x="2375" y="8931"/>
                    </a:lnTo>
                    <a:cubicBezTo>
                      <a:pt x="2249" y="7601"/>
                      <a:pt x="1457" y="6429"/>
                      <a:pt x="1140" y="5922"/>
                    </a:cubicBezTo>
                    <a:cubicBezTo>
                      <a:pt x="1077" y="5859"/>
                      <a:pt x="1014" y="5764"/>
                      <a:pt x="982" y="5732"/>
                    </a:cubicBezTo>
                    <a:cubicBezTo>
                      <a:pt x="760" y="5289"/>
                      <a:pt x="665" y="4814"/>
                      <a:pt x="633" y="4307"/>
                    </a:cubicBezTo>
                    <a:cubicBezTo>
                      <a:pt x="602" y="3325"/>
                      <a:pt x="950" y="2407"/>
                      <a:pt x="1647" y="1710"/>
                    </a:cubicBezTo>
                    <a:cubicBezTo>
                      <a:pt x="2312" y="1013"/>
                      <a:pt x="3199" y="602"/>
                      <a:pt x="4180" y="602"/>
                    </a:cubicBezTo>
                    <a:close/>
                    <a:moveTo>
                      <a:pt x="4180" y="0"/>
                    </a:moveTo>
                    <a:cubicBezTo>
                      <a:pt x="3040" y="0"/>
                      <a:pt x="1995" y="475"/>
                      <a:pt x="1204" y="1298"/>
                    </a:cubicBezTo>
                    <a:cubicBezTo>
                      <a:pt x="412" y="2122"/>
                      <a:pt x="0" y="3199"/>
                      <a:pt x="32" y="4307"/>
                    </a:cubicBezTo>
                    <a:cubicBezTo>
                      <a:pt x="63" y="4909"/>
                      <a:pt x="190" y="5479"/>
                      <a:pt x="443" y="6017"/>
                    </a:cubicBezTo>
                    <a:cubicBezTo>
                      <a:pt x="475" y="6080"/>
                      <a:pt x="538" y="6144"/>
                      <a:pt x="633" y="6270"/>
                    </a:cubicBezTo>
                    <a:cubicBezTo>
                      <a:pt x="950" y="6745"/>
                      <a:pt x="1679" y="7822"/>
                      <a:pt x="1774" y="8994"/>
                    </a:cubicBezTo>
                    <a:cubicBezTo>
                      <a:pt x="1805" y="9311"/>
                      <a:pt x="2059" y="9532"/>
                      <a:pt x="2375" y="9532"/>
                    </a:cubicBezTo>
                    <a:lnTo>
                      <a:pt x="6049" y="9532"/>
                    </a:lnTo>
                    <a:cubicBezTo>
                      <a:pt x="6366" y="9532"/>
                      <a:pt x="6619" y="9311"/>
                      <a:pt x="6651" y="8994"/>
                    </a:cubicBezTo>
                    <a:cubicBezTo>
                      <a:pt x="6714" y="8139"/>
                      <a:pt x="7126" y="7189"/>
                      <a:pt x="7854" y="6144"/>
                    </a:cubicBezTo>
                    <a:cubicBezTo>
                      <a:pt x="7886" y="6080"/>
                      <a:pt x="7917" y="6049"/>
                      <a:pt x="7949" y="6017"/>
                    </a:cubicBezTo>
                    <a:cubicBezTo>
                      <a:pt x="8234" y="5542"/>
                      <a:pt x="8361" y="4940"/>
                      <a:pt x="8361" y="4180"/>
                    </a:cubicBezTo>
                    <a:cubicBezTo>
                      <a:pt x="8361" y="3040"/>
                      <a:pt x="7949" y="1995"/>
                      <a:pt x="7157" y="1203"/>
                    </a:cubicBezTo>
                    <a:cubicBezTo>
                      <a:pt x="6334" y="412"/>
                      <a:pt x="5289" y="0"/>
                      <a:pt x="4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162;p24">
                <a:extLst>
                  <a:ext uri="{FF2B5EF4-FFF2-40B4-BE49-F238E27FC236}">
                    <a16:creationId xmlns:a16="http://schemas.microsoft.com/office/drawing/2014/main" id="{2D4277BA-865C-A666-26A1-6CCCD2DB204F}"/>
                  </a:ext>
                </a:extLst>
              </p:cNvPr>
              <p:cNvSpPr/>
              <p:nvPr/>
            </p:nvSpPr>
            <p:spPr>
              <a:xfrm>
                <a:off x="4604475" y="3111225"/>
                <a:ext cx="106925" cy="16650"/>
              </a:xfrm>
              <a:custGeom>
                <a:avLst/>
                <a:gdLst/>
                <a:ahLst/>
                <a:cxnLst/>
                <a:rect l="l" t="t" r="r" b="b"/>
                <a:pathLst>
                  <a:path w="4277" h="666" extrusionOk="0">
                    <a:moveTo>
                      <a:pt x="286" y="0"/>
                    </a:moveTo>
                    <a:cubicBezTo>
                      <a:pt x="128" y="0"/>
                      <a:pt x="1" y="127"/>
                      <a:pt x="1" y="285"/>
                    </a:cubicBezTo>
                    <a:lnTo>
                      <a:pt x="1" y="380"/>
                    </a:lnTo>
                    <a:cubicBezTo>
                      <a:pt x="1" y="539"/>
                      <a:pt x="96" y="665"/>
                      <a:pt x="286" y="665"/>
                    </a:cubicBezTo>
                    <a:lnTo>
                      <a:pt x="3991" y="665"/>
                    </a:lnTo>
                    <a:cubicBezTo>
                      <a:pt x="4150" y="665"/>
                      <a:pt x="4276" y="539"/>
                      <a:pt x="4276" y="380"/>
                    </a:cubicBezTo>
                    <a:lnTo>
                      <a:pt x="4276" y="285"/>
                    </a:lnTo>
                    <a:cubicBezTo>
                      <a:pt x="4276" y="127"/>
                      <a:pt x="4150" y="0"/>
                      <a:pt x="39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163;p24">
                <a:extLst>
                  <a:ext uri="{FF2B5EF4-FFF2-40B4-BE49-F238E27FC236}">
                    <a16:creationId xmlns:a16="http://schemas.microsoft.com/office/drawing/2014/main" id="{FE39E890-01BC-0481-25F2-DFAE789E9871}"/>
                  </a:ext>
                </a:extLst>
              </p:cNvPr>
              <p:cNvSpPr/>
              <p:nvPr/>
            </p:nvSpPr>
            <p:spPr>
              <a:xfrm>
                <a:off x="4609225" y="3136550"/>
                <a:ext cx="94250" cy="16650"/>
              </a:xfrm>
              <a:custGeom>
                <a:avLst/>
                <a:gdLst/>
                <a:ahLst/>
                <a:cxnLst/>
                <a:rect l="l" t="t" r="r" b="b"/>
                <a:pathLst>
                  <a:path w="3770" h="666" extrusionOk="0">
                    <a:moveTo>
                      <a:pt x="286" y="1"/>
                    </a:moveTo>
                    <a:cubicBezTo>
                      <a:pt x="128" y="1"/>
                      <a:pt x="1" y="127"/>
                      <a:pt x="1" y="286"/>
                    </a:cubicBezTo>
                    <a:lnTo>
                      <a:pt x="1" y="412"/>
                    </a:lnTo>
                    <a:cubicBezTo>
                      <a:pt x="1" y="539"/>
                      <a:pt x="128" y="666"/>
                      <a:pt x="286" y="666"/>
                    </a:cubicBezTo>
                    <a:lnTo>
                      <a:pt x="3516" y="666"/>
                    </a:lnTo>
                    <a:cubicBezTo>
                      <a:pt x="3643" y="666"/>
                      <a:pt x="3770" y="571"/>
                      <a:pt x="3770" y="412"/>
                    </a:cubicBezTo>
                    <a:lnTo>
                      <a:pt x="3770" y="286"/>
                    </a:lnTo>
                    <a:cubicBezTo>
                      <a:pt x="3770" y="127"/>
                      <a:pt x="3643" y="1"/>
                      <a:pt x="35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164;p24">
                <a:extLst>
                  <a:ext uri="{FF2B5EF4-FFF2-40B4-BE49-F238E27FC236}">
                    <a16:creationId xmlns:a16="http://schemas.microsoft.com/office/drawing/2014/main" id="{FA211F68-D036-556E-A9C9-A4F808878BFF}"/>
                  </a:ext>
                </a:extLst>
              </p:cNvPr>
              <p:cNvSpPr/>
              <p:nvPr/>
            </p:nvSpPr>
            <p:spPr>
              <a:xfrm>
                <a:off x="4613975" y="3163475"/>
                <a:ext cx="84750" cy="19825"/>
              </a:xfrm>
              <a:custGeom>
                <a:avLst/>
                <a:gdLst/>
                <a:ahLst/>
                <a:cxnLst/>
                <a:rect l="l" t="t" r="r" b="b"/>
                <a:pathLst>
                  <a:path w="3390" h="793" extrusionOk="0">
                    <a:moveTo>
                      <a:pt x="223" y="1"/>
                    </a:moveTo>
                    <a:cubicBezTo>
                      <a:pt x="96" y="1"/>
                      <a:pt x="1" y="64"/>
                      <a:pt x="33" y="159"/>
                    </a:cubicBezTo>
                    <a:cubicBezTo>
                      <a:pt x="191" y="507"/>
                      <a:pt x="888" y="792"/>
                      <a:pt x="1711" y="792"/>
                    </a:cubicBezTo>
                    <a:cubicBezTo>
                      <a:pt x="2534" y="792"/>
                      <a:pt x="3231" y="507"/>
                      <a:pt x="3358" y="159"/>
                    </a:cubicBezTo>
                    <a:cubicBezTo>
                      <a:pt x="3390" y="64"/>
                      <a:pt x="3295" y="1"/>
                      <a:pt x="32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165;p24">
                <a:extLst>
                  <a:ext uri="{FF2B5EF4-FFF2-40B4-BE49-F238E27FC236}">
                    <a16:creationId xmlns:a16="http://schemas.microsoft.com/office/drawing/2014/main" id="{4E74F2EA-F493-4D43-0242-3F82C27FEF81}"/>
                  </a:ext>
                </a:extLst>
              </p:cNvPr>
              <p:cNvSpPr/>
              <p:nvPr/>
            </p:nvSpPr>
            <p:spPr>
              <a:xfrm>
                <a:off x="4648025" y="2760500"/>
                <a:ext cx="16650" cy="67300"/>
              </a:xfrm>
              <a:custGeom>
                <a:avLst/>
                <a:gdLst/>
                <a:ahLst/>
                <a:cxnLst/>
                <a:rect l="l" t="t" r="r" b="b"/>
                <a:pathLst>
                  <a:path w="666" h="2692" extrusionOk="0">
                    <a:moveTo>
                      <a:pt x="286" y="0"/>
                    </a:moveTo>
                    <a:cubicBezTo>
                      <a:pt x="127" y="0"/>
                      <a:pt x="1" y="127"/>
                      <a:pt x="32" y="285"/>
                    </a:cubicBezTo>
                    <a:lnTo>
                      <a:pt x="349" y="2692"/>
                    </a:lnTo>
                    <a:lnTo>
                      <a:pt x="634" y="285"/>
                    </a:lnTo>
                    <a:cubicBezTo>
                      <a:pt x="666" y="127"/>
                      <a:pt x="539" y="0"/>
                      <a:pt x="41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166;p24">
                <a:extLst>
                  <a:ext uri="{FF2B5EF4-FFF2-40B4-BE49-F238E27FC236}">
                    <a16:creationId xmlns:a16="http://schemas.microsoft.com/office/drawing/2014/main" id="{847677B2-5116-106C-924B-2425BE7B5C56}"/>
                  </a:ext>
                </a:extLst>
              </p:cNvPr>
              <p:cNvSpPr/>
              <p:nvPr/>
            </p:nvSpPr>
            <p:spPr>
              <a:xfrm>
                <a:off x="4497600" y="2823975"/>
                <a:ext cx="51500" cy="50550"/>
              </a:xfrm>
              <a:custGeom>
                <a:avLst/>
                <a:gdLst/>
                <a:ahLst/>
                <a:cxnLst/>
                <a:rect l="l" t="t" r="r" b="b"/>
                <a:pathLst>
                  <a:path w="2060" h="2022" extrusionOk="0">
                    <a:moveTo>
                      <a:pt x="375" y="1"/>
                    </a:moveTo>
                    <a:cubicBezTo>
                      <a:pt x="319" y="1"/>
                      <a:pt x="262" y="18"/>
                      <a:pt x="222" y="58"/>
                    </a:cubicBezTo>
                    <a:lnTo>
                      <a:pt x="127" y="153"/>
                    </a:lnTo>
                    <a:cubicBezTo>
                      <a:pt x="1" y="280"/>
                      <a:pt x="32" y="438"/>
                      <a:pt x="159" y="533"/>
                    </a:cubicBezTo>
                    <a:lnTo>
                      <a:pt x="2059" y="2021"/>
                    </a:lnTo>
                    <a:lnTo>
                      <a:pt x="571" y="90"/>
                    </a:lnTo>
                    <a:cubicBezTo>
                      <a:pt x="534" y="34"/>
                      <a:pt x="454" y="1"/>
                      <a:pt x="37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167;p24">
                <a:extLst>
                  <a:ext uri="{FF2B5EF4-FFF2-40B4-BE49-F238E27FC236}">
                    <a16:creationId xmlns:a16="http://schemas.microsoft.com/office/drawing/2014/main" id="{C944F419-8321-3230-041D-EEACB0139FA1}"/>
                  </a:ext>
                </a:extLst>
              </p:cNvPr>
              <p:cNvSpPr/>
              <p:nvPr/>
            </p:nvSpPr>
            <p:spPr>
              <a:xfrm>
                <a:off x="4439025" y="2975725"/>
                <a:ext cx="67300" cy="15300"/>
              </a:xfrm>
              <a:custGeom>
                <a:avLst/>
                <a:gdLst/>
                <a:ahLst/>
                <a:cxnLst/>
                <a:rect l="l" t="t" r="r" b="b"/>
                <a:pathLst>
                  <a:path w="2692" h="612" extrusionOk="0">
                    <a:moveTo>
                      <a:pt x="236" y="0"/>
                    </a:moveTo>
                    <a:cubicBezTo>
                      <a:pt x="101" y="0"/>
                      <a:pt x="0" y="113"/>
                      <a:pt x="0" y="227"/>
                    </a:cubicBezTo>
                    <a:lnTo>
                      <a:pt x="0" y="353"/>
                    </a:lnTo>
                    <a:cubicBezTo>
                      <a:pt x="0" y="495"/>
                      <a:pt x="102" y="612"/>
                      <a:pt x="237" y="612"/>
                    </a:cubicBezTo>
                    <a:cubicBezTo>
                      <a:pt x="252" y="612"/>
                      <a:pt x="269" y="610"/>
                      <a:pt x="285" y="607"/>
                    </a:cubicBezTo>
                    <a:lnTo>
                      <a:pt x="2692" y="290"/>
                    </a:lnTo>
                    <a:lnTo>
                      <a:pt x="285" y="5"/>
                    </a:lnTo>
                    <a:cubicBezTo>
                      <a:pt x="268" y="2"/>
                      <a:pt x="252" y="0"/>
                      <a:pt x="236"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168;p24">
                <a:extLst>
                  <a:ext uri="{FF2B5EF4-FFF2-40B4-BE49-F238E27FC236}">
                    <a16:creationId xmlns:a16="http://schemas.microsoft.com/office/drawing/2014/main" id="{45C72D1A-627B-3ADE-EA1C-9DE195F2C43F}"/>
                  </a:ext>
                </a:extLst>
              </p:cNvPr>
              <p:cNvSpPr/>
              <p:nvPr/>
            </p:nvSpPr>
            <p:spPr>
              <a:xfrm>
                <a:off x="4811925" y="2970300"/>
                <a:ext cx="67325" cy="15225"/>
              </a:xfrm>
              <a:custGeom>
                <a:avLst/>
                <a:gdLst/>
                <a:ahLst/>
                <a:cxnLst/>
                <a:rect l="l" t="t" r="r" b="b"/>
                <a:pathLst>
                  <a:path w="2693" h="609" extrusionOk="0">
                    <a:moveTo>
                      <a:pt x="2407" y="0"/>
                    </a:moveTo>
                    <a:lnTo>
                      <a:pt x="0" y="317"/>
                    </a:lnTo>
                    <a:lnTo>
                      <a:pt x="2407" y="602"/>
                    </a:lnTo>
                    <a:cubicBezTo>
                      <a:pt x="2428" y="606"/>
                      <a:pt x="2447" y="608"/>
                      <a:pt x="2467" y="608"/>
                    </a:cubicBezTo>
                    <a:cubicBezTo>
                      <a:pt x="2596" y="608"/>
                      <a:pt x="2692" y="518"/>
                      <a:pt x="2692" y="380"/>
                    </a:cubicBezTo>
                    <a:lnTo>
                      <a:pt x="2692" y="254"/>
                    </a:lnTo>
                    <a:cubicBezTo>
                      <a:pt x="2692" y="95"/>
                      <a:pt x="2565" y="0"/>
                      <a:pt x="2407"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169;p24">
                <a:extLst>
                  <a:ext uri="{FF2B5EF4-FFF2-40B4-BE49-F238E27FC236}">
                    <a16:creationId xmlns:a16="http://schemas.microsoft.com/office/drawing/2014/main" id="{2227EE86-68E1-A294-613D-D430161CF80B}"/>
                  </a:ext>
                </a:extLst>
              </p:cNvPr>
              <p:cNvSpPr/>
              <p:nvPr/>
            </p:nvSpPr>
            <p:spPr>
              <a:xfrm>
                <a:off x="4765200" y="2820550"/>
                <a:ext cx="51500" cy="50025"/>
              </a:xfrm>
              <a:custGeom>
                <a:avLst/>
                <a:gdLst/>
                <a:ahLst/>
                <a:cxnLst/>
                <a:rect l="l" t="t" r="r" b="b"/>
                <a:pathLst>
                  <a:path w="2060" h="2001" extrusionOk="0">
                    <a:moveTo>
                      <a:pt x="1695" y="1"/>
                    </a:moveTo>
                    <a:cubicBezTo>
                      <a:pt x="1618" y="1"/>
                      <a:pt x="1540" y="32"/>
                      <a:pt x="1489" y="100"/>
                    </a:cubicBezTo>
                    <a:lnTo>
                      <a:pt x="1" y="2000"/>
                    </a:lnTo>
                    <a:lnTo>
                      <a:pt x="1933" y="512"/>
                    </a:lnTo>
                    <a:cubicBezTo>
                      <a:pt x="2059" y="448"/>
                      <a:pt x="2059" y="258"/>
                      <a:pt x="1964" y="163"/>
                    </a:cubicBezTo>
                    <a:lnTo>
                      <a:pt x="1869" y="68"/>
                    </a:lnTo>
                    <a:cubicBezTo>
                      <a:pt x="1825" y="24"/>
                      <a:pt x="1761" y="1"/>
                      <a:pt x="169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170;p24">
                <a:extLst>
                  <a:ext uri="{FF2B5EF4-FFF2-40B4-BE49-F238E27FC236}">
                    <a16:creationId xmlns:a16="http://schemas.microsoft.com/office/drawing/2014/main" id="{BFECD4CA-527D-3899-C98B-FCF53D6574B2}"/>
                  </a:ext>
                </a:extLst>
              </p:cNvPr>
              <p:cNvSpPr/>
              <p:nvPr/>
            </p:nvSpPr>
            <p:spPr>
              <a:xfrm>
                <a:off x="4616350" y="2914075"/>
                <a:ext cx="80800" cy="143325"/>
              </a:xfrm>
              <a:custGeom>
                <a:avLst/>
                <a:gdLst/>
                <a:ahLst/>
                <a:cxnLst/>
                <a:rect l="l" t="t" r="r" b="b"/>
                <a:pathLst>
                  <a:path w="3232" h="5733" extrusionOk="0">
                    <a:moveTo>
                      <a:pt x="3136" y="1"/>
                    </a:moveTo>
                    <a:lnTo>
                      <a:pt x="603" y="2946"/>
                    </a:lnTo>
                    <a:lnTo>
                      <a:pt x="1521" y="3168"/>
                    </a:lnTo>
                    <a:lnTo>
                      <a:pt x="1" y="5733"/>
                    </a:lnTo>
                    <a:lnTo>
                      <a:pt x="3231" y="2851"/>
                    </a:lnTo>
                    <a:lnTo>
                      <a:pt x="1996" y="2471"/>
                    </a:lnTo>
                    <a:lnTo>
                      <a:pt x="313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171;p24">
                <a:extLst>
                  <a:ext uri="{FF2B5EF4-FFF2-40B4-BE49-F238E27FC236}">
                    <a16:creationId xmlns:a16="http://schemas.microsoft.com/office/drawing/2014/main" id="{0CEE4570-8331-9AD8-5CE0-9BD750BC2C1F}"/>
                  </a:ext>
                </a:extLst>
              </p:cNvPr>
              <p:cNvSpPr/>
              <p:nvPr/>
            </p:nvSpPr>
            <p:spPr>
              <a:xfrm>
                <a:off x="3829375" y="3229200"/>
                <a:ext cx="815525" cy="942175"/>
              </a:xfrm>
              <a:custGeom>
                <a:avLst/>
                <a:gdLst/>
                <a:ahLst/>
                <a:cxnLst/>
                <a:rect l="l" t="t" r="r" b="b"/>
                <a:pathLst>
                  <a:path w="32621" h="37687" extrusionOk="0">
                    <a:moveTo>
                      <a:pt x="16310" y="0"/>
                    </a:moveTo>
                    <a:lnTo>
                      <a:pt x="1" y="9437"/>
                    </a:lnTo>
                    <a:lnTo>
                      <a:pt x="1" y="28280"/>
                    </a:lnTo>
                    <a:lnTo>
                      <a:pt x="16310" y="37686"/>
                    </a:lnTo>
                    <a:lnTo>
                      <a:pt x="32620" y="28280"/>
                    </a:lnTo>
                    <a:lnTo>
                      <a:pt x="32620" y="9437"/>
                    </a:lnTo>
                    <a:lnTo>
                      <a:pt x="1631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172;p24">
                <a:extLst>
                  <a:ext uri="{FF2B5EF4-FFF2-40B4-BE49-F238E27FC236}">
                    <a16:creationId xmlns:a16="http://schemas.microsoft.com/office/drawing/2014/main" id="{FEF3E82D-DBBD-9B96-32DE-74FA3DCA7DC1}"/>
                  </a:ext>
                </a:extLst>
              </p:cNvPr>
              <p:cNvSpPr/>
              <p:nvPr/>
            </p:nvSpPr>
            <p:spPr>
              <a:xfrm>
                <a:off x="3854725" y="3258475"/>
                <a:ext cx="764825" cy="883600"/>
              </a:xfrm>
              <a:custGeom>
                <a:avLst/>
                <a:gdLst/>
                <a:ahLst/>
                <a:cxnLst/>
                <a:rect l="l" t="t" r="r" b="b"/>
                <a:pathLst>
                  <a:path w="30593" h="35344" extrusionOk="0">
                    <a:moveTo>
                      <a:pt x="15296" y="1"/>
                    </a:moveTo>
                    <a:lnTo>
                      <a:pt x="0" y="8836"/>
                    </a:lnTo>
                    <a:lnTo>
                      <a:pt x="0" y="26508"/>
                    </a:lnTo>
                    <a:lnTo>
                      <a:pt x="15296" y="35343"/>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78" name="CasellaDiTesto 4577">
              <a:extLst>
                <a:ext uri="{FF2B5EF4-FFF2-40B4-BE49-F238E27FC236}">
                  <a16:creationId xmlns:a16="http://schemas.microsoft.com/office/drawing/2014/main" id="{7CEBE467-F9B4-A080-1D61-54D65E8B06DD}"/>
                </a:ext>
              </a:extLst>
            </p:cNvPr>
            <p:cNvSpPr txBox="1"/>
            <p:nvPr/>
          </p:nvSpPr>
          <p:spPr>
            <a:xfrm>
              <a:off x="5181540" y="1096720"/>
              <a:ext cx="3822759" cy="369332"/>
            </a:xfrm>
            <a:prstGeom prst="rect">
              <a:avLst/>
            </a:prstGeom>
            <a:noFill/>
          </p:spPr>
          <p:txBody>
            <a:bodyPr wrap="square" rtlCol="0">
              <a:spAutoFit/>
            </a:bodyPr>
            <a:lstStyle/>
            <a:p>
              <a:r>
                <a:rPr lang="it-IT" sz="1800">
                  <a:latin typeface="Fira Sans" panose="020B0503050000020004" pitchFamily="34" charset="0"/>
                </a:rPr>
                <a:t>Collaborative learning </a:t>
              </a:r>
            </a:p>
          </p:txBody>
        </p:sp>
        <p:sp>
          <p:nvSpPr>
            <p:cNvPr id="4579" name="CasellaDiTesto 4578">
              <a:extLst>
                <a:ext uri="{FF2B5EF4-FFF2-40B4-BE49-F238E27FC236}">
                  <a16:creationId xmlns:a16="http://schemas.microsoft.com/office/drawing/2014/main" id="{4FE46495-1952-98B6-DB51-5F9E1FF714C5}"/>
                </a:ext>
              </a:extLst>
            </p:cNvPr>
            <p:cNvSpPr txBox="1"/>
            <p:nvPr/>
          </p:nvSpPr>
          <p:spPr>
            <a:xfrm>
              <a:off x="5171300" y="2359967"/>
              <a:ext cx="2749471" cy="369332"/>
            </a:xfrm>
            <a:prstGeom prst="rect">
              <a:avLst/>
            </a:prstGeom>
            <a:noFill/>
          </p:spPr>
          <p:txBody>
            <a:bodyPr wrap="none" rtlCol="0">
              <a:spAutoFit/>
            </a:bodyPr>
            <a:lstStyle/>
            <a:p>
              <a:r>
                <a:rPr lang="it-IT" sz="1800" err="1">
                  <a:latin typeface="Fira Sans" panose="020B0503050000020004" pitchFamily="34" charset="0"/>
                </a:rPr>
                <a:t>Problem</a:t>
              </a:r>
              <a:r>
                <a:rPr lang="it-IT" sz="1800">
                  <a:latin typeface="Fira Sans" panose="020B0503050000020004" pitchFamily="34" charset="0"/>
                </a:rPr>
                <a:t> </a:t>
              </a:r>
              <a:r>
                <a:rPr lang="it-IT" sz="1800" err="1">
                  <a:latin typeface="Fira Sans" panose="020B0503050000020004" pitchFamily="34" charset="0"/>
                </a:rPr>
                <a:t>based</a:t>
              </a:r>
              <a:r>
                <a:rPr lang="it-IT" sz="1800">
                  <a:latin typeface="Fira Sans" panose="020B0503050000020004" pitchFamily="34" charset="0"/>
                </a:rPr>
                <a:t> learning </a:t>
              </a:r>
            </a:p>
          </p:txBody>
        </p:sp>
        <p:pic>
          <p:nvPicPr>
            <p:cNvPr id="54" name="Elemento grafico 53" descr="Stretta di mano con riempimento a tinta unita">
              <a:extLst>
                <a:ext uri="{FF2B5EF4-FFF2-40B4-BE49-F238E27FC236}">
                  <a16:creationId xmlns:a16="http://schemas.microsoft.com/office/drawing/2014/main" id="{13BB23E8-AE48-4AC8-55E7-5556570FB14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2125" y="699566"/>
              <a:ext cx="1167179" cy="1167179"/>
            </a:xfrm>
            <a:prstGeom prst="rect">
              <a:avLst/>
            </a:prstGeom>
          </p:spPr>
        </p:pic>
        <p:pic>
          <p:nvPicPr>
            <p:cNvPr id="55" name="Elemento grafico 54" descr="Stretta di mano con riempimento a tinta unita">
              <a:extLst>
                <a:ext uri="{FF2B5EF4-FFF2-40B4-BE49-F238E27FC236}">
                  <a16:creationId xmlns:a16="http://schemas.microsoft.com/office/drawing/2014/main" id="{80C67B40-DD48-6B7A-DB08-59B814BB637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62468" y="787653"/>
              <a:ext cx="1013677" cy="1013677"/>
            </a:xfrm>
            <a:prstGeom prst="rect">
              <a:avLst/>
            </a:prstGeom>
          </p:spPr>
        </p:pic>
      </p:grpSp>
      <p:sp>
        <p:nvSpPr>
          <p:cNvPr id="4569" name="Fumetto 2 4568">
            <a:extLst>
              <a:ext uri="{FF2B5EF4-FFF2-40B4-BE49-F238E27FC236}">
                <a16:creationId xmlns:a16="http://schemas.microsoft.com/office/drawing/2014/main" id="{DF2D6F69-A457-BBE0-2D4C-C29210F4B78F}"/>
              </a:ext>
            </a:extLst>
          </p:cNvPr>
          <p:cNvSpPr/>
          <p:nvPr/>
        </p:nvSpPr>
        <p:spPr>
          <a:xfrm rot="20190443">
            <a:off x="2466341" y="723288"/>
            <a:ext cx="405252" cy="309067"/>
          </a:xfrm>
          <a:prstGeom prst="wedgeRoundRectCallout">
            <a:avLst>
              <a:gd name="adj1" fmla="val -33036"/>
              <a:gd name="adj2" fmla="val 10000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4570" name="Fumetto 2 4569">
            <a:extLst>
              <a:ext uri="{FF2B5EF4-FFF2-40B4-BE49-F238E27FC236}">
                <a16:creationId xmlns:a16="http://schemas.microsoft.com/office/drawing/2014/main" id="{9D193A25-5E73-9C2F-8DF5-1E3F3859F6D6}"/>
              </a:ext>
            </a:extLst>
          </p:cNvPr>
          <p:cNvSpPr/>
          <p:nvPr/>
        </p:nvSpPr>
        <p:spPr>
          <a:xfrm rot="1055521">
            <a:off x="2837826" y="823798"/>
            <a:ext cx="405252" cy="309067"/>
          </a:xfrm>
          <a:prstGeom prst="wedgeRoundRectCallout">
            <a:avLst>
              <a:gd name="adj1" fmla="val -33036"/>
              <a:gd name="adj2" fmla="val 10000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4573" name="CasellaDiTesto 4572">
            <a:extLst>
              <a:ext uri="{FF2B5EF4-FFF2-40B4-BE49-F238E27FC236}">
                <a16:creationId xmlns:a16="http://schemas.microsoft.com/office/drawing/2014/main" id="{BD0CC63D-7074-C5E9-246A-BE1749951199}"/>
              </a:ext>
            </a:extLst>
          </p:cNvPr>
          <p:cNvSpPr txBox="1"/>
          <p:nvPr/>
        </p:nvSpPr>
        <p:spPr>
          <a:xfrm>
            <a:off x="233832" y="699566"/>
            <a:ext cx="1539425" cy="923330"/>
          </a:xfrm>
          <a:prstGeom prst="rect">
            <a:avLst/>
          </a:prstGeom>
          <a:noFill/>
        </p:spPr>
        <p:txBody>
          <a:bodyPr wrap="square" rtlCol="0">
            <a:spAutoFit/>
          </a:bodyPr>
          <a:lstStyle/>
          <a:p>
            <a:r>
              <a:rPr lang="it-IT" sz="1800" err="1">
                <a:latin typeface="Fira Sans" panose="020B0503050000020004" pitchFamily="34" charset="0"/>
              </a:rPr>
              <a:t>Questioning</a:t>
            </a:r>
            <a:r>
              <a:rPr lang="it-IT" sz="1800">
                <a:latin typeface="Fira Sans" panose="020B0503050000020004" pitchFamily="34" charset="0"/>
              </a:rPr>
              <a:t> and feedback</a:t>
            </a:r>
          </a:p>
        </p:txBody>
      </p:sp>
      <p:pic>
        <p:nvPicPr>
          <p:cNvPr id="4575" name="Elemento grafico 4574" descr="Labirinto contorno">
            <a:extLst>
              <a:ext uri="{FF2B5EF4-FFF2-40B4-BE49-F238E27FC236}">
                <a16:creationId xmlns:a16="http://schemas.microsoft.com/office/drawing/2014/main" id="{CC4F0C5E-DC7A-01CF-FD57-A5CADEAFA50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50917" y="3396866"/>
            <a:ext cx="914400" cy="914400"/>
          </a:xfrm>
          <a:prstGeom prst="rect">
            <a:avLst/>
          </a:prstGeom>
        </p:spPr>
      </p:pic>
      <p:sp>
        <p:nvSpPr>
          <p:cNvPr id="4577" name="CasellaDiTesto 4576">
            <a:extLst>
              <a:ext uri="{FF2B5EF4-FFF2-40B4-BE49-F238E27FC236}">
                <a16:creationId xmlns:a16="http://schemas.microsoft.com/office/drawing/2014/main" id="{018492B6-EB0A-015C-D9BD-E164B1CFAB30}"/>
              </a:ext>
            </a:extLst>
          </p:cNvPr>
          <p:cNvSpPr txBox="1"/>
          <p:nvPr/>
        </p:nvSpPr>
        <p:spPr>
          <a:xfrm>
            <a:off x="6415336" y="3539866"/>
            <a:ext cx="1467429" cy="646331"/>
          </a:xfrm>
          <a:prstGeom prst="rect">
            <a:avLst/>
          </a:prstGeom>
          <a:noFill/>
        </p:spPr>
        <p:txBody>
          <a:bodyPr wrap="square" rtlCol="0">
            <a:spAutoFit/>
          </a:bodyPr>
          <a:lstStyle/>
          <a:p>
            <a:r>
              <a:rPr lang="it-IT" sz="1800" err="1">
                <a:latin typeface="Fira Sans" panose="020B0503050000020004" pitchFamily="34" charset="0"/>
              </a:rPr>
              <a:t>Worked-example</a:t>
            </a:r>
            <a:endParaRPr lang="it-IT" sz="1800">
              <a:latin typeface="Fira Sans" panose="020B0503050000020004" pitchFamily="34" charset="0"/>
            </a:endParaRPr>
          </a:p>
        </p:txBody>
      </p:sp>
      <p:sp>
        <p:nvSpPr>
          <p:cNvPr id="21" name="CasellaDiTesto 20">
            <a:extLst>
              <a:ext uri="{FF2B5EF4-FFF2-40B4-BE49-F238E27FC236}">
                <a16:creationId xmlns:a16="http://schemas.microsoft.com/office/drawing/2014/main" id="{903E210C-94A8-6907-635D-74CBDC673DB9}"/>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233A5AB2-8A28-8B65-D44E-4A4DC55B78D8}"/>
              </a:ext>
            </a:extLst>
          </p:cNvPr>
          <p:cNvSpPr txBox="1"/>
          <p:nvPr/>
        </p:nvSpPr>
        <p:spPr>
          <a:xfrm>
            <a:off x="457200" y="1445749"/>
            <a:ext cx="3560495" cy="923330"/>
          </a:xfrm>
          <a:prstGeom prst="rect">
            <a:avLst/>
          </a:prstGeom>
          <a:noFill/>
        </p:spPr>
        <p:txBody>
          <a:bodyPr wrap="square">
            <a:spAutoFit/>
          </a:bodyPr>
          <a:lstStyle/>
          <a:p>
            <a:r>
              <a:rPr lang="it-IT" sz="1800">
                <a:latin typeface="Fira Sans" panose="020B0503050000020004" pitchFamily="34" charset="0"/>
              </a:rPr>
              <a:t>whatever </a:t>
            </a:r>
            <a:r>
              <a:rPr lang="it-IT" sz="1800" err="1">
                <a:latin typeface="Fira Sans" panose="020B0503050000020004" pitchFamily="34" charset="0"/>
              </a:rPr>
              <a:t>changes</a:t>
            </a:r>
            <a:r>
              <a:rPr lang="it-IT" sz="1800">
                <a:latin typeface="Fira Sans" panose="020B0503050000020004" pitchFamily="34" charset="0"/>
              </a:rPr>
              <a:t> are made in </a:t>
            </a:r>
            <a:r>
              <a:rPr lang="it-IT" sz="1800" err="1">
                <a:latin typeface="Fira Sans" panose="020B0503050000020004" pitchFamily="34" charset="0"/>
              </a:rPr>
              <a:t>teaching</a:t>
            </a:r>
            <a:r>
              <a:rPr lang="it-IT" sz="1800">
                <a:latin typeface="Fira Sans" panose="020B0503050000020004" pitchFamily="34" charset="0"/>
              </a:rPr>
              <a:t> by the </a:t>
            </a:r>
            <a:r>
              <a:rPr lang="it-IT" sz="1800" err="1">
                <a:latin typeface="Fira Sans" panose="020B0503050000020004" pitchFamily="34" charset="0"/>
              </a:rPr>
              <a:t>teacher</a:t>
            </a:r>
            <a:r>
              <a:rPr lang="it-IT" sz="1800">
                <a:latin typeface="Fira Sans" panose="020B0503050000020004" pitchFamily="34" charset="0"/>
              </a:rPr>
              <a:t> or the school </a:t>
            </a:r>
            <a:r>
              <a:rPr lang="it-IT" sz="1800" err="1">
                <a:latin typeface="Fira Sans" panose="020B0503050000020004" pitchFamily="34" charset="0"/>
              </a:rPr>
              <a:t>achieve</a:t>
            </a:r>
            <a:r>
              <a:rPr lang="it-IT" sz="1800">
                <a:latin typeface="Fira Sans" panose="020B0503050000020004" pitchFamily="34" charset="0"/>
              </a:rPr>
              <a:t> an </a:t>
            </a:r>
            <a:r>
              <a:rPr lang="it-IT" sz="1800" err="1">
                <a:latin typeface="Fira Sans" panose="020B0503050000020004" pitchFamily="34" charset="0"/>
              </a:rPr>
              <a:t>improvement</a:t>
            </a:r>
            <a:endParaRPr lang="it-IT" sz="1800">
              <a:latin typeface="Fira Sans" panose="020B0503050000020004" pitchFamily="34" charset="0"/>
            </a:endParaRPr>
          </a:p>
        </p:txBody>
      </p:sp>
      <p:sp>
        <p:nvSpPr>
          <p:cNvPr id="10" name="CasellaDiTesto 9">
            <a:extLst>
              <a:ext uri="{FF2B5EF4-FFF2-40B4-BE49-F238E27FC236}">
                <a16:creationId xmlns:a16="http://schemas.microsoft.com/office/drawing/2014/main" id="{1D9A95F1-4AB0-932C-9236-9EE64B43D3BB}"/>
              </a:ext>
            </a:extLst>
          </p:cNvPr>
          <p:cNvSpPr txBox="1"/>
          <p:nvPr/>
        </p:nvSpPr>
        <p:spPr>
          <a:xfrm>
            <a:off x="457200" y="2771830"/>
            <a:ext cx="2755339" cy="1477328"/>
          </a:xfrm>
          <a:prstGeom prst="rect">
            <a:avLst/>
          </a:prstGeom>
          <a:noFill/>
        </p:spPr>
        <p:txBody>
          <a:bodyPr wrap="square">
            <a:spAutoFit/>
          </a:bodyPr>
          <a:lstStyle/>
          <a:p>
            <a:r>
              <a:rPr lang="it-IT" sz="1800" err="1">
                <a:latin typeface="Fira Sans" panose="020B0503050000020004" pitchFamily="34" charset="0"/>
              </a:rPr>
              <a:t>only</a:t>
            </a:r>
            <a:r>
              <a:rPr lang="it-IT" sz="1800">
                <a:latin typeface="Fira Sans" panose="020B0503050000020004" pitchFamily="34" charset="0"/>
              </a:rPr>
              <a:t> what </a:t>
            </a:r>
            <a:r>
              <a:rPr lang="it-IT" sz="1800" err="1">
                <a:latin typeface="Fira Sans" panose="020B0503050000020004" pitchFamily="34" charset="0"/>
              </a:rPr>
              <a:t>is</a:t>
            </a:r>
            <a:r>
              <a:rPr lang="it-IT" sz="1800">
                <a:latin typeface="Fira Sans" panose="020B0503050000020004" pitchFamily="34" charset="0"/>
              </a:rPr>
              <a:t> </a:t>
            </a:r>
            <a:r>
              <a:rPr lang="it-IT" sz="1800" err="1">
                <a:latin typeface="Fira Sans" panose="020B0503050000020004" pitchFamily="34" charset="0"/>
              </a:rPr>
              <a:t>above</a:t>
            </a:r>
            <a:r>
              <a:rPr lang="it-IT" sz="1800">
                <a:latin typeface="Fira Sans" panose="020B0503050000020004" pitchFamily="34" charset="0"/>
              </a:rPr>
              <a:t> the </a:t>
            </a:r>
            <a:r>
              <a:rPr lang="it-IT" sz="1800" err="1">
                <a:latin typeface="Fira Sans" panose="020B0503050000020004" pitchFamily="34" charset="0"/>
              </a:rPr>
              <a:t>average</a:t>
            </a:r>
            <a:r>
              <a:rPr lang="it-IT" sz="1800">
                <a:latin typeface="Fira Sans" panose="020B0503050000020004" pitchFamily="34" charset="0"/>
              </a:rPr>
              <a:t> </a:t>
            </a:r>
            <a:r>
              <a:rPr lang="it-IT" sz="1800" err="1">
                <a:latin typeface="Fira Sans" panose="020B0503050000020004" pitchFamily="34" charset="0"/>
              </a:rPr>
              <a:t>effect</a:t>
            </a:r>
            <a:r>
              <a:rPr lang="it-IT" sz="1800">
                <a:latin typeface="Fira Sans" panose="020B0503050000020004" pitchFamily="34" charset="0"/>
              </a:rPr>
              <a:t> size, i.e., 0.40, </a:t>
            </a:r>
            <a:r>
              <a:rPr lang="it-IT" sz="1800" err="1">
                <a:latin typeface="Fira Sans" panose="020B0503050000020004" pitchFamily="34" charset="0"/>
              </a:rPr>
              <a:t>produces</a:t>
            </a:r>
            <a:r>
              <a:rPr lang="it-IT" sz="1800">
                <a:latin typeface="Fira Sans" panose="020B0503050000020004" pitchFamily="34" charset="0"/>
              </a:rPr>
              <a:t> a </a:t>
            </a:r>
            <a:r>
              <a:rPr lang="it-IT" sz="1800" err="1">
                <a:latin typeface="Fira Sans" panose="020B0503050000020004" pitchFamily="34" charset="0"/>
              </a:rPr>
              <a:t>consistent</a:t>
            </a:r>
            <a:r>
              <a:rPr lang="it-IT" sz="1800">
                <a:latin typeface="Fira Sans" panose="020B0503050000020004" pitchFamily="34" charset="0"/>
              </a:rPr>
              <a:t> </a:t>
            </a:r>
            <a:r>
              <a:rPr lang="it-IT" sz="1800" err="1">
                <a:latin typeface="Fira Sans" panose="020B0503050000020004" pitchFamily="34" charset="0"/>
              </a:rPr>
              <a:t>improvement</a:t>
            </a:r>
            <a:r>
              <a:rPr lang="it-IT" sz="1800">
                <a:latin typeface="Fira Sans" panose="020B0503050000020004" pitchFamily="34" charset="0"/>
              </a:rPr>
              <a:t> in learning</a:t>
            </a:r>
          </a:p>
        </p:txBody>
      </p:sp>
      <p:pic>
        <p:nvPicPr>
          <p:cNvPr id="14" name="Immagine 13">
            <a:extLst>
              <a:ext uri="{FF2B5EF4-FFF2-40B4-BE49-F238E27FC236}">
                <a16:creationId xmlns:a16="http://schemas.microsoft.com/office/drawing/2014/main" id="{9107B8E4-AADB-3DB9-2A37-70726DEC570A}"/>
              </a:ext>
            </a:extLst>
          </p:cNvPr>
          <p:cNvPicPr>
            <a:picLocks noChangeAspect="1"/>
          </p:cNvPicPr>
          <p:nvPr/>
        </p:nvPicPr>
        <p:blipFill rotWithShape="1">
          <a:blip r:embed="rId3"/>
          <a:srcRect b="50000"/>
          <a:stretch/>
        </p:blipFill>
        <p:spPr>
          <a:xfrm>
            <a:off x="4282663" y="190927"/>
            <a:ext cx="4064272" cy="3432973"/>
          </a:xfrm>
          <a:prstGeom prst="rect">
            <a:avLst/>
          </a:prstGeom>
          <a:ln>
            <a:noFill/>
          </a:ln>
          <a:effectLst>
            <a:outerShdw blurRad="292100" dist="139700" dir="2700000" algn="tl" rotWithShape="0">
              <a:srgbClr val="333333">
                <a:alpha val="65000"/>
              </a:srgbClr>
            </a:outerShdw>
          </a:effectLst>
        </p:spPr>
      </p:pic>
      <p:pic>
        <p:nvPicPr>
          <p:cNvPr id="15" name="Immagine 14">
            <a:extLst>
              <a:ext uri="{FF2B5EF4-FFF2-40B4-BE49-F238E27FC236}">
                <a16:creationId xmlns:a16="http://schemas.microsoft.com/office/drawing/2014/main" id="{79E004BB-4E1F-31FF-3CE9-30E7E4490479}"/>
              </a:ext>
            </a:extLst>
          </p:cNvPr>
          <p:cNvPicPr>
            <a:picLocks noChangeAspect="1"/>
          </p:cNvPicPr>
          <p:nvPr/>
        </p:nvPicPr>
        <p:blipFill rotWithShape="1">
          <a:blip r:embed="rId3"/>
          <a:srcRect t="50000"/>
          <a:stretch/>
        </p:blipFill>
        <p:spPr>
          <a:xfrm>
            <a:off x="4875764" y="1603635"/>
            <a:ext cx="3964783" cy="3348938"/>
          </a:xfrm>
          <a:prstGeom prst="rect">
            <a:avLst/>
          </a:prstGeom>
          <a:ln>
            <a:noFill/>
          </a:ln>
          <a:effectLst>
            <a:outerShdw blurRad="292100" dist="139700" dir="2700000" algn="tl" rotWithShape="0">
              <a:srgbClr val="333333">
                <a:alpha val="65000"/>
              </a:srgbClr>
            </a:outerShdw>
          </a:effectLst>
        </p:spPr>
      </p:pic>
      <p:sp>
        <p:nvSpPr>
          <p:cNvPr id="2" name="CasellaDiTesto 1">
            <a:extLst>
              <a:ext uri="{FF2B5EF4-FFF2-40B4-BE49-F238E27FC236}">
                <a16:creationId xmlns:a16="http://schemas.microsoft.com/office/drawing/2014/main" id="{3741C0A6-A3E4-06DD-FC28-CA5D92CB9B17}"/>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16</a:t>
            </a:r>
          </a:p>
        </p:txBody>
      </p:sp>
    </p:spTree>
    <p:extLst>
      <p:ext uri="{BB962C8B-B14F-4D97-AF65-F5344CB8AC3E}">
        <p14:creationId xmlns:p14="http://schemas.microsoft.com/office/powerpoint/2010/main" val="3219060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3B14A59B-A7BE-445E-628F-464129E27AB5}"/>
              </a:ext>
            </a:extLst>
          </p:cNvPr>
          <p:cNvSpPr txBox="1"/>
          <p:nvPr/>
        </p:nvSpPr>
        <p:spPr>
          <a:xfrm>
            <a:off x="1198064" y="-1169551"/>
            <a:ext cx="8671725" cy="1169551"/>
          </a:xfrm>
          <a:prstGeom prst="rect">
            <a:avLst/>
          </a:prstGeom>
          <a:noFill/>
        </p:spPr>
        <p:txBody>
          <a:bodyPr wrap="square" rtlCol="0">
            <a:spAutoFit/>
          </a:bodyPr>
          <a:lstStyle/>
          <a:p>
            <a:r>
              <a:rPr lang="it-IT"/>
              <a:t>Slide in cui da una parte ci sono i quiz per citare la gaming ed invece dall’altra la challenge in modo da darne una </a:t>
            </a:r>
            <a:r>
              <a:rPr lang="it-IT" err="1"/>
              <a:t>definziione</a:t>
            </a:r>
            <a:r>
              <a:rPr lang="it-IT"/>
              <a:t> e non ripeterla sotto e  </a:t>
            </a:r>
            <a:r>
              <a:rPr lang="it-IT" err="1"/>
              <a:t>raffrozare</a:t>
            </a:r>
            <a:r>
              <a:rPr lang="it-IT"/>
              <a:t> i primi due concetti quindi nel discorso dire qualcosa in merito a quiz e challenge a caratteri generali</a:t>
            </a:r>
          </a:p>
          <a:p>
            <a:endParaRPr lang="it-IT"/>
          </a:p>
          <a:p>
            <a:endParaRPr lang="it-IT"/>
          </a:p>
        </p:txBody>
      </p:sp>
      <p:sp>
        <p:nvSpPr>
          <p:cNvPr id="4" name="CasellaDiTesto 3">
            <a:extLst>
              <a:ext uri="{FF2B5EF4-FFF2-40B4-BE49-F238E27FC236}">
                <a16:creationId xmlns:a16="http://schemas.microsoft.com/office/drawing/2014/main" id="{3C6B6E9E-8134-C48C-4543-5753670D0E6F}"/>
              </a:ext>
            </a:extLst>
          </p:cNvPr>
          <p:cNvSpPr txBox="1"/>
          <p:nvPr/>
        </p:nvSpPr>
        <p:spPr>
          <a:xfrm>
            <a:off x="-1009559" y="1918255"/>
            <a:ext cx="4955176" cy="830997"/>
          </a:xfrm>
          <a:prstGeom prst="rect">
            <a:avLst/>
          </a:prstGeom>
          <a:noFill/>
        </p:spPr>
        <p:txBody>
          <a:bodyPr wrap="square">
            <a:spAutoFit/>
          </a:bodyPr>
          <a:lstStyle/>
          <a:p>
            <a:pPr marL="0" lvl="0" indent="0" algn="ctr" rtl="0">
              <a:spcBef>
                <a:spcPts val="0"/>
              </a:spcBef>
              <a:spcAft>
                <a:spcPts val="0"/>
              </a:spcAft>
              <a:buNone/>
            </a:pPr>
            <a:r>
              <a:rPr lang="it-IT" sz="2400">
                <a:latin typeface="Fira Sans Medium"/>
                <a:ea typeface="Fira Sans Medium"/>
                <a:cs typeface="Fira Sans Medium"/>
                <a:sym typeface="Fira Sans Medium"/>
              </a:rPr>
              <a:t>Active Learning</a:t>
            </a:r>
          </a:p>
          <a:p>
            <a:pPr marL="0" lvl="0" indent="0" algn="ctr" rtl="0">
              <a:spcBef>
                <a:spcPts val="0"/>
              </a:spcBef>
              <a:spcAft>
                <a:spcPts val="0"/>
              </a:spcAft>
              <a:buNone/>
            </a:pPr>
            <a:r>
              <a:rPr lang="it-IT" sz="2400">
                <a:latin typeface="Fira Sans Medium"/>
                <a:ea typeface="Fira Sans Medium"/>
                <a:cs typeface="Fira Sans Medium"/>
                <a:sym typeface="Fira Sans Medium"/>
              </a:rPr>
              <a:t>Quiz &amp; Challenge </a:t>
            </a:r>
          </a:p>
        </p:txBody>
      </p:sp>
      <p:grpSp>
        <p:nvGrpSpPr>
          <p:cNvPr id="5" name="Google Shape;559;p24">
            <a:extLst>
              <a:ext uri="{FF2B5EF4-FFF2-40B4-BE49-F238E27FC236}">
                <a16:creationId xmlns:a16="http://schemas.microsoft.com/office/drawing/2014/main" id="{7000A0FB-62BC-AD03-64DA-903CC84C7320}"/>
              </a:ext>
            </a:extLst>
          </p:cNvPr>
          <p:cNvGrpSpPr/>
          <p:nvPr/>
        </p:nvGrpSpPr>
        <p:grpSpPr>
          <a:xfrm>
            <a:off x="3073400" y="282235"/>
            <a:ext cx="9935962" cy="4264364"/>
            <a:chOff x="-6467" y="1099147"/>
            <a:chExt cx="8509217" cy="3313185"/>
          </a:xfrm>
        </p:grpSpPr>
        <p:sp>
          <p:nvSpPr>
            <p:cNvPr id="8" name="Google Shape;562;p24">
              <a:extLst>
                <a:ext uri="{FF2B5EF4-FFF2-40B4-BE49-F238E27FC236}">
                  <a16:creationId xmlns:a16="http://schemas.microsoft.com/office/drawing/2014/main" id="{72E448CC-5D9C-1A75-1450-738B18DB1D6E}"/>
                </a:ext>
              </a:extLst>
            </p:cNvPr>
            <p:cNvSpPr txBox="1"/>
            <p:nvPr/>
          </p:nvSpPr>
          <p:spPr>
            <a:xfrm>
              <a:off x="6963750" y="3091132"/>
              <a:ext cx="1539000" cy="8733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endParaRPr sz="1200">
                <a:latin typeface="Roboto"/>
                <a:ea typeface="Roboto"/>
                <a:cs typeface="Roboto"/>
                <a:sym typeface="Roboto"/>
              </a:endParaRPr>
            </a:p>
          </p:txBody>
        </p:sp>
        <p:sp>
          <p:nvSpPr>
            <p:cNvPr id="9" name="Google Shape;563;p24">
              <a:extLst>
                <a:ext uri="{FF2B5EF4-FFF2-40B4-BE49-F238E27FC236}">
                  <a16:creationId xmlns:a16="http://schemas.microsoft.com/office/drawing/2014/main" id="{5D772AB0-C4A2-5DEA-3DCA-01DB59989727}"/>
                </a:ext>
              </a:extLst>
            </p:cNvPr>
            <p:cNvSpPr txBox="1"/>
            <p:nvPr/>
          </p:nvSpPr>
          <p:spPr>
            <a:xfrm>
              <a:off x="7103702" y="2778751"/>
              <a:ext cx="12591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800">
                <a:solidFill>
                  <a:schemeClr val="accent3"/>
                </a:solidFill>
                <a:latin typeface="Fira Sans Extra Condensed Medium"/>
                <a:ea typeface="Fira Sans Extra Condensed Medium"/>
                <a:cs typeface="Fira Sans Extra Condensed Medium"/>
                <a:sym typeface="Fira Sans Extra Condensed Medium"/>
              </a:endParaRPr>
            </a:p>
          </p:txBody>
        </p:sp>
        <p:sp>
          <p:nvSpPr>
            <p:cNvPr id="14" name="Google Shape;568;p24">
              <a:extLst>
                <a:ext uri="{FF2B5EF4-FFF2-40B4-BE49-F238E27FC236}">
                  <a16:creationId xmlns:a16="http://schemas.microsoft.com/office/drawing/2014/main" id="{35C36CCE-0A80-99C9-134B-6E949AEFF358}"/>
                </a:ext>
              </a:extLst>
            </p:cNvPr>
            <p:cNvSpPr/>
            <p:nvPr/>
          </p:nvSpPr>
          <p:spPr>
            <a:xfrm>
              <a:off x="2570284" y="1742600"/>
              <a:ext cx="1907100" cy="2642400"/>
            </a:xfrm>
            <a:prstGeom prst="round2DiagRect">
              <a:avLst>
                <a:gd name="adj1" fmla="val 38588"/>
                <a:gd name="adj2" fmla="val 0"/>
              </a:avLst>
            </a:prstGeom>
            <a:solidFill>
              <a:srgbClr val="ECE8E6">
                <a:alpha val="79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69;p24">
              <a:extLst>
                <a:ext uri="{FF2B5EF4-FFF2-40B4-BE49-F238E27FC236}">
                  <a16:creationId xmlns:a16="http://schemas.microsoft.com/office/drawing/2014/main" id="{0E594F76-E88D-7784-AB8E-918DA0E08B04}"/>
                </a:ext>
              </a:extLst>
            </p:cNvPr>
            <p:cNvSpPr/>
            <p:nvPr/>
          </p:nvSpPr>
          <p:spPr>
            <a:xfrm>
              <a:off x="2570284" y="1099147"/>
              <a:ext cx="1907100" cy="1271100"/>
            </a:xfrm>
            <a:prstGeom prst="round2DiagRect">
              <a:avLst>
                <a:gd name="adj1" fmla="val 40929"/>
                <a:gd name="adj2" fmla="val 0"/>
              </a:avLst>
            </a:prstGeom>
            <a:solidFill>
              <a:srgbClr val="F3A366"/>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70;p24">
              <a:extLst>
                <a:ext uri="{FF2B5EF4-FFF2-40B4-BE49-F238E27FC236}">
                  <a16:creationId xmlns:a16="http://schemas.microsoft.com/office/drawing/2014/main" id="{4AB5A1DE-5E21-D182-FFB2-5897D23E90C3}"/>
                </a:ext>
              </a:extLst>
            </p:cNvPr>
            <p:cNvSpPr txBox="1"/>
            <p:nvPr/>
          </p:nvSpPr>
          <p:spPr>
            <a:xfrm>
              <a:off x="2754350" y="3091132"/>
              <a:ext cx="1539000" cy="873300"/>
            </a:xfrm>
            <a:prstGeom prst="rect">
              <a:avLst/>
            </a:prstGeom>
            <a:noFill/>
            <a:ln>
              <a:noFill/>
            </a:ln>
          </p:spPr>
          <p:txBody>
            <a:bodyPr spcFirstLastPara="1" wrap="square" lIns="91425" tIns="0" rIns="91425" bIns="0" anchor="t" anchorCtr="0">
              <a:noAutofit/>
            </a:bodyPr>
            <a:lstStyle/>
            <a:p>
              <a:pPr marL="0" lvl="0" indent="0" algn="ctr" rtl="0">
                <a:spcBef>
                  <a:spcPts val="0"/>
                </a:spcBef>
                <a:spcAft>
                  <a:spcPts val="0"/>
                </a:spcAft>
                <a:buClr>
                  <a:schemeClr val="dk1"/>
                </a:buClr>
                <a:buSzPts val="1100"/>
                <a:buFont typeface="Arial"/>
                <a:buNone/>
              </a:pPr>
              <a:endParaRPr sz="1200">
                <a:latin typeface="Roboto"/>
                <a:ea typeface="Roboto"/>
                <a:cs typeface="Roboto"/>
                <a:sym typeface="Roboto"/>
              </a:endParaRPr>
            </a:p>
          </p:txBody>
        </p:sp>
        <p:sp>
          <p:nvSpPr>
            <p:cNvPr id="17" name="Google Shape;571;p24">
              <a:extLst>
                <a:ext uri="{FF2B5EF4-FFF2-40B4-BE49-F238E27FC236}">
                  <a16:creationId xmlns:a16="http://schemas.microsoft.com/office/drawing/2014/main" id="{2819A892-7B11-2289-A94D-8813B1C8320F}"/>
                </a:ext>
              </a:extLst>
            </p:cNvPr>
            <p:cNvSpPr txBox="1"/>
            <p:nvPr/>
          </p:nvSpPr>
          <p:spPr>
            <a:xfrm>
              <a:off x="2894284" y="1523317"/>
              <a:ext cx="12591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accent2"/>
                  </a:solidFill>
                  <a:latin typeface="Fira Sans Extra Condensed Medium"/>
                  <a:ea typeface="Fira Sans Extra Condensed Medium"/>
                  <a:cs typeface="Fira Sans Extra Condensed Medium"/>
                  <a:sym typeface="Fira Sans Extra Condensed Medium"/>
                </a:rPr>
                <a:t>Challenge</a:t>
              </a:r>
              <a:endParaRPr sz="2000" b="1">
                <a:solidFill>
                  <a:schemeClr val="accent2"/>
                </a:solidFill>
                <a:latin typeface="Fira Sans Extra Condensed Medium"/>
                <a:ea typeface="Fira Sans Extra Condensed Medium"/>
                <a:cs typeface="Fira Sans Extra Condensed Medium"/>
                <a:sym typeface="Fira Sans Extra Condensed Medium"/>
              </a:endParaRPr>
            </a:p>
          </p:txBody>
        </p:sp>
        <p:sp>
          <p:nvSpPr>
            <p:cNvPr id="18" name="Google Shape;572;p24">
              <a:extLst>
                <a:ext uri="{FF2B5EF4-FFF2-40B4-BE49-F238E27FC236}">
                  <a16:creationId xmlns:a16="http://schemas.microsoft.com/office/drawing/2014/main" id="{8EB90CA3-BA5C-A730-4656-CEA56932B6B7}"/>
                </a:ext>
              </a:extLst>
            </p:cNvPr>
            <p:cNvSpPr/>
            <p:nvPr/>
          </p:nvSpPr>
          <p:spPr>
            <a:xfrm>
              <a:off x="-6467" y="1769932"/>
              <a:ext cx="1907100" cy="2642400"/>
            </a:xfrm>
            <a:prstGeom prst="round2DiagRect">
              <a:avLst>
                <a:gd name="adj1" fmla="val 38588"/>
                <a:gd name="adj2" fmla="val 0"/>
              </a:avLst>
            </a:prstGeom>
            <a:solidFill>
              <a:schemeClr val="bg1">
                <a:lumMod val="75000"/>
                <a:alpha val="22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573;p24">
              <a:extLst>
                <a:ext uri="{FF2B5EF4-FFF2-40B4-BE49-F238E27FC236}">
                  <a16:creationId xmlns:a16="http://schemas.microsoft.com/office/drawing/2014/main" id="{026AFD4A-DF06-39EF-B8DC-57A4B90E208C}"/>
                </a:ext>
              </a:extLst>
            </p:cNvPr>
            <p:cNvSpPr/>
            <p:nvPr/>
          </p:nvSpPr>
          <p:spPr>
            <a:xfrm>
              <a:off x="3446" y="1148119"/>
              <a:ext cx="1907100" cy="1271100"/>
            </a:xfrm>
            <a:prstGeom prst="round2DiagRect">
              <a:avLst>
                <a:gd name="adj1" fmla="val 40929"/>
                <a:gd name="adj2" fmla="val 0"/>
              </a:avLst>
            </a:prstGeom>
            <a:solidFill>
              <a:srgbClr val="DEDEDE"/>
            </a:solidFill>
            <a:ln>
              <a:solidFill>
                <a:schemeClr val="tx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74;p24">
              <a:extLst>
                <a:ext uri="{FF2B5EF4-FFF2-40B4-BE49-F238E27FC236}">
                  <a16:creationId xmlns:a16="http://schemas.microsoft.com/office/drawing/2014/main" id="{1EB68CD3-5BCE-D283-F5C7-55805812298F}"/>
                </a:ext>
              </a:extLst>
            </p:cNvPr>
            <p:cNvSpPr txBox="1"/>
            <p:nvPr/>
          </p:nvSpPr>
          <p:spPr>
            <a:xfrm>
              <a:off x="83918" y="2558515"/>
              <a:ext cx="1685060" cy="1526939"/>
            </a:xfrm>
            <a:prstGeom prst="rect">
              <a:avLst/>
            </a:prstGeom>
            <a:noFill/>
            <a:ln>
              <a:noFill/>
            </a:ln>
          </p:spPr>
          <p:txBody>
            <a:bodyPr spcFirstLastPara="1" wrap="square" lIns="91425" tIns="0" rIns="91425" bIns="0" anchor="t" anchorCtr="0">
              <a:noAutofit/>
            </a:bodyPr>
            <a:lstStyle/>
            <a:p>
              <a:pPr marL="0" lvl="0" indent="0" rtl="0">
                <a:spcBef>
                  <a:spcPts val="0"/>
                </a:spcBef>
                <a:spcAft>
                  <a:spcPts val="0"/>
                </a:spcAft>
                <a:buClr>
                  <a:schemeClr val="dk1"/>
                </a:buClr>
                <a:buSzPts val="1100"/>
                <a:buFont typeface="Arial"/>
                <a:buNone/>
              </a:pPr>
              <a:r>
                <a:rPr lang="en-US" sz="1600">
                  <a:latin typeface="Fira Sans" panose="020B0503050000020004" pitchFamily="34" charset="0"/>
                  <a:ea typeface="Roboto"/>
                  <a:cs typeface="Roboto"/>
                  <a:sym typeface="Roboto"/>
                </a:rPr>
                <a:t>They allow objective investigation of module progress and enable students to self-assess themselves </a:t>
              </a:r>
              <a:endParaRPr sz="1600">
                <a:latin typeface="Fira Sans" panose="020B0503050000020004" pitchFamily="34" charset="0"/>
                <a:ea typeface="Roboto"/>
                <a:cs typeface="Roboto"/>
                <a:sym typeface="Roboto"/>
              </a:endParaRPr>
            </a:p>
          </p:txBody>
        </p:sp>
        <p:sp>
          <p:nvSpPr>
            <p:cNvPr id="21" name="Google Shape;575;p24">
              <a:extLst>
                <a:ext uri="{FF2B5EF4-FFF2-40B4-BE49-F238E27FC236}">
                  <a16:creationId xmlns:a16="http://schemas.microsoft.com/office/drawing/2014/main" id="{4CFD6FD3-89E3-F71C-4385-20A47C06B0A0}"/>
                </a:ext>
              </a:extLst>
            </p:cNvPr>
            <p:cNvSpPr txBox="1"/>
            <p:nvPr/>
          </p:nvSpPr>
          <p:spPr>
            <a:xfrm>
              <a:off x="327446" y="1549633"/>
              <a:ext cx="1259100" cy="280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solidFill>
                    <a:schemeClr val="dk2"/>
                  </a:solidFill>
                  <a:latin typeface="Fira Sans Extra Condensed Medium"/>
                  <a:ea typeface="Fira Sans Extra Condensed Medium"/>
                  <a:cs typeface="Fira Sans Extra Condensed Medium"/>
                  <a:sym typeface="Fira Sans Extra Condensed Medium"/>
                </a:rPr>
                <a:t>Quiz</a:t>
              </a:r>
              <a:endParaRPr sz="2000" b="1">
                <a:solidFill>
                  <a:schemeClr val="dk2"/>
                </a:solidFill>
                <a:latin typeface="Fira Sans Extra Condensed Medium"/>
                <a:ea typeface="Fira Sans Extra Condensed Medium"/>
                <a:cs typeface="Fira Sans Extra Condensed Medium"/>
                <a:sym typeface="Fira Sans Extra Condensed Medium"/>
              </a:endParaRPr>
            </a:p>
          </p:txBody>
        </p:sp>
      </p:grpSp>
      <p:sp>
        <p:nvSpPr>
          <p:cNvPr id="56" name="Google Shape;2147;p24">
            <a:extLst>
              <a:ext uri="{FF2B5EF4-FFF2-40B4-BE49-F238E27FC236}">
                <a16:creationId xmlns:a16="http://schemas.microsoft.com/office/drawing/2014/main" id="{C1CDEBEA-7BD7-D588-D494-A39DCE965560}"/>
              </a:ext>
            </a:extLst>
          </p:cNvPr>
          <p:cNvSpPr/>
          <p:nvPr/>
        </p:nvSpPr>
        <p:spPr>
          <a:xfrm>
            <a:off x="5746342" y="3878585"/>
            <a:ext cx="1100014" cy="1200329"/>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7" name="Elemento grafico 56" descr="Stretta di mano con riempimento a tinta unita">
            <a:extLst>
              <a:ext uri="{FF2B5EF4-FFF2-40B4-BE49-F238E27FC236}">
                <a16:creationId xmlns:a16="http://schemas.microsoft.com/office/drawing/2014/main" id="{D46EB58D-619C-84F4-D6C2-F200BC027D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9233124">
            <a:off x="5854940" y="4099303"/>
            <a:ext cx="882819" cy="882819"/>
          </a:xfrm>
          <a:prstGeom prst="rect">
            <a:avLst/>
          </a:prstGeom>
        </p:spPr>
      </p:pic>
      <p:pic>
        <p:nvPicPr>
          <p:cNvPr id="58" name="Elemento grafico 57" descr="Stretta di mano con riempimento a tinta unita">
            <a:extLst>
              <a:ext uri="{FF2B5EF4-FFF2-40B4-BE49-F238E27FC236}">
                <a16:creationId xmlns:a16="http://schemas.microsoft.com/office/drawing/2014/main" id="{0387DA12-01FE-CD4C-857C-6B63DA2F39F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8861206">
            <a:off x="5930261" y="4195028"/>
            <a:ext cx="732176" cy="732176"/>
          </a:xfrm>
          <a:prstGeom prst="rect">
            <a:avLst/>
          </a:prstGeom>
        </p:spPr>
      </p:pic>
      <p:sp>
        <p:nvSpPr>
          <p:cNvPr id="92" name="Google Shape;2152;p24">
            <a:extLst>
              <a:ext uri="{FF2B5EF4-FFF2-40B4-BE49-F238E27FC236}">
                <a16:creationId xmlns:a16="http://schemas.microsoft.com/office/drawing/2014/main" id="{31A3F602-2302-7212-30DF-761CD0E872D7}"/>
              </a:ext>
            </a:extLst>
          </p:cNvPr>
          <p:cNvSpPr/>
          <p:nvPr/>
        </p:nvSpPr>
        <p:spPr>
          <a:xfrm>
            <a:off x="7507361" y="3878585"/>
            <a:ext cx="1016627" cy="1128949"/>
          </a:xfrm>
          <a:custGeom>
            <a:avLst/>
            <a:gdLst/>
            <a:ahLst/>
            <a:cxnLst/>
            <a:rect l="l" t="t" r="r" b="b"/>
            <a:pathLst>
              <a:path w="32651" h="37687" extrusionOk="0">
                <a:moveTo>
                  <a:pt x="16310" y="1"/>
                </a:moveTo>
                <a:lnTo>
                  <a:pt x="0" y="9438"/>
                </a:lnTo>
                <a:lnTo>
                  <a:pt x="0" y="28281"/>
                </a:lnTo>
                <a:lnTo>
                  <a:pt x="16310" y="37687"/>
                </a:lnTo>
                <a:lnTo>
                  <a:pt x="32651" y="28281"/>
                </a:lnTo>
                <a:lnTo>
                  <a:pt x="32651" y="9438"/>
                </a:lnTo>
                <a:lnTo>
                  <a:pt x="16310" y="1"/>
                </a:lnTo>
                <a:close/>
              </a:path>
            </a:pathLst>
          </a:custGeom>
          <a:solidFill>
            <a:srgbClr val="F0F1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2154;p24">
            <a:extLst>
              <a:ext uri="{FF2B5EF4-FFF2-40B4-BE49-F238E27FC236}">
                <a16:creationId xmlns:a16="http://schemas.microsoft.com/office/drawing/2014/main" id="{12460597-169C-196B-6F08-3923BB0FC38D}"/>
              </a:ext>
            </a:extLst>
          </p:cNvPr>
          <p:cNvSpPr/>
          <p:nvPr/>
        </p:nvSpPr>
        <p:spPr>
          <a:xfrm>
            <a:off x="7993233" y="3996164"/>
            <a:ext cx="84782" cy="146057"/>
          </a:xfrm>
          <a:custGeom>
            <a:avLst/>
            <a:gdLst/>
            <a:ahLst/>
            <a:cxnLst/>
            <a:rect l="l" t="t" r="r" b="b"/>
            <a:pathLst>
              <a:path w="1838" h="3326" extrusionOk="0">
                <a:moveTo>
                  <a:pt x="855" y="0"/>
                </a:moveTo>
                <a:cubicBezTo>
                  <a:pt x="602" y="0"/>
                  <a:pt x="380" y="95"/>
                  <a:pt x="222" y="285"/>
                </a:cubicBezTo>
                <a:cubicBezTo>
                  <a:pt x="64" y="475"/>
                  <a:pt x="0" y="697"/>
                  <a:pt x="32" y="950"/>
                </a:cubicBezTo>
                <a:lnTo>
                  <a:pt x="349" y="3325"/>
                </a:lnTo>
                <a:lnTo>
                  <a:pt x="1489" y="3325"/>
                </a:lnTo>
                <a:lnTo>
                  <a:pt x="1805" y="950"/>
                </a:lnTo>
                <a:cubicBezTo>
                  <a:pt x="1837" y="697"/>
                  <a:pt x="1774" y="475"/>
                  <a:pt x="1615" y="285"/>
                </a:cubicBezTo>
                <a:cubicBezTo>
                  <a:pt x="1457" y="95"/>
                  <a:pt x="1235" y="0"/>
                  <a:pt x="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2155;p24">
            <a:extLst>
              <a:ext uri="{FF2B5EF4-FFF2-40B4-BE49-F238E27FC236}">
                <a16:creationId xmlns:a16="http://schemas.microsoft.com/office/drawing/2014/main" id="{EE1C4315-263B-5A72-C0FE-51EAE1C67D75}"/>
              </a:ext>
            </a:extLst>
          </p:cNvPr>
          <p:cNvSpPr/>
          <p:nvPr/>
        </p:nvSpPr>
        <p:spPr>
          <a:xfrm>
            <a:off x="7717113" y="4107397"/>
            <a:ext cx="141750" cy="133541"/>
          </a:xfrm>
          <a:custGeom>
            <a:avLst/>
            <a:gdLst/>
            <a:ahLst/>
            <a:cxnLst/>
            <a:rect l="l" t="t" r="r" b="b"/>
            <a:pathLst>
              <a:path w="3073" h="3041" extrusionOk="0">
                <a:moveTo>
                  <a:pt x="919" y="1"/>
                </a:moveTo>
                <a:cubicBezTo>
                  <a:pt x="698" y="1"/>
                  <a:pt x="508" y="96"/>
                  <a:pt x="349" y="222"/>
                </a:cubicBezTo>
                <a:lnTo>
                  <a:pt x="254" y="317"/>
                </a:lnTo>
                <a:cubicBezTo>
                  <a:pt x="96" y="507"/>
                  <a:pt x="1" y="729"/>
                  <a:pt x="1" y="982"/>
                </a:cubicBezTo>
                <a:cubicBezTo>
                  <a:pt x="33" y="1204"/>
                  <a:pt x="159" y="1426"/>
                  <a:pt x="349" y="1584"/>
                </a:cubicBezTo>
                <a:lnTo>
                  <a:pt x="2249" y="3041"/>
                </a:lnTo>
                <a:lnTo>
                  <a:pt x="3073" y="2249"/>
                </a:lnTo>
                <a:lnTo>
                  <a:pt x="1584" y="349"/>
                </a:lnTo>
                <a:cubicBezTo>
                  <a:pt x="1426" y="127"/>
                  <a:pt x="1204" y="1"/>
                  <a:pt x="91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2156;p24">
            <a:extLst>
              <a:ext uri="{FF2B5EF4-FFF2-40B4-BE49-F238E27FC236}">
                <a16:creationId xmlns:a16="http://schemas.microsoft.com/office/drawing/2014/main" id="{2AD930FC-CF5A-CDDF-39FA-5C35F52B2D34}"/>
              </a:ext>
            </a:extLst>
          </p:cNvPr>
          <p:cNvSpPr/>
          <p:nvPr/>
        </p:nvSpPr>
        <p:spPr>
          <a:xfrm>
            <a:off x="7607560" y="4373030"/>
            <a:ext cx="153420" cy="77903"/>
          </a:xfrm>
          <a:custGeom>
            <a:avLst/>
            <a:gdLst/>
            <a:ahLst/>
            <a:cxnLst/>
            <a:rect l="l" t="t" r="r" b="b"/>
            <a:pathLst>
              <a:path w="3326" h="1774" extrusionOk="0">
                <a:moveTo>
                  <a:pt x="824" y="0"/>
                </a:moveTo>
                <a:cubicBezTo>
                  <a:pt x="381" y="0"/>
                  <a:pt x="1" y="380"/>
                  <a:pt x="1" y="824"/>
                </a:cubicBezTo>
                <a:lnTo>
                  <a:pt x="1" y="950"/>
                </a:lnTo>
                <a:cubicBezTo>
                  <a:pt x="1" y="1425"/>
                  <a:pt x="381" y="1774"/>
                  <a:pt x="824" y="1774"/>
                </a:cubicBezTo>
                <a:lnTo>
                  <a:pt x="951" y="1774"/>
                </a:lnTo>
                <a:lnTo>
                  <a:pt x="3326" y="1489"/>
                </a:lnTo>
                <a:lnTo>
                  <a:pt x="3326" y="317"/>
                </a:lnTo>
                <a:lnTo>
                  <a:pt x="951" y="32"/>
                </a:lnTo>
                <a:cubicBezTo>
                  <a:pt x="919" y="0"/>
                  <a:pt x="856" y="0"/>
                  <a:pt x="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157;p24">
            <a:extLst>
              <a:ext uri="{FF2B5EF4-FFF2-40B4-BE49-F238E27FC236}">
                <a16:creationId xmlns:a16="http://schemas.microsoft.com/office/drawing/2014/main" id="{51FDB68A-E9E6-63D3-A473-F193EFE3085A}"/>
              </a:ext>
            </a:extLst>
          </p:cNvPr>
          <p:cNvSpPr/>
          <p:nvPr/>
        </p:nvSpPr>
        <p:spPr>
          <a:xfrm>
            <a:off x="8318986" y="4364687"/>
            <a:ext cx="154896" cy="77903"/>
          </a:xfrm>
          <a:custGeom>
            <a:avLst/>
            <a:gdLst/>
            <a:ahLst/>
            <a:cxnLst/>
            <a:rect l="l" t="t" r="r" b="b"/>
            <a:pathLst>
              <a:path w="3358" h="1774" extrusionOk="0">
                <a:moveTo>
                  <a:pt x="2407" y="0"/>
                </a:moveTo>
                <a:lnTo>
                  <a:pt x="1" y="317"/>
                </a:lnTo>
                <a:lnTo>
                  <a:pt x="1" y="1457"/>
                </a:lnTo>
                <a:lnTo>
                  <a:pt x="2407" y="1774"/>
                </a:lnTo>
                <a:lnTo>
                  <a:pt x="2534" y="1774"/>
                </a:lnTo>
                <a:cubicBezTo>
                  <a:pt x="2756" y="1774"/>
                  <a:pt x="2946" y="1679"/>
                  <a:pt x="3104" y="1552"/>
                </a:cubicBezTo>
                <a:cubicBezTo>
                  <a:pt x="3262" y="1394"/>
                  <a:pt x="3357" y="1172"/>
                  <a:pt x="3357" y="950"/>
                </a:cubicBezTo>
                <a:lnTo>
                  <a:pt x="3357" y="824"/>
                </a:lnTo>
                <a:cubicBezTo>
                  <a:pt x="3357" y="380"/>
                  <a:pt x="2977" y="0"/>
                  <a:pt x="2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2158;p24">
            <a:extLst>
              <a:ext uri="{FF2B5EF4-FFF2-40B4-BE49-F238E27FC236}">
                <a16:creationId xmlns:a16="http://schemas.microsoft.com/office/drawing/2014/main" id="{C1404077-EADD-859B-6948-8D59732B37A8}"/>
              </a:ext>
            </a:extLst>
          </p:cNvPr>
          <p:cNvSpPr/>
          <p:nvPr/>
        </p:nvSpPr>
        <p:spPr>
          <a:xfrm>
            <a:off x="8215291" y="4100458"/>
            <a:ext cx="141704" cy="134946"/>
          </a:xfrm>
          <a:custGeom>
            <a:avLst/>
            <a:gdLst/>
            <a:ahLst/>
            <a:cxnLst/>
            <a:rect l="l" t="t" r="r" b="b"/>
            <a:pathLst>
              <a:path w="3072" h="3073" extrusionOk="0">
                <a:moveTo>
                  <a:pt x="2154" y="0"/>
                </a:moveTo>
                <a:cubicBezTo>
                  <a:pt x="1900" y="0"/>
                  <a:pt x="1647" y="127"/>
                  <a:pt x="1488" y="349"/>
                </a:cubicBezTo>
                <a:lnTo>
                  <a:pt x="0" y="2249"/>
                </a:lnTo>
                <a:lnTo>
                  <a:pt x="823" y="3072"/>
                </a:lnTo>
                <a:lnTo>
                  <a:pt x="2724" y="1584"/>
                </a:lnTo>
                <a:cubicBezTo>
                  <a:pt x="2914" y="1457"/>
                  <a:pt x="3040" y="1235"/>
                  <a:pt x="3072" y="982"/>
                </a:cubicBezTo>
                <a:cubicBezTo>
                  <a:pt x="3072" y="760"/>
                  <a:pt x="3009" y="507"/>
                  <a:pt x="2819" y="317"/>
                </a:cubicBezTo>
                <a:lnTo>
                  <a:pt x="2724" y="254"/>
                </a:lnTo>
                <a:cubicBezTo>
                  <a:pt x="2565" y="95"/>
                  <a:pt x="2375"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2161;p24">
            <a:extLst>
              <a:ext uri="{FF2B5EF4-FFF2-40B4-BE49-F238E27FC236}">
                <a16:creationId xmlns:a16="http://schemas.microsoft.com/office/drawing/2014/main" id="{A3A2EC17-C1E4-EF0C-C8A9-E0483E6035FC}"/>
              </a:ext>
            </a:extLst>
          </p:cNvPr>
          <p:cNvSpPr/>
          <p:nvPr/>
        </p:nvSpPr>
        <p:spPr>
          <a:xfrm>
            <a:off x="7844241" y="4201987"/>
            <a:ext cx="385672" cy="418628"/>
          </a:xfrm>
          <a:custGeom>
            <a:avLst/>
            <a:gdLst/>
            <a:ahLst/>
            <a:cxnLst/>
            <a:rect l="l" t="t" r="r" b="b"/>
            <a:pathLst>
              <a:path w="8361" h="9533" extrusionOk="0">
                <a:moveTo>
                  <a:pt x="4212" y="602"/>
                </a:moveTo>
                <a:cubicBezTo>
                  <a:pt x="5130" y="602"/>
                  <a:pt x="6049" y="982"/>
                  <a:pt x="6714" y="1647"/>
                </a:cubicBezTo>
                <a:cubicBezTo>
                  <a:pt x="7379" y="2312"/>
                  <a:pt x="7759" y="3199"/>
                  <a:pt x="7759" y="4180"/>
                </a:cubicBezTo>
                <a:cubicBezTo>
                  <a:pt x="7759" y="4814"/>
                  <a:pt x="7664" y="5320"/>
                  <a:pt x="7411" y="5700"/>
                </a:cubicBezTo>
                <a:cubicBezTo>
                  <a:pt x="7411" y="5732"/>
                  <a:pt x="7379" y="5764"/>
                  <a:pt x="7347" y="5795"/>
                </a:cubicBezTo>
                <a:cubicBezTo>
                  <a:pt x="6556" y="6904"/>
                  <a:pt x="6112" y="7981"/>
                  <a:pt x="6049" y="8931"/>
                </a:cubicBezTo>
                <a:lnTo>
                  <a:pt x="2375" y="8931"/>
                </a:lnTo>
                <a:cubicBezTo>
                  <a:pt x="2249" y="7601"/>
                  <a:pt x="1457" y="6429"/>
                  <a:pt x="1140" y="5922"/>
                </a:cubicBezTo>
                <a:cubicBezTo>
                  <a:pt x="1077" y="5859"/>
                  <a:pt x="1014" y="5764"/>
                  <a:pt x="982" y="5732"/>
                </a:cubicBezTo>
                <a:cubicBezTo>
                  <a:pt x="760" y="5289"/>
                  <a:pt x="665" y="4814"/>
                  <a:pt x="633" y="4307"/>
                </a:cubicBezTo>
                <a:cubicBezTo>
                  <a:pt x="602" y="3325"/>
                  <a:pt x="950" y="2407"/>
                  <a:pt x="1647" y="1710"/>
                </a:cubicBezTo>
                <a:cubicBezTo>
                  <a:pt x="2312" y="1013"/>
                  <a:pt x="3199" y="602"/>
                  <a:pt x="4180" y="602"/>
                </a:cubicBezTo>
                <a:close/>
                <a:moveTo>
                  <a:pt x="4180" y="0"/>
                </a:moveTo>
                <a:cubicBezTo>
                  <a:pt x="3040" y="0"/>
                  <a:pt x="1995" y="475"/>
                  <a:pt x="1204" y="1298"/>
                </a:cubicBezTo>
                <a:cubicBezTo>
                  <a:pt x="412" y="2122"/>
                  <a:pt x="0" y="3199"/>
                  <a:pt x="32" y="4307"/>
                </a:cubicBezTo>
                <a:cubicBezTo>
                  <a:pt x="63" y="4909"/>
                  <a:pt x="190" y="5479"/>
                  <a:pt x="443" y="6017"/>
                </a:cubicBezTo>
                <a:cubicBezTo>
                  <a:pt x="475" y="6080"/>
                  <a:pt x="538" y="6144"/>
                  <a:pt x="633" y="6270"/>
                </a:cubicBezTo>
                <a:cubicBezTo>
                  <a:pt x="950" y="6745"/>
                  <a:pt x="1679" y="7822"/>
                  <a:pt x="1774" y="8994"/>
                </a:cubicBezTo>
                <a:cubicBezTo>
                  <a:pt x="1805" y="9311"/>
                  <a:pt x="2059" y="9532"/>
                  <a:pt x="2375" y="9532"/>
                </a:cubicBezTo>
                <a:lnTo>
                  <a:pt x="6049" y="9532"/>
                </a:lnTo>
                <a:cubicBezTo>
                  <a:pt x="6366" y="9532"/>
                  <a:pt x="6619" y="9311"/>
                  <a:pt x="6651" y="8994"/>
                </a:cubicBezTo>
                <a:cubicBezTo>
                  <a:pt x="6714" y="8139"/>
                  <a:pt x="7126" y="7189"/>
                  <a:pt x="7854" y="6144"/>
                </a:cubicBezTo>
                <a:cubicBezTo>
                  <a:pt x="7886" y="6080"/>
                  <a:pt x="7917" y="6049"/>
                  <a:pt x="7949" y="6017"/>
                </a:cubicBezTo>
                <a:cubicBezTo>
                  <a:pt x="8234" y="5542"/>
                  <a:pt x="8361" y="4940"/>
                  <a:pt x="8361" y="4180"/>
                </a:cubicBezTo>
                <a:cubicBezTo>
                  <a:pt x="8361" y="3040"/>
                  <a:pt x="7949" y="1995"/>
                  <a:pt x="7157" y="1203"/>
                </a:cubicBezTo>
                <a:cubicBezTo>
                  <a:pt x="6334" y="412"/>
                  <a:pt x="5289" y="0"/>
                  <a:pt x="4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2162;p24">
            <a:extLst>
              <a:ext uri="{FF2B5EF4-FFF2-40B4-BE49-F238E27FC236}">
                <a16:creationId xmlns:a16="http://schemas.microsoft.com/office/drawing/2014/main" id="{744147AE-C89D-6476-B04E-32AF9F874E7B}"/>
              </a:ext>
            </a:extLst>
          </p:cNvPr>
          <p:cNvSpPr/>
          <p:nvPr/>
        </p:nvSpPr>
        <p:spPr>
          <a:xfrm>
            <a:off x="7942077" y="4637258"/>
            <a:ext cx="197288" cy="29246"/>
          </a:xfrm>
          <a:custGeom>
            <a:avLst/>
            <a:gdLst/>
            <a:ahLst/>
            <a:cxnLst/>
            <a:rect l="l" t="t" r="r" b="b"/>
            <a:pathLst>
              <a:path w="4277" h="666" extrusionOk="0">
                <a:moveTo>
                  <a:pt x="286" y="0"/>
                </a:moveTo>
                <a:cubicBezTo>
                  <a:pt x="128" y="0"/>
                  <a:pt x="1" y="127"/>
                  <a:pt x="1" y="285"/>
                </a:cubicBezTo>
                <a:lnTo>
                  <a:pt x="1" y="380"/>
                </a:lnTo>
                <a:cubicBezTo>
                  <a:pt x="1" y="539"/>
                  <a:pt x="96" y="665"/>
                  <a:pt x="286" y="665"/>
                </a:cubicBezTo>
                <a:lnTo>
                  <a:pt x="3991" y="665"/>
                </a:lnTo>
                <a:cubicBezTo>
                  <a:pt x="4150" y="665"/>
                  <a:pt x="4276" y="539"/>
                  <a:pt x="4276" y="380"/>
                </a:cubicBezTo>
                <a:lnTo>
                  <a:pt x="4276" y="285"/>
                </a:lnTo>
                <a:cubicBezTo>
                  <a:pt x="4276" y="127"/>
                  <a:pt x="4150" y="0"/>
                  <a:pt x="3991"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2163;p24">
            <a:extLst>
              <a:ext uri="{FF2B5EF4-FFF2-40B4-BE49-F238E27FC236}">
                <a16:creationId xmlns:a16="http://schemas.microsoft.com/office/drawing/2014/main" id="{28696923-B67B-B0E8-99D1-7385F78491E2}"/>
              </a:ext>
            </a:extLst>
          </p:cNvPr>
          <p:cNvSpPr/>
          <p:nvPr/>
        </p:nvSpPr>
        <p:spPr>
          <a:xfrm>
            <a:off x="7950842" y="4681743"/>
            <a:ext cx="173901" cy="29246"/>
          </a:xfrm>
          <a:custGeom>
            <a:avLst/>
            <a:gdLst/>
            <a:ahLst/>
            <a:cxnLst/>
            <a:rect l="l" t="t" r="r" b="b"/>
            <a:pathLst>
              <a:path w="3770" h="666" extrusionOk="0">
                <a:moveTo>
                  <a:pt x="286" y="1"/>
                </a:moveTo>
                <a:cubicBezTo>
                  <a:pt x="128" y="1"/>
                  <a:pt x="1" y="127"/>
                  <a:pt x="1" y="286"/>
                </a:cubicBezTo>
                <a:lnTo>
                  <a:pt x="1" y="412"/>
                </a:lnTo>
                <a:cubicBezTo>
                  <a:pt x="1" y="539"/>
                  <a:pt x="128" y="666"/>
                  <a:pt x="286" y="666"/>
                </a:cubicBezTo>
                <a:lnTo>
                  <a:pt x="3516" y="666"/>
                </a:lnTo>
                <a:cubicBezTo>
                  <a:pt x="3643" y="666"/>
                  <a:pt x="3770" y="571"/>
                  <a:pt x="3770" y="412"/>
                </a:cubicBezTo>
                <a:lnTo>
                  <a:pt x="3770" y="286"/>
                </a:lnTo>
                <a:cubicBezTo>
                  <a:pt x="3770" y="127"/>
                  <a:pt x="3643" y="1"/>
                  <a:pt x="3516"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164;p24">
            <a:extLst>
              <a:ext uri="{FF2B5EF4-FFF2-40B4-BE49-F238E27FC236}">
                <a16:creationId xmlns:a16="http://schemas.microsoft.com/office/drawing/2014/main" id="{DC270056-2FAB-BB62-85D2-5CF3B888C324}"/>
              </a:ext>
            </a:extLst>
          </p:cNvPr>
          <p:cNvSpPr/>
          <p:nvPr/>
        </p:nvSpPr>
        <p:spPr>
          <a:xfrm>
            <a:off x="7959606" y="4729038"/>
            <a:ext cx="156372" cy="34823"/>
          </a:xfrm>
          <a:custGeom>
            <a:avLst/>
            <a:gdLst/>
            <a:ahLst/>
            <a:cxnLst/>
            <a:rect l="l" t="t" r="r" b="b"/>
            <a:pathLst>
              <a:path w="3390" h="793" extrusionOk="0">
                <a:moveTo>
                  <a:pt x="223" y="1"/>
                </a:moveTo>
                <a:cubicBezTo>
                  <a:pt x="96" y="1"/>
                  <a:pt x="1" y="64"/>
                  <a:pt x="33" y="159"/>
                </a:cubicBezTo>
                <a:cubicBezTo>
                  <a:pt x="191" y="507"/>
                  <a:pt x="888" y="792"/>
                  <a:pt x="1711" y="792"/>
                </a:cubicBezTo>
                <a:cubicBezTo>
                  <a:pt x="2534" y="792"/>
                  <a:pt x="3231" y="507"/>
                  <a:pt x="3358" y="159"/>
                </a:cubicBezTo>
                <a:cubicBezTo>
                  <a:pt x="3390" y="64"/>
                  <a:pt x="3295" y="1"/>
                  <a:pt x="3200"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170;p24">
            <a:extLst>
              <a:ext uri="{FF2B5EF4-FFF2-40B4-BE49-F238E27FC236}">
                <a16:creationId xmlns:a16="http://schemas.microsoft.com/office/drawing/2014/main" id="{8EC704B6-32A2-11D9-119A-5C76267BE481}"/>
              </a:ext>
            </a:extLst>
          </p:cNvPr>
          <p:cNvSpPr/>
          <p:nvPr/>
        </p:nvSpPr>
        <p:spPr>
          <a:xfrm>
            <a:off x="7963988" y="4290956"/>
            <a:ext cx="149084" cy="251757"/>
          </a:xfrm>
          <a:custGeom>
            <a:avLst/>
            <a:gdLst/>
            <a:ahLst/>
            <a:cxnLst/>
            <a:rect l="l" t="t" r="r" b="b"/>
            <a:pathLst>
              <a:path w="3232" h="5733" extrusionOk="0">
                <a:moveTo>
                  <a:pt x="3136" y="1"/>
                </a:moveTo>
                <a:lnTo>
                  <a:pt x="603" y="2946"/>
                </a:lnTo>
                <a:lnTo>
                  <a:pt x="1521" y="3168"/>
                </a:lnTo>
                <a:lnTo>
                  <a:pt x="1" y="5733"/>
                </a:lnTo>
                <a:lnTo>
                  <a:pt x="3231" y="2851"/>
                </a:lnTo>
                <a:lnTo>
                  <a:pt x="1996" y="2471"/>
                </a:lnTo>
                <a:lnTo>
                  <a:pt x="313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2147;p24">
            <a:extLst>
              <a:ext uri="{FF2B5EF4-FFF2-40B4-BE49-F238E27FC236}">
                <a16:creationId xmlns:a16="http://schemas.microsoft.com/office/drawing/2014/main" id="{DC88B77F-19B2-333C-D03B-FDDC46A2A468}"/>
              </a:ext>
            </a:extLst>
          </p:cNvPr>
          <p:cNvSpPr/>
          <p:nvPr/>
        </p:nvSpPr>
        <p:spPr>
          <a:xfrm rot="4655802">
            <a:off x="2798203" y="3816113"/>
            <a:ext cx="982747" cy="1171422"/>
          </a:xfrm>
          <a:custGeom>
            <a:avLst/>
            <a:gdLst/>
            <a:ahLst/>
            <a:cxnLst/>
            <a:rect l="l" t="t" r="r" b="b"/>
            <a:pathLst>
              <a:path w="30593" h="35312" extrusionOk="0">
                <a:moveTo>
                  <a:pt x="15296" y="1"/>
                </a:moveTo>
                <a:lnTo>
                  <a:pt x="0" y="8836"/>
                </a:lnTo>
                <a:lnTo>
                  <a:pt x="0" y="26508"/>
                </a:lnTo>
                <a:lnTo>
                  <a:pt x="15296" y="35312"/>
                </a:lnTo>
                <a:lnTo>
                  <a:pt x="30593" y="26508"/>
                </a:lnTo>
                <a:lnTo>
                  <a:pt x="30593" y="8836"/>
                </a:lnTo>
                <a:lnTo>
                  <a:pt x="15296" y="1"/>
                </a:lnTo>
                <a:close/>
              </a:path>
            </a:pathLst>
          </a:custGeom>
          <a:solidFill>
            <a:srgbClr val="F0F1F1"/>
          </a:solidFill>
          <a:ln w="31750">
            <a:solidFill>
              <a:schemeClr val="bg1">
                <a:lumMod val="85000"/>
              </a:schemeClr>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Fumetto 2 134">
            <a:extLst>
              <a:ext uri="{FF2B5EF4-FFF2-40B4-BE49-F238E27FC236}">
                <a16:creationId xmlns:a16="http://schemas.microsoft.com/office/drawing/2014/main" id="{ACBFD78D-D59E-430E-67A1-D53B0C03C6BB}"/>
              </a:ext>
            </a:extLst>
          </p:cNvPr>
          <p:cNvSpPr/>
          <p:nvPr/>
        </p:nvSpPr>
        <p:spPr>
          <a:xfrm rot="20190443">
            <a:off x="2863624" y="4193845"/>
            <a:ext cx="405252" cy="309067"/>
          </a:xfrm>
          <a:prstGeom prst="wedgeRoundRectCallout">
            <a:avLst>
              <a:gd name="adj1" fmla="val -33036"/>
              <a:gd name="adj2" fmla="val 10000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36" name="Fumetto 2 135">
            <a:extLst>
              <a:ext uri="{FF2B5EF4-FFF2-40B4-BE49-F238E27FC236}">
                <a16:creationId xmlns:a16="http://schemas.microsoft.com/office/drawing/2014/main" id="{0BEF5C0E-5BD4-0AB2-C1BC-FC82BB38BEB3}"/>
              </a:ext>
            </a:extLst>
          </p:cNvPr>
          <p:cNvSpPr/>
          <p:nvPr/>
        </p:nvSpPr>
        <p:spPr>
          <a:xfrm rot="1055521">
            <a:off x="3332609" y="4148340"/>
            <a:ext cx="405252" cy="309067"/>
          </a:xfrm>
          <a:prstGeom prst="wedgeRoundRectCallout">
            <a:avLst>
              <a:gd name="adj1" fmla="val -33036"/>
              <a:gd name="adj2" fmla="val 100003"/>
              <a:gd name="adj3" fmla="val 16667"/>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it-IT"/>
          </a:p>
        </p:txBody>
      </p:sp>
      <p:sp>
        <p:nvSpPr>
          <p:cNvPr id="138" name="CasellaDiTesto 137">
            <a:extLst>
              <a:ext uri="{FF2B5EF4-FFF2-40B4-BE49-F238E27FC236}">
                <a16:creationId xmlns:a16="http://schemas.microsoft.com/office/drawing/2014/main" id="{C86A3368-F042-0A5C-9369-E02BBD8791CB}"/>
              </a:ext>
            </a:extLst>
          </p:cNvPr>
          <p:cNvSpPr txBox="1"/>
          <p:nvPr/>
        </p:nvSpPr>
        <p:spPr>
          <a:xfrm>
            <a:off x="6154564" y="1872116"/>
            <a:ext cx="2223948" cy="2308324"/>
          </a:xfrm>
          <a:prstGeom prst="rect">
            <a:avLst/>
          </a:prstGeom>
          <a:noFill/>
        </p:spPr>
        <p:txBody>
          <a:bodyPr wrap="square">
            <a:spAutoFit/>
          </a:bodyPr>
          <a:lstStyle/>
          <a:p>
            <a:r>
              <a:rPr lang="it-IT" sz="1600" err="1">
                <a:latin typeface="Fira Sans" panose="020B0503050000020004" pitchFamily="34" charset="0"/>
              </a:rPr>
              <a:t>A</a:t>
            </a:r>
            <a:r>
              <a:rPr lang="it-IT" sz="1600" b="0" i="0" err="1">
                <a:effectLst/>
                <a:latin typeface="Fira Sans" panose="020B0503050000020004" pitchFamily="34" charset="0"/>
              </a:rPr>
              <a:t>ims</a:t>
            </a:r>
            <a:r>
              <a:rPr lang="it-IT" sz="1600" b="0" i="0">
                <a:effectLst/>
                <a:latin typeface="Fira Sans" panose="020B0503050000020004" pitchFamily="34" charset="0"/>
              </a:rPr>
              <a:t> to model a </a:t>
            </a:r>
            <a:r>
              <a:rPr lang="it-IT" sz="1600" b="0" i="0" err="1">
                <a:effectLst/>
                <a:latin typeface="Fira Sans" panose="020B0503050000020004" pitchFamily="34" charset="0"/>
              </a:rPr>
              <a:t>particularly</a:t>
            </a:r>
            <a:r>
              <a:rPr lang="it-IT" sz="1600" b="0" i="0">
                <a:effectLst/>
                <a:latin typeface="Fira Sans" panose="020B0503050000020004" pitchFamily="34" charset="0"/>
              </a:rPr>
              <a:t> </a:t>
            </a:r>
            <a:r>
              <a:rPr lang="it-IT" sz="1600" b="0" i="0" err="1">
                <a:effectLst/>
                <a:latin typeface="Fira Sans" panose="020B0503050000020004" pitchFamily="34" charset="0"/>
              </a:rPr>
              <a:t>complex</a:t>
            </a:r>
            <a:r>
              <a:rPr lang="it-IT" sz="1600" b="0" i="0">
                <a:effectLst/>
                <a:latin typeface="Fira Sans" panose="020B0503050000020004" pitchFamily="34" charset="0"/>
              </a:rPr>
              <a:t> scenario with an </a:t>
            </a:r>
            <a:r>
              <a:rPr lang="it-IT" sz="1600" b="0" i="0" err="1">
                <a:effectLst/>
                <a:latin typeface="Fira Sans" panose="020B0503050000020004" pitchFamily="34" charset="0"/>
              </a:rPr>
              <a:t>unsolved</a:t>
            </a:r>
            <a:r>
              <a:rPr lang="it-IT" sz="1600" b="0" i="0">
                <a:effectLst/>
                <a:latin typeface="Fira Sans" panose="020B0503050000020004" pitchFamily="34" charset="0"/>
              </a:rPr>
              <a:t> </a:t>
            </a:r>
            <a:r>
              <a:rPr lang="it-IT" sz="1600" b="0" i="0" err="1">
                <a:effectLst/>
                <a:latin typeface="Fira Sans" panose="020B0503050000020004" pitchFamily="34" charset="0"/>
              </a:rPr>
              <a:t>problem</a:t>
            </a:r>
            <a:r>
              <a:rPr lang="it-IT" sz="1600" b="0" i="0">
                <a:effectLst/>
                <a:latin typeface="Fira Sans" panose="020B0503050000020004" pitchFamily="34" charset="0"/>
              </a:rPr>
              <a:t> that </a:t>
            </a:r>
            <a:r>
              <a:rPr lang="it-IT" sz="1600" b="0" i="0" err="1">
                <a:effectLst/>
                <a:latin typeface="Fira Sans" panose="020B0503050000020004" pitchFamily="34" charset="0"/>
              </a:rPr>
              <a:t>students</a:t>
            </a:r>
            <a:r>
              <a:rPr lang="it-IT" sz="1600" b="0" i="0">
                <a:effectLst/>
                <a:latin typeface="Fira Sans" panose="020B0503050000020004" pitchFamily="34" charset="0"/>
              </a:rPr>
              <a:t> </a:t>
            </a:r>
            <a:r>
              <a:rPr lang="it-IT" sz="1600" b="0" i="0" err="1">
                <a:effectLst/>
                <a:latin typeface="Fira Sans" panose="020B0503050000020004" pitchFamily="34" charset="0"/>
              </a:rPr>
              <a:t>try</a:t>
            </a:r>
            <a:r>
              <a:rPr lang="it-IT" sz="1600" b="0" i="0">
                <a:effectLst/>
                <a:latin typeface="Fira Sans" panose="020B0503050000020004" pitchFamily="34" charset="0"/>
              </a:rPr>
              <a:t> to solve </a:t>
            </a:r>
            <a:r>
              <a:rPr lang="it-IT" sz="1600" b="0" i="0" err="1">
                <a:effectLst/>
                <a:latin typeface="Fira Sans" panose="020B0503050000020004" pitchFamily="34" charset="0"/>
              </a:rPr>
              <a:t>using</a:t>
            </a:r>
            <a:br>
              <a:rPr lang="it-IT" sz="1600">
                <a:latin typeface="Fira Sans" panose="020B0503050000020004" pitchFamily="34" charset="0"/>
              </a:rPr>
            </a:br>
            <a:r>
              <a:rPr lang="it-IT" sz="1600" b="0" i="0">
                <a:effectLst/>
                <a:latin typeface="Fira Sans" panose="020B0503050000020004" pitchFamily="34" charset="0"/>
              </a:rPr>
              <a:t>all the background</a:t>
            </a:r>
            <a:br>
              <a:rPr lang="it-IT" sz="1600">
                <a:latin typeface="Fira Sans" panose="020B0503050000020004" pitchFamily="34" charset="0"/>
              </a:rPr>
            </a:br>
            <a:r>
              <a:rPr lang="it-IT" sz="1600" b="0" i="0" err="1">
                <a:effectLst/>
                <a:latin typeface="Fira Sans" panose="020B0503050000020004" pitchFamily="34" charset="0"/>
              </a:rPr>
              <a:t>provided</a:t>
            </a:r>
            <a:r>
              <a:rPr lang="it-IT" sz="1600" b="0" i="0">
                <a:effectLst/>
                <a:latin typeface="Fira Sans" panose="020B0503050000020004" pitchFamily="34" charset="0"/>
              </a:rPr>
              <a:t> by the </a:t>
            </a:r>
            <a:r>
              <a:rPr lang="it-IT" sz="1600" b="0" i="0" err="1">
                <a:effectLst/>
                <a:latin typeface="Fira Sans" panose="020B0503050000020004" pitchFamily="34" charset="0"/>
              </a:rPr>
              <a:t>lecture</a:t>
            </a:r>
            <a:endParaRPr lang="it-IT" sz="1600">
              <a:latin typeface="Fira Sans" panose="020B0503050000020004" pitchFamily="34" charset="0"/>
            </a:endParaRPr>
          </a:p>
        </p:txBody>
      </p:sp>
      <p:sp>
        <p:nvSpPr>
          <p:cNvPr id="139" name="CasellaDiTesto 138">
            <a:extLst>
              <a:ext uri="{FF2B5EF4-FFF2-40B4-BE49-F238E27FC236}">
                <a16:creationId xmlns:a16="http://schemas.microsoft.com/office/drawing/2014/main" id="{8F5D20E5-A0B7-441C-7FAE-8FCE3FEBCB79}"/>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17</a:t>
            </a:r>
          </a:p>
        </p:txBody>
      </p:sp>
    </p:spTree>
    <p:extLst>
      <p:ext uri="{BB962C8B-B14F-4D97-AF65-F5344CB8AC3E}">
        <p14:creationId xmlns:p14="http://schemas.microsoft.com/office/powerpoint/2010/main" val="2936804708"/>
      </p:ext>
    </p:extLst>
  </p:cSld>
  <p:clrMapOvr>
    <a:masterClrMapping/>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2" name="Rettangolo 81">
            <a:extLst>
              <a:ext uri="{FF2B5EF4-FFF2-40B4-BE49-F238E27FC236}">
                <a16:creationId xmlns:a16="http://schemas.microsoft.com/office/drawing/2014/main" id="{CC58698E-0B83-5B35-0C03-B2F4D10F50B3}"/>
              </a:ext>
            </a:extLst>
          </p:cNvPr>
          <p:cNvSpPr/>
          <p:nvPr/>
        </p:nvSpPr>
        <p:spPr>
          <a:xfrm>
            <a:off x="5130445" y="2399834"/>
            <a:ext cx="586542" cy="556561"/>
          </a:xfrm>
          <a:prstGeom prst="rect">
            <a:avLst/>
          </a:prstGeom>
          <a:solidFill>
            <a:srgbClr val="FFFAF7">
              <a:alpha val="98000"/>
            </a:srgbClr>
          </a:solidFill>
          <a:ln>
            <a:solidFill>
              <a:srgbClr val="FFFA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144;p37">
            <a:extLst>
              <a:ext uri="{FF2B5EF4-FFF2-40B4-BE49-F238E27FC236}">
                <a16:creationId xmlns:a16="http://schemas.microsoft.com/office/drawing/2014/main" id="{92DCAC61-E0D6-12E4-F9BD-10D54CDA259D}"/>
              </a:ext>
            </a:extLst>
          </p:cNvPr>
          <p:cNvSpPr txBox="1"/>
          <p:nvPr/>
        </p:nvSpPr>
        <p:spPr>
          <a:xfrm>
            <a:off x="5842771" y="3403609"/>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100">
              <a:solidFill>
                <a:srgbClr val="434343"/>
              </a:solidFill>
              <a:latin typeface="Anaheim"/>
              <a:ea typeface="Anaheim"/>
              <a:cs typeface="Anaheim"/>
              <a:sym typeface="Anaheim"/>
            </a:endParaRPr>
          </a:p>
        </p:txBody>
      </p:sp>
      <p:sp>
        <p:nvSpPr>
          <p:cNvPr id="8" name="Google Shape;1148;p37">
            <a:extLst>
              <a:ext uri="{FF2B5EF4-FFF2-40B4-BE49-F238E27FC236}">
                <a16:creationId xmlns:a16="http://schemas.microsoft.com/office/drawing/2014/main" id="{EB1D235D-61A0-4DE0-0C63-46A26DC97CDF}"/>
              </a:ext>
            </a:extLst>
          </p:cNvPr>
          <p:cNvSpPr txBox="1"/>
          <p:nvPr/>
        </p:nvSpPr>
        <p:spPr>
          <a:xfrm>
            <a:off x="1157150" y="3362355"/>
            <a:ext cx="2051700" cy="69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endParaRPr sz="1100">
              <a:solidFill>
                <a:srgbClr val="434343"/>
              </a:solidFill>
              <a:latin typeface="Anaheim"/>
              <a:ea typeface="Anaheim"/>
              <a:cs typeface="Anaheim"/>
              <a:sym typeface="Anaheim"/>
            </a:endParaRPr>
          </a:p>
        </p:txBody>
      </p:sp>
      <p:grpSp>
        <p:nvGrpSpPr>
          <p:cNvPr id="76" name="Gruppo 75">
            <a:extLst>
              <a:ext uri="{FF2B5EF4-FFF2-40B4-BE49-F238E27FC236}">
                <a16:creationId xmlns:a16="http://schemas.microsoft.com/office/drawing/2014/main" id="{69D77DDA-D472-31F4-181E-BE4723FB5E88}"/>
              </a:ext>
            </a:extLst>
          </p:cNvPr>
          <p:cNvGrpSpPr/>
          <p:nvPr/>
        </p:nvGrpSpPr>
        <p:grpSpPr>
          <a:xfrm>
            <a:off x="-252919" y="1567462"/>
            <a:ext cx="9396920" cy="2221303"/>
            <a:chOff x="484269" y="1704066"/>
            <a:chExt cx="7757030" cy="1654074"/>
          </a:xfrm>
        </p:grpSpPr>
        <p:sp>
          <p:nvSpPr>
            <p:cNvPr id="2" name="Google Shape;1141;p37">
              <a:extLst>
                <a:ext uri="{FF2B5EF4-FFF2-40B4-BE49-F238E27FC236}">
                  <a16:creationId xmlns:a16="http://schemas.microsoft.com/office/drawing/2014/main" id="{5977CE00-4BEC-DEDA-7011-45C0F9FF5465}"/>
                </a:ext>
              </a:extLst>
            </p:cNvPr>
            <p:cNvSpPr txBox="1"/>
            <p:nvPr/>
          </p:nvSpPr>
          <p:spPr>
            <a:xfrm>
              <a:off x="484269" y="2015163"/>
              <a:ext cx="2957879" cy="1230819"/>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2400">
                  <a:solidFill>
                    <a:srgbClr val="434343"/>
                  </a:solidFill>
                  <a:latin typeface="Fira Sans" panose="020B0503050000020004" pitchFamily="34" charset="0"/>
                  <a:ea typeface="Anaheim"/>
                  <a:cs typeface="Anaheim"/>
                  <a:sym typeface="Anaheim"/>
                </a:rPr>
                <a:t>Study of the teaching methodologies and strategies </a:t>
              </a:r>
              <a:endParaRPr sz="2400">
                <a:solidFill>
                  <a:srgbClr val="434343"/>
                </a:solidFill>
                <a:latin typeface="Fira Sans" panose="020B0503050000020004" pitchFamily="34" charset="0"/>
                <a:ea typeface="Anaheim"/>
                <a:cs typeface="Anaheim"/>
                <a:sym typeface="Anaheim"/>
              </a:endParaRPr>
            </a:p>
          </p:txBody>
        </p:sp>
        <p:sp>
          <p:nvSpPr>
            <p:cNvPr id="3" name="Google Shape;1143;p37">
              <a:extLst>
                <a:ext uri="{FF2B5EF4-FFF2-40B4-BE49-F238E27FC236}">
                  <a16:creationId xmlns:a16="http://schemas.microsoft.com/office/drawing/2014/main" id="{BC972342-0C9B-F508-697B-E1FEE586FC42}"/>
                </a:ext>
              </a:extLst>
            </p:cNvPr>
            <p:cNvSpPr txBox="1"/>
            <p:nvPr/>
          </p:nvSpPr>
          <p:spPr>
            <a:xfrm>
              <a:off x="5843690" y="2029866"/>
              <a:ext cx="2397609" cy="73679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it-IT" sz="2400">
                  <a:solidFill>
                    <a:srgbClr val="434343"/>
                  </a:solidFill>
                  <a:latin typeface="Fira Sans" panose="020B0503050000020004" pitchFamily="34" charset="0"/>
                  <a:ea typeface="Anaheim"/>
                  <a:cs typeface="Anaheim"/>
                  <a:sym typeface="Anaheim"/>
                </a:rPr>
                <a:t>Definition of a </a:t>
              </a:r>
              <a:r>
                <a:rPr lang="it-IT" sz="2400" err="1">
                  <a:solidFill>
                    <a:schemeClr val="tx1"/>
                  </a:solidFill>
                  <a:latin typeface="Fira Sans" panose="020B0503050000020004" pitchFamily="34" charset="0"/>
                  <a:ea typeface="Anaheim"/>
                  <a:cs typeface="Anaheim"/>
                  <a:sym typeface="Anaheim"/>
                </a:rPr>
                <a:t>teaching</a:t>
              </a:r>
              <a:r>
                <a:rPr lang="it-IT" sz="2400">
                  <a:solidFill>
                    <a:schemeClr val="tx1"/>
                  </a:solidFill>
                  <a:latin typeface="Fira Sans" panose="020B0503050000020004" pitchFamily="34" charset="0"/>
                  <a:ea typeface="Anaheim"/>
                  <a:cs typeface="Anaheim"/>
                  <a:sym typeface="Anaheim"/>
                </a:rPr>
                <a:t> </a:t>
              </a:r>
              <a:r>
                <a:rPr lang="it-IT" sz="2400" err="1">
                  <a:solidFill>
                    <a:schemeClr val="tx1"/>
                  </a:solidFill>
                  <a:latin typeface="Fira Sans" panose="020B0503050000020004" pitchFamily="34" charset="0"/>
                  <a:ea typeface="Anaheim"/>
                  <a:cs typeface="Anaheim"/>
                  <a:sym typeface="Anaheim"/>
                </a:rPr>
                <a:t>module</a:t>
              </a:r>
              <a:r>
                <a:rPr lang="it-IT" sz="2400">
                  <a:solidFill>
                    <a:schemeClr val="tx1"/>
                  </a:solidFill>
                  <a:latin typeface="Fira Sans" panose="020B0503050000020004" pitchFamily="34" charset="0"/>
                  <a:ea typeface="Anaheim"/>
                  <a:cs typeface="Anaheim"/>
                  <a:sym typeface="Anaheim"/>
                </a:rPr>
                <a:t> </a:t>
              </a:r>
              <a:r>
                <a:rPr lang="it-IT" sz="2400">
                  <a:solidFill>
                    <a:srgbClr val="434343"/>
                  </a:solidFill>
                  <a:latin typeface="Fira Sans" panose="020B0503050000020004" pitchFamily="34" charset="0"/>
                  <a:ea typeface="Anaheim"/>
                  <a:cs typeface="Anaheim"/>
                  <a:sym typeface="Anaheim"/>
                </a:rPr>
                <a:t>for </a:t>
              </a:r>
              <a:r>
                <a:rPr lang="it-IT" sz="2400" err="1">
                  <a:solidFill>
                    <a:srgbClr val="434343"/>
                  </a:solidFill>
                  <a:latin typeface="Fira Sans" panose="020B0503050000020004" pitchFamily="34" charset="0"/>
                  <a:ea typeface="Anaheim"/>
                  <a:cs typeface="Anaheim"/>
                  <a:sym typeface="Anaheim"/>
                </a:rPr>
                <a:t>Alloy</a:t>
              </a:r>
              <a:r>
                <a:rPr lang="it-IT" sz="2400">
                  <a:solidFill>
                    <a:srgbClr val="434343"/>
                  </a:solidFill>
                  <a:latin typeface="Fira Sans" panose="020B0503050000020004" pitchFamily="34" charset="0"/>
                  <a:ea typeface="Anaheim"/>
                  <a:cs typeface="Anaheim"/>
                  <a:sym typeface="Anaheim"/>
                </a:rPr>
                <a:t> 6 </a:t>
              </a:r>
              <a:endParaRPr sz="2400">
                <a:solidFill>
                  <a:srgbClr val="434343"/>
                </a:solidFill>
                <a:latin typeface="Fira Sans" panose="020B0503050000020004" pitchFamily="34" charset="0"/>
                <a:ea typeface="Anaheim"/>
                <a:cs typeface="Anaheim"/>
                <a:sym typeface="Anaheim"/>
              </a:endParaRPr>
            </a:p>
          </p:txBody>
        </p:sp>
        <p:sp>
          <p:nvSpPr>
            <p:cNvPr id="5" name="Google Shape;1145;p37">
              <a:extLst>
                <a:ext uri="{FF2B5EF4-FFF2-40B4-BE49-F238E27FC236}">
                  <a16:creationId xmlns:a16="http://schemas.microsoft.com/office/drawing/2014/main" id="{E8E45AEB-DD73-EE2F-9478-C891E18A4260}"/>
                </a:ext>
              </a:extLst>
            </p:cNvPr>
            <p:cNvSpPr txBox="1"/>
            <p:nvPr/>
          </p:nvSpPr>
          <p:spPr>
            <a:xfrm>
              <a:off x="1643144" y="1704066"/>
              <a:ext cx="1691926" cy="66212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rgbClr val="434343"/>
                  </a:solidFill>
                  <a:latin typeface="Fira Sans" panose="020B0503050000020004" pitchFamily="34" charset="0"/>
                  <a:ea typeface="Staatliches"/>
                  <a:cs typeface="Staatliches"/>
                  <a:sym typeface="Staatliches"/>
                </a:rPr>
                <a:t> </a:t>
              </a:r>
              <a:r>
                <a:rPr lang="en" sz="2800" b="1">
                  <a:solidFill>
                    <a:srgbClr val="434343"/>
                  </a:solidFill>
                  <a:latin typeface="Fira Sans" panose="020B0503050000020004" pitchFamily="34" charset="0"/>
                  <a:ea typeface="Staatliches"/>
                  <a:cs typeface="Staatliches"/>
                  <a:sym typeface="Staatliches"/>
                </a:rPr>
                <a:t>STEP 01</a:t>
              </a:r>
              <a:endParaRPr sz="2800" b="1">
                <a:solidFill>
                  <a:srgbClr val="434343"/>
                </a:solidFill>
                <a:latin typeface="Fira Sans" panose="020B0503050000020004" pitchFamily="34" charset="0"/>
                <a:ea typeface="Staatliches"/>
                <a:cs typeface="Staatliches"/>
                <a:sym typeface="Staatliches"/>
              </a:endParaRPr>
            </a:p>
          </p:txBody>
        </p:sp>
        <p:sp>
          <p:nvSpPr>
            <p:cNvPr id="6" name="Google Shape;1146;p37">
              <a:extLst>
                <a:ext uri="{FF2B5EF4-FFF2-40B4-BE49-F238E27FC236}">
                  <a16:creationId xmlns:a16="http://schemas.microsoft.com/office/drawing/2014/main" id="{1369D0FF-25FE-052C-04F5-423215AE4FAB}"/>
                </a:ext>
              </a:extLst>
            </p:cNvPr>
            <p:cNvSpPr txBox="1"/>
            <p:nvPr/>
          </p:nvSpPr>
          <p:spPr>
            <a:xfrm>
              <a:off x="5890767" y="1704066"/>
              <a:ext cx="15783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800" b="1">
                  <a:solidFill>
                    <a:srgbClr val="434343"/>
                  </a:solidFill>
                  <a:latin typeface="Fira Sans" panose="020B0503050000020004" pitchFamily="34" charset="0"/>
                  <a:ea typeface="Staatliches"/>
                  <a:cs typeface="Staatliches"/>
                  <a:sym typeface="Staatliches"/>
                </a:rPr>
                <a:t>STEP 02</a:t>
              </a:r>
              <a:endParaRPr sz="2800" b="1">
                <a:solidFill>
                  <a:srgbClr val="434343"/>
                </a:solidFill>
                <a:latin typeface="Fira Sans" panose="020B0503050000020004" pitchFamily="34" charset="0"/>
                <a:ea typeface="Staatliches"/>
                <a:cs typeface="Staatliches"/>
                <a:sym typeface="Staatliches"/>
              </a:endParaRPr>
            </a:p>
          </p:txBody>
        </p:sp>
        <p:sp>
          <p:nvSpPr>
            <p:cNvPr id="7" name="Google Shape;1147;p37">
              <a:extLst>
                <a:ext uri="{FF2B5EF4-FFF2-40B4-BE49-F238E27FC236}">
                  <a16:creationId xmlns:a16="http://schemas.microsoft.com/office/drawing/2014/main" id="{0D646646-C6F1-00CB-AAFA-A7402D50E6D7}"/>
                </a:ext>
              </a:extLst>
            </p:cNvPr>
            <p:cNvSpPr txBox="1"/>
            <p:nvPr/>
          </p:nvSpPr>
          <p:spPr>
            <a:xfrm>
              <a:off x="5935150" y="3032340"/>
              <a:ext cx="15783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434343"/>
                </a:solidFill>
                <a:latin typeface="Staatliches"/>
                <a:ea typeface="Staatliches"/>
                <a:cs typeface="Staatliches"/>
                <a:sym typeface="Staatliches"/>
              </a:endParaRPr>
            </a:p>
          </p:txBody>
        </p:sp>
        <p:sp>
          <p:nvSpPr>
            <p:cNvPr id="10" name="Google Shape;1150;p37">
              <a:extLst>
                <a:ext uri="{FF2B5EF4-FFF2-40B4-BE49-F238E27FC236}">
                  <a16:creationId xmlns:a16="http://schemas.microsoft.com/office/drawing/2014/main" id="{8851D9ED-BF49-40E2-72BE-615E6A5385CA}"/>
                </a:ext>
              </a:extLst>
            </p:cNvPr>
            <p:cNvSpPr/>
            <p:nvPr/>
          </p:nvSpPr>
          <p:spPr>
            <a:xfrm>
              <a:off x="3525189" y="1979628"/>
              <a:ext cx="881700" cy="827700"/>
            </a:xfrm>
            <a:prstGeom prst="roundRect">
              <a:avLst>
                <a:gd name="adj" fmla="val 4313"/>
              </a:avLst>
            </a:prstGeom>
            <a:solidFill>
              <a:srgbClr val="F2A364">
                <a:alpha val="6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1;p37">
              <a:extLst>
                <a:ext uri="{FF2B5EF4-FFF2-40B4-BE49-F238E27FC236}">
                  <a16:creationId xmlns:a16="http://schemas.microsoft.com/office/drawing/2014/main" id="{6C4F4470-DDE0-0DA6-7D46-E8A716DD2D03}"/>
                </a:ext>
              </a:extLst>
            </p:cNvPr>
            <p:cNvSpPr/>
            <p:nvPr/>
          </p:nvSpPr>
          <p:spPr>
            <a:xfrm>
              <a:off x="3571790" y="1919367"/>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7;p37">
              <a:extLst>
                <a:ext uri="{FF2B5EF4-FFF2-40B4-BE49-F238E27FC236}">
                  <a16:creationId xmlns:a16="http://schemas.microsoft.com/office/drawing/2014/main" id="{9D829321-6CC9-9D3A-77A5-900A6619046A}"/>
                </a:ext>
              </a:extLst>
            </p:cNvPr>
            <p:cNvSpPr/>
            <p:nvPr/>
          </p:nvSpPr>
          <p:spPr>
            <a:xfrm>
              <a:off x="4743390" y="1938962"/>
              <a:ext cx="881700" cy="827700"/>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159;p37">
              <a:extLst>
                <a:ext uri="{FF2B5EF4-FFF2-40B4-BE49-F238E27FC236}">
                  <a16:creationId xmlns:a16="http://schemas.microsoft.com/office/drawing/2014/main" id="{BB7B320E-4BF3-06F6-AF83-0775407BD060}"/>
                </a:ext>
              </a:extLst>
            </p:cNvPr>
            <p:cNvCxnSpPr>
              <a:cxnSpLocks/>
            </p:cNvCxnSpPr>
            <p:nvPr/>
          </p:nvCxnSpPr>
          <p:spPr>
            <a:xfrm>
              <a:off x="4440370" y="2434462"/>
              <a:ext cx="328318" cy="0"/>
            </a:xfrm>
            <a:prstGeom prst="straightConnector1">
              <a:avLst/>
            </a:prstGeom>
            <a:noFill/>
            <a:ln w="9525" cap="flat" cmpd="sng">
              <a:solidFill>
                <a:srgbClr val="434343"/>
              </a:solidFill>
              <a:prstDash val="solid"/>
              <a:round/>
              <a:headEnd type="none" w="med" len="med"/>
              <a:tailEnd type="none" w="med" len="med"/>
            </a:ln>
          </p:spPr>
        </p:cxnSp>
        <p:grpSp>
          <p:nvGrpSpPr>
            <p:cNvPr id="38" name="Google Shape;1178;p37">
              <a:extLst>
                <a:ext uri="{FF2B5EF4-FFF2-40B4-BE49-F238E27FC236}">
                  <a16:creationId xmlns:a16="http://schemas.microsoft.com/office/drawing/2014/main" id="{74A3002D-8342-1D57-B5CE-8012956051EF}"/>
                </a:ext>
              </a:extLst>
            </p:cNvPr>
            <p:cNvGrpSpPr/>
            <p:nvPr/>
          </p:nvGrpSpPr>
          <p:grpSpPr>
            <a:xfrm>
              <a:off x="5124300" y="2148925"/>
              <a:ext cx="295350" cy="368600"/>
              <a:chOff x="3841250" y="2071650"/>
              <a:chExt cx="295350" cy="368600"/>
            </a:xfrm>
          </p:grpSpPr>
          <p:sp>
            <p:nvSpPr>
              <p:cNvPr id="39" name="Google Shape;1179;p37">
                <a:extLst>
                  <a:ext uri="{FF2B5EF4-FFF2-40B4-BE49-F238E27FC236}">
                    <a16:creationId xmlns:a16="http://schemas.microsoft.com/office/drawing/2014/main" id="{3588EC0D-89F0-9097-089C-B1B2EC9DEE73}"/>
                  </a:ext>
                </a:extLst>
              </p:cNvPr>
              <p:cNvSpPr/>
              <p:nvPr/>
            </p:nvSpPr>
            <p:spPr>
              <a:xfrm>
                <a:off x="3841250" y="2071650"/>
                <a:ext cx="295350" cy="368600"/>
              </a:xfrm>
              <a:custGeom>
                <a:avLst/>
                <a:gdLst/>
                <a:ahLst/>
                <a:cxnLst/>
                <a:rect l="l" t="t" r="r" b="b"/>
                <a:pathLst>
                  <a:path w="11814" h="14744" extrusionOk="0">
                    <a:moveTo>
                      <a:pt x="1418" y="1"/>
                    </a:moveTo>
                    <a:cubicBezTo>
                      <a:pt x="633" y="1"/>
                      <a:pt x="0" y="634"/>
                      <a:pt x="0" y="1418"/>
                    </a:cubicBezTo>
                    <a:lnTo>
                      <a:pt x="0" y="13326"/>
                    </a:lnTo>
                    <a:cubicBezTo>
                      <a:pt x="0" y="14101"/>
                      <a:pt x="633" y="14744"/>
                      <a:pt x="1418" y="14744"/>
                    </a:cubicBezTo>
                    <a:lnTo>
                      <a:pt x="10396" y="14744"/>
                    </a:lnTo>
                    <a:cubicBezTo>
                      <a:pt x="11171" y="14744"/>
                      <a:pt x="11814" y="14101"/>
                      <a:pt x="11814" y="13326"/>
                    </a:cubicBezTo>
                    <a:lnTo>
                      <a:pt x="11814" y="10671"/>
                    </a:lnTo>
                    <a:cubicBezTo>
                      <a:pt x="11814" y="10543"/>
                      <a:pt x="11717" y="10479"/>
                      <a:pt x="11620" y="10479"/>
                    </a:cubicBezTo>
                    <a:cubicBezTo>
                      <a:pt x="11523" y="10479"/>
                      <a:pt x="11426" y="10543"/>
                      <a:pt x="11426" y="10671"/>
                    </a:cubicBezTo>
                    <a:lnTo>
                      <a:pt x="11426" y="13326"/>
                    </a:lnTo>
                    <a:cubicBezTo>
                      <a:pt x="11426" y="13893"/>
                      <a:pt x="10963" y="14356"/>
                      <a:pt x="10396" y="14356"/>
                    </a:cubicBezTo>
                    <a:lnTo>
                      <a:pt x="1418" y="14356"/>
                    </a:lnTo>
                    <a:cubicBezTo>
                      <a:pt x="841" y="14356"/>
                      <a:pt x="378" y="13893"/>
                      <a:pt x="378" y="13326"/>
                    </a:cubicBezTo>
                    <a:lnTo>
                      <a:pt x="378" y="1418"/>
                    </a:lnTo>
                    <a:cubicBezTo>
                      <a:pt x="378" y="842"/>
                      <a:pt x="841" y="379"/>
                      <a:pt x="1418" y="379"/>
                    </a:cubicBezTo>
                    <a:lnTo>
                      <a:pt x="10396" y="379"/>
                    </a:lnTo>
                    <a:cubicBezTo>
                      <a:pt x="10963" y="379"/>
                      <a:pt x="11426" y="842"/>
                      <a:pt x="11426" y="1418"/>
                    </a:cubicBezTo>
                    <a:lnTo>
                      <a:pt x="11426" y="9943"/>
                    </a:lnTo>
                    <a:cubicBezTo>
                      <a:pt x="11426" y="10047"/>
                      <a:pt x="11511" y="10132"/>
                      <a:pt x="11625" y="10132"/>
                    </a:cubicBezTo>
                    <a:cubicBezTo>
                      <a:pt x="11729" y="10132"/>
                      <a:pt x="11814" y="10047"/>
                      <a:pt x="11814" y="9943"/>
                    </a:cubicBezTo>
                    <a:lnTo>
                      <a:pt x="11814" y="1418"/>
                    </a:lnTo>
                    <a:cubicBezTo>
                      <a:pt x="11814" y="634"/>
                      <a:pt x="11171" y="1"/>
                      <a:pt x="1039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0;p37">
                <a:extLst>
                  <a:ext uri="{FF2B5EF4-FFF2-40B4-BE49-F238E27FC236}">
                    <a16:creationId xmlns:a16="http://schemas.microsoft.com/office/drawing/2014/main" id="{2A9EBA6A-3E35-2D48-B4B8-E9B30DDB405B}"/>
                  </a:ext>
                </a:extLst>
              </p:cNvPr>
              <p:cNvSpPr/>
              <p:nvPr/>
            </p:nvSpPr>
            <p:spPr>
              <a:xfrm>
                <a:off x="3870300" y="2208450"/>
                <a:ext cx="52950" cy="44200"/>
              </a:xfrm>
              <a:custGeom>
                <a:avLst/>
                <a:gdLst/>
                <a:ahLst/>
                <a:cxnLst/>
                <a:rect l="l" t="t" r="r" b="b"/>
                <a:pathLst>
                  <a:path w="2118" h="1768" extrusionOk="0">
                    <a:moveTo>
                      <a:pt x="1513" y="379"/>
                    </a:moveTo>
                    <a:cubicBezTo>
                      <a:pt x="1636" y="379"/>
                      <a:pt x="1740" y="483"/>
                      <a:pt x="1740" y="606"/>
                    </a:cubicBezTo>
                    <a:lnTo>
                      <a:pt x="1740" y="1173"/>
                    </a:lnTo>
                    <a:cubicBezTo>
                      <a:pt x="1740" y="1286"/>
                      <a:pt x="1636" y="1390"/>
                      <a:pt x="1513" y="1390"/>
                    </a:cubicBezTo>
                    <a:lnTo>
                      <a:pt x="606" y="1390"/>
                    </a:lnTo>
                    <a:cubicBezTo>
                      <a:pt x="483" y="1390"/>
                      <a:pt x="388" y="1286"/>
                      <a:pt x="388" y="1173"/>
                    </a:cubicBezTo>
                    <a:lnTo>
                      <a:pt x="388" y="606"/>
                    </a:lnTo>
                    <a:cubicBezTo>
                      <a:pt x="388" y="483"/>
                      <a:pt x="483" y="379"/>
                      <a:pt x="606" y="379"/>
                    </a:cubicBezTo>
                    <a:close/>
                    <a:moveTo>
                      <a:pt x="606" y="1"/>
                    </a:moveTo>
                    <a:cubicBezTo>
                      <a:pt x="275" y="1"/>
                      <a:pt x="1" y="275"/>
                      <a:pt x="1" y="606"/>
                    </a:cubicBezTo>
                    <a:lnTo>
                      <a:pt x="1" y="1173"/>
                    </a:lnTo>
                    <a:cubicBezTo>
                      <a:pt x="1" y="1503"/>
                      <a:pt x="275" y="1768"/>
                      <a:pt x="606" y="1768"/>
                    </a:cubicBezTo>
                    <a:lnTo>
                      <a:pt x="1513" y="1768"/>
                    </a:lnTo>
                    <a:cubicBezTo>
                      <a:pt x="1844" y="1768"/>
                      <a:pt x="2118" y="1503"/>
                      <a:pt x="2118" y="1173"/>
                    </a:cubicBezTo>
                    <a:lnTo>
                      <a:pt x="2118" y="606"/>
                    </a:lnTo>
                    <a:cubicBezTo>
                      <a:pt x="211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1;p37">
                <a:extLst>
                  <a:ext uri="{FF2B5EF4-FFF2-40B4-BE49-F238E27FC236}">
                    <a16:creationId xmlns:a16="http://schemas.microsoft.com/office/drawing/2014/main" id="{1B19FCD9-C5B0-87FF-36F8-AC165A01B101}"/>
                  </a:ext>
                </a:extLst>
              </p:cNvPr>
              <p:cNvSpPr/>
              <p:nvPr/>
            </p:nvSpPr>
            <p:spPr>
              <a:xfrm>
                <a:off x="3931725" y="2208450"/>
                <a:ext cx="52725" cy="44200"/>
              </a:xfrm>
              <a:custGeom>
                <a:avLst/>
                <a:gdLst/>
                <a:ahLst/>
                <a:cxnLst/>
                <a:rect l="l" t="t" r="r" b="b"/>
                <a:pathLst>
                  <a:path w="2109" h="1768" extrusionOk="0">
                    <a:moveTo>
                      <a:pt x="1513" y="379"/>
                    </a:moveTo>
                    <a:cubicBezTo>
                      <a:pt x="1636" y="379"/>
                      <a:pt x="1730" y="483"/>
                      <a:pt x="1730" y="606"/>
                    </a:cubicBezTo>
                    <a:lnTo>
                      <a:pt x="1730" y="1173"/>
                    </a:lnTo>
                    <a:cubicBezTo>
                      <a:pt x="1730" y="1286"/>
                      <a:pt x="1636" y="1390"/>
                      <a:pt x="1513" y="1390"/>
                    </a:cubicBezTo>
                    <a:lnTo>
                      <a:pt x="596" y="1390"/>
                    </a:lnTo>
                    <a:cubicBezTo>
                      <a:pt x="483" y="1390"/>
                      <a:pt x="379" y="1286"/>
                      <a:pt x="379" y="1173"/>
                    </a:cubicBezTo>
                    <a:lnTo>
                      <a:pt x="379" y="606"/>
                    </a:lnTo>
                    <a:cubicBezTo>
                      <a:pt x="379" y="483"/>
                      <a:pt x="483" y="379"/>
                      <a:pt x="596" y="379"/>
                    </a:cubicBezTo>
                    <a:close/>
                    <a:moveTo>
                      <a:pt x="596" y="1"/>
                    </a:moveTo>
                    <a:cubicBezTo>
                      <a:pt x="266" y="1"/>
                      <a:pt x="1" y="275"/>
                      <a:pt x="1" y="606"/>
                    </a:cubicBezTo>
                    <a:lnTo>
                      <a:pt x="1" y="1173"/>
                    </a:lnTo>
                    <a:cubicBezTo>
                      <a:pt x="1" y="1503"/>
                      <a:pt x="266" y="1768"/>
                      <a:pt x="596" y="1768"/>
                    </a:cubicBezTo>
                    <a:lnTo>
                      <a:pt x="1513" y="1768"/>
                    </a:lnTo>
                    <a:cubicBezTo>
                      <a:pt x="1844" y="1768"/>
                      <a:pt x="2108" y="1503"/>
                      <a:pt x="2108" y="1173"/>
                    </a:cubicBezTo>
                    <a:lnTo>
                      <a:pt x="2108" y="606"/>
                    </a:lnTo>
                    <a:cubicBezTo>
                      <a:pt x="210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2;p37">
                <a:extLst>
                  <a:ext uri="{FF2B5EF4-FFF2-40B4-BE49-F238E27FC236}">
                    <a16:creationId xmlns:a16="http://schemas.microsoft.com/office/drawing/2014/main" id="{8AB0A4DD-A59D-9105-E121-CF59AAD95D23}"/>
                  </a:ext>
                </a:extLst>
              </p:cNvPr>
              <p:cNvSpPr/>
              <p:nvPr/>
            </p:nvSpPr>
            <p:spPr>
              <a:xfrm>
                <a:off x="3992925" y="2208450"/>
                <a:ext cx="52950" cy="44200"/>
              </a:xfrm>
              <a:custGeom>
                <a:avLst/>
                <a:gdLst/>
                <a:ahLst/>
                <a:cxnLst/>
                <a:rect l="l" t="t" r="r" b="b"/>
                <a:pathLst>
                  <a:path w="2118" h="1768" extrusionOk="0">
                    <a:moveTo>
                      <a:pt x="1513" y="379"/>
                    </a:moveTo>
                    <a:cubicBezTo>
                      <a:pt x="1636" y="379"/>
                      <a:pt x="1730" y="483"/>
                      <a:pt x="1730" y="606"/>
                    </a:cubicBezTo>
                    <a:lnTo>
                      <a:pt x="1730" y="1173"/>
                    </a:lnTo>
                    <a:cubicBezTo>
                      <a:pt x="1730" y="1286"/>
                      <a:pt x="1636" y="1390"/>
                      <a:pt x="1513" y="1390"/>
                    </a:cubicBezTo>
                    <a:lnTo>
                      <a:pt x="605" y="1390"/>
                    </a:lnTo>
                    <a:cubicBezTo>
                      <a:pt x="483" y="1390"/>
                      <a:pt x="379" y="1286"/>
                      <a:pt x="379" y="1173"/>
                    </a:cubicBezTo>
                    <a:lnTo>
                      <a:pt x="379" y="606"/>
                    </a:lnTo>
                    <a:cubicBezTo>
                      <a:pt x="379" y="483"/>
                      <a:pt x="483" y="379"/>
                      <a:pt x="605" y="379"/>
                    </a:cubicBezTo>
                    <a:close/>
                    <a:moveTo>
                      <a:pt x="605" y="1"/>
                    </a:moveTo>
                    <a:cubicBezTo>
                      <a:pt x="275" y="1"/>
                      <a:pt x="1" y="275"/>
                      <a:pt x="1" y="606"/>
                    </a:cubicBezTo>
                    <a:lnTo>
                      <a:pt x="1" y="1173"/>
                    </a:lnTo>
                    <a:cubicBezTo>
                      <a:pt x="1" y="1503"/>
                      <a:pt x="275" y="1768"/>
                      <a:pt x="605" y="1768"/>
                    </a:cubicBezTo>
                    <a:lnTo>
                      <a:pt x="1513" y="1768"/>
                    </a:lnTo>
                    <a:cubicBezTo>
                      <a:pt x="1843" y="1768"/>
                      <a:pt x="2118" y="1503"/>
                      <a:pt x="2118" y="1173"/>
                    </a:cubicBezTo>
                    <a:lnTo>
                      <a:pt x="2118" y="606"/>
                    </a:lnTo>
                    <a:cubicBezTo>
                      <a:pt x="2118" y="275"/>
                      <a:pt x="1843"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83;p37">
                <a:extLst>
                  <a:ext uri="{FF2B5EF4-FFF2-40B4-BE49-F238E27FC236}">
                    <a16:creationId xmlns:a16="http://schemas.microsoft.com/office/drawing/2014/main" id="{5925C239-928C-ED2A-6EBB-5B98C12D2BD7}"/>
                  </a:ext>
                </a:extLst>
              </p:cNvPr>
              <p:cNvSpPr/>
              <p:nvPr/>
            </p:nvSpPr>
            <p:spPr>
              <a:xfrm>
                <a:off x="4054125" y="2208450"/>
                <a:ext cx="52950" cy="44200"/>
              </a:xfrm>
              <a:custGeom>
                <a:avLst/>
                <a:gdLst/>
                <a:ahLst/>
                <a:cxnLst/>
                <a:rect l="l" t="t" r="r" b="b"/>
                <a:pathLst>
                  <a:path w="2118" h="1768" extrusionOk="0">
                    <a:moveTo>
                      <a:pt x="1512" y="379"/>
                    </a:moveTo>
                    <a:cubicBezTo>
                      <a:pt x="1635" y="379"/>
                      <a:pt x="1739" y="483"/>
                      <a:pt x="1739" y="606"/>
                    </a:cubicBezTo>
                    <a:lnTo>
                      <a:pt x="1739" y="1173"/>
                    </a:lnTo>
                    <a:cubicBezTo>
                      <a:pt x="1739" y="1286"/>
                      <a:pt x="1635" y="1390"/>
                      <a:pt x="1512" y="1390"/>
                    </a:cubicBezTo>
                    <a:lnTo>
                      <a:pt x="605" y="1390"/>
                    </a:lnTo>
                    <a:cubicBezTo>
                      <a:pt x="482" y="1390"/>
                      <a:pt x="388" y="1286"/>
                      <a:pt x="388" y="1173"/>
                    </a:cubicBezTo>
                    <a:lnTo>
                      <a:pt x="388" y="606"/>
                    </a:lnTo>
                    <a:cubicBezTo>
                      <a:pt x="388" y="483"/>
                      <a:pt x="482" y="379"/>
                      <a:pt x="605" y="379"/>
                    </a:cubicBezTo>
                    <a:close/>
                    <a:moveTo>
                      <a:pt x="605" y="1"/>
                    </a:moveTo>
                    <a:cubicBezTo>
                      <a:pt x="274" y="1"/>
                      <a:pt x="10" y="275"/>
                      <a:pt x="0" y="606"/>
                    </a:cubicBezTo>
                    <a:lnTo>
                      <a:pt x="0" y="1173"/>
                    </a:lnTo>
                    <a:cubicBezTo>
                      <a:pt x="0" y="1503"/>
                      <a:pt x="274" y="1768"/>
                      <a:pt x="605" y="1768"/>
                    </a:cubicBezTo>
                    <a:lnTo>
                      <a:pt x="1512" y="1768"/>
                    </a:lnTo>
                    <a:cubicBezTo>
                      <a:pt x="1853" y="1768"/>
                      <a:pt x="2117" y="1503"/>
                      <a:pt x="2117" y="1173"/>
                    </a:cubicBezTo>
                    <a:lnTo>
                      <a:pt x="2117" y="606"/>
                    </a:lnTo>
                    <a:cubicBezTo>
                      <a:pt x="2117" y="275"/>
                      <a:pt x="1853" y="1"/>
                      <a:pt x="15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84;p37">
                <a:extLst>
                  <a:ext uri="{FF2B5EF4-FFF2-40B4-BE49-F238E27FC236}">
                    <a16:creationId xmlns:a16="http://schemas.microsoft.com/office/drawing/2014/main" id="{7D8FD945-53B3-482D-FEEF-BBF95A18DDC4}"/>
                  </a:ext>
                </a:extLst>
              </p:cNvPr>
              <p:cNvSpPr/>
              <p:nvPr/>
            </p:nvSpPr>
            <p:spPr>
              <a:xfrm>
                <a:off x="3870300" y="2261375"/>
                <a:ext cx="52950" cy="44450"/>
              </a:xfrm>
              <a:custGeom>
                <a:avLst/>
                <a:gdLst/>
                <a:ahLst/>
                <a:cxnLst/>
                <a:rect l="l" t="t" r="r" b="b"/>
                <a:pathLst>
                  <a:path w="2118" h="1778" extrusionOk="0">
                    <a:moveTo>
                      <a:pt x="1513" y="388"/>
                    </a:moveTo>
                    <a:cubicBezTo>
                      <a:pt x="1636" y="388"/>
                      <a:pt x="1740" y="483"/>
                      <a:pt x="1740" y="605"/>
                    </a:cubicBezTo>
                    <a:lnTo>
                      <a:pt x="1740" y="1172"/>
                    </a:lnTo>
                    <a:cubicBezTo>
                      <a:pt x="1740" y="1295"/>
                      <a:pt x="1636" y="1390"/>
                      <a:pt x="1513" y="1390"/>
                    </a:cubicBezTo>
                    <a:lnTo>
                      <a:pt x="606" y="1390"/>
                    </a:lnTo>
                    <a:cubicBezTo>
                      <a:pt x="483" y="1390"/>
                      <a:pt x="388" y="1295"/>
                      <a:pt x="388" y="1172"/>
                    </a:cubicBezTo>
                    <a:lnTo>
                      <a:pt x="388" y="605"/>
                    </a:lnTo>
                    <a:cubicBezTo>
                      <a:pt x="388" y="483"/>
                      <a:pt x="483" y="388"/>
                      <a:pt x="606" y="388"/>
                    </a:cubicBezTo>
                    <a:close/>
                    <a:moveTo>
                      <a:pt x="606" y="1"/>
                    </a:moveTo>
                    <a:cubicBezTo>
                      <a:pt x="275" y="1"/>
                      <a:pt x="1" y="275"/>
                      <a:pt x="1" y="605"/>
                    </a:cubicBezTo>
                    <a:lnTo>
                      <a:pt x="1" y="1172"/>
                    </a:lnTo>
                    <a:cubicBezTo>
                      <a:pt x="1" y="1503"/>
                      <a:pt x="275" y="1777"/>
                      <a:pt x="606" y="1777"/>
                    </a:cubicBezTo>
                    <a:lnTo>
                      <a:pt x="1513" y="1777"/>
                    </a:lnTo>
                    <a:cubicBezTo>
                      <a:pt x="1844" y="1777"/>
                      <a:pt x="2118" y="1503"/>
                      <a:pt x="2118" y="1172"/>
                    </a:cubicBezTo>
                    <a:lnTo>
                      <a:pt x="2118" y="605"/>
                    </a:lnTo>
                    <a:cubicBezTo>
                      <a:pt x="211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86;p37">
                <a:extLst>
                  <a:ext uri="{FF2B5EF4-FFF2-40B4-BE49-F238E27FC236}">
                    <a16:creationId xmlns:a16="http://schemas.microsoft.com/office/drawing/2014/main" id="{2A5DC926-4386-EA5E-F686-79A3770CFD9B}"/>
                  </a:ext>
                </a:extLst>
              </p:cNvPr>
              <p:cNvSpPr/>
              <p:nvPr/>
            </p:nvSpPr>
            <p:spPr>
              <a:xfrm>
                <a:off x="3992925" y="2261375"/>
                <a:ext cx="52950" cy="44450"/>
              </a:xfrm>
              <a:custGeom>
                <a:avLst/>
                <a:gdLst/>
                <a:ahLst/>
                <a:cxnLst/>
                <a:rect l="l" t="t" r="r" b="b"/>
                <a:pathLst>
                  <a:path w="2118" h="1778" extrusionOk="0">
                    <a:moveTo>
                      <a:pt x="1513" y="388"/>
                    </a:moveTo>
                    <a:cubicBezTo>
                      <a:pt x="1636" y="388"/>
                      <a:pt x="1730" y="483"/>
                      <a:pt x="1730" y="605"/>
                    </a:cubicBezTo>
                    <a:lnTo>
                      <a:pt x="1730" y="1172"/>
                    </a:lnTo>
                    <a:cubicBezTo>
                      <a:pt x="1730" y="1295"/>
                      <a:pt x="1636" y="1390"/>
                      <a:pt x="1513" y="1390"/>
                    </a:cubicBezTo>
                    <a:lnTo>
                      <a:pt x="605" y="1390"/>
                    </a:lnTo>
                    <a:cubicBezTo>
                      <a:pt x="483" y="1390"/>
                      <a:pt x="379" y="1295"/>
                      <a:pt x="379" y="1172"/>
                    </a:cubicBezTo>
                    <a:lnTo>
                      <a:pt x="379" y="605"/>
                    </a:lnTo>
                    <a:cubicBezTo>
                      <a:pt x="379" y="483"/>
                      <a:pt x="483" y="388"/>
                      <a:pt x="605" y="388"/>
                    </a:cubicBezTo>
                    <a:close/>
                    <a:moveTo>
                      <a:pt x="605" y="1"/>
                    </a:moveTo>
                    <a:cubicBezTo>
                      <a:pt x="275" y="1"/>
                      <a:pt x="1" y="275"/>
                      <a:pt x="1" y="605"/>
                    </a:cubicBezTo>
                    <a:lnTo>
                      <a:pt x="1" y="1172"/>
                    </a:lnTo>
                    <a:cubicBezTo>
                      <a:pt x="1" y="1503"/>
                      <a:pt x="275" y="1777"/>
                      <a:pt x="605" y="1777"/>
                    </a:cubicBezTo>
                    <a:lnTo>
                      <a:pt x="1513" y="1777"/>
                    </a:lnTo>
                    <a:cubicBezTo>
                      <a:pt x="1843" y="1777"/>
                      <a:pt x="2118" y="1503"/>
                      <a:pt x="2118" y="1172"/>
                    </a:cubicBezTo>
                    <a:lnTo>
                      <a:pt x="2118" y="605"/>
                    </a:lnTo>
                    <a:cubicBezTo>
                      <a:pt x="2118" y="275"/>
                      <a:pt x="1843"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88;p37">
                <a:extLst>
                  <a:ext uri="{FF2B5EF4-FFF2-40B4-BE49-F238E27FC236}">
                    <a16:creationId xmlns:a16="http://schemas.microsoft.com/office/drawing/2014/main" id="{20DD1A9F-3F00-8913-8D18-C45E08AE5EDF}"/>
                  </a:ext>
                </a:extLst>
              </p:cNvPr>
              <p:cNvSpPr/>
              <p:nvPr/>
            </p:nvSpPr>
            <p:spPr>
              <a:xfrm>
                <a:off x="3870300" y="2314550"/>
                <a:ext cx="52950" cy="44200"/>
              </a:xfrm>
              <a:custGeom>
                <a:avLst/>
                <a:gdLst/>
                <a:ahLst/>
                <a:cxnLst/>
                <a:rect l="l" t="t" r="r" b="b"/>
                <a:pathLst>
                  <a:path w="2118" h="1768" extrusionOk="0">
                    <a:moveTo>
                      <a:pt x="1513" y="378"/>
                    </a:moveTo>
                    <a:cubicBezTo>
                      <a:pt x="1636" y="378"/>
                      <a:pt x="1740" y="473"/>
                      <a:pt x="1740" y="595"/>
                    </a:cubicBezTo>
                    <a:lnTo>
                      <a:pt x="1740" y="1162"/>
                    </a:lnTo>
                    <a:cubicBezTo>
                      <a:pt x="1740" y="1285"/>
                      <a:pt x="1636" y="1380"/>
                      <a:pt x="1513" y="1380"/>
                    </a:cubicBezTo>
                    <a:lnTo>
                      <a:pt x="606" y="1380"/>
                    </a:lnTo>
                    <a:cubicBezTo>
                      <a:pt x="483" y="1380"/>
                      <a:pt x="388" y="1285"/>
                      <a:pt x="388" y="1162"/>
                    </a:cubicBezTo>
                    <a:lnTo>
                      <a:pt x="388" y="595"/>
                    </a:lnTo>
                    <a:cubicBezTo>
                      <a:pt x="388" y="473"/>
                      <a:pt x="483" y="378"/>
                      <a:pt x="606" y="378"/>
                    </a:cubicBezTo>
                    <a:close/>
                    <a:moveTo>
                      <a:pt x="606" y="0"/>
                    </a:moveTo>
                    <a:cubicBezTo>
                      <a:pt x="275" y="0"/>
                      <a:pt x="1" y="265"/>
                      <a:pt x="1" y="595"/>
                    </a:cubicBezTo>
                    <a:lnTo>
                      <a:pt x="1" y="1162"/>
                    </a:lnTo>
                    <a:cubicBezTo>
                      <a:pt x="1" y="1493"/>
                      <a:pt x="275" y="1767"/>
                      <a:pt x="606" y="1767"/>
                    </a:cubicBezTo>
                    <a:lnTo>
                      <a:pt x="1513" y="1767"/>
                    </a:lnTo>
                    <a:cubicBezTo>
                      <a:pt x="1844" y="1767"/>
                      <a:pt x="2118" y="1493"/>
                      <a:pt x="2118" y="1162"/>
                    </a:cubicBezTo>
                    <a:lnTo>
                      <a:pt x="2118" y="595"/>
                    </a:lnTo>
                    <a:cubicBezTo>
                      <a:pt x="2118" y="265"/>
                      <a:pt x="1844" y="0"/>
                      <a:pt x="151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0;p37">
                <a:extLst>
                  <a:ext uri="{FF2B5EF4-FFF2-40B4-BE49-F238E27FC236}">
                    <a16:creationId xmlns:a16="http://schemas.microsoft.com/office/drawing/2014/main" id="{CC83D6D7-22B3-FF47-1DA6-0F9959ABBC52}"/>
                  </a:ext>
                </a:extLst>
              </p:cNvPr>
              <p:cNvSpPr/>
              <p:nvPr/>
            </p:nvSpPr>
            <p:spPr>
              <a:xfrm>
                <a:off x="3992925" y="2314550"/>
                <a:ext cx="52950" cy="44200"/>
              </a:xfrm>
              <a:custGeom>
                <a:avLst/>
                <a:gdLst/>
                <a:ahLst/>
                <a:cxnLst/>
                <a:rect l="l" t="t" r="r" b="b"/>
                <a:pathLst>
                  <a:path w="2118" h="1768" extrusionOk="0">
                    <a:moveTo>
                      <a:pt x="1513" y="378"/>
                    </a:moveTo>
                    <a:cubicBezTo>
                      <a:pt x="1636" y="378"/>
                      <a:pt x="1730" y="473"/>
                      <a:pt x="1730" y="595"/>
                    </a:cubicBezTo>
                    <a:lnTo>
                      <a:pt x="1730" y="1162"/>
                    </a:lnTo>
                    <a:cubicBezTo>
                      <a:pt x="1730" y="1285"/>
                      <a:pt x="1636" y="1380"/>
                      <a:pt x="1513" y="1380"/>
                    </a:cubicBezTo>
                    <a:lnTo>
                      <a:pt x="605" y="1380"/>
                    </a:lnTo>
                    <a:cubicBezTo>
                      <a:pt x="483" y="1380"/>
                      <a:pt x="379" y="1285"/>
                      <a:pt x="379" y="1162"/>
                    </a:cubicBezTo>
                    <a:lnTo>
                      <a:pt x="379" y="595"/>
                    </a:lnTo>
                    <a:cubicBezTo>
                      <a:pt x="379" y="473"/>
                      <a:pt x="483" y="378"/>
                      <a:pt x="605" y="378"/>
                    </a:cubicBezTo>
                    <a:close/>
                    <a:moveTo>
                      <a:pt x="605" y="0"/>
                    </a:moveTo>
                    <a:cubicBezTo>
                      <a:pt x="275" y="0"/>
                      <a:pt x="1" y="265"/>
                      <a:pt x="1" y="595"/>
                    </a:cubicBezTo>
                    <a:lnTo>
                      <a:pt x="1" y="1162"/>
                    </a:lnTo>
                    <a:cubicBezTo>
                      <a:pt x="1" y="1493"/>
                      <a:pt x="275" y="1767"/>
                      <a:pt x="605" y="1767"/>
                    </a:cubicBezTo>
                    <a:lnTo>
                      <a:pt x="1513" y="1767"/>
                    </a:lnTo>
                    <a:cubicBezTo>
                      <a:pt x="1843" y="1767"/>
                      <a:pt x="2118" y="1493"/>
                      <a:pt x="2118" y="1162"/>
                    </a:cubicBezTo>
                    <a:lnTo>
                      <a:pt x="2118" y="595"/>
                    </a:lnTo>
                    <a:cubicBezTo>
                      <a:pt x="2118" y="265"/>
                      <a:pt x="1843" y="0"/>
                      <a:pt x="151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1;p37">
                <a:extLst>
                  <a:ext uri="{FF2B5EF4-FFF2-40B4-BE49-F238E27FC236}">
                    <a16:creationId xmlns:a16="http://schemas.microsoft.com/office/drawing/2014/main" id="{22D53B30-C12B-261B-29A9-7BD63EBEAE86}"/>
                  </a:ext>
                </a:extLst>
              </p:cNvPr>
              <p:cNvSpPr/>
              <p:nvPr/>
            </p:nvSpPr>
            <p:spPr>
              <a:xfrm>
                <a:off x="3870300" y="2367450"/>
                <a:ext cx="52950" cy="44225"/>
              </a:xfrm>
              <a:custGeom>
                <a:avLst/>
                <a:gdLst/>
                <a:ahLst/>
                <a:cxnLst/>
                <a:rect l="l" t="t" r="r" b="b"/>
                <a:pathLst>
                  <a:path w="2118" h="1769" extrusionOk="0">
                    <a:moveTo>
                      <a:pt x="1513" y="379"/>
                    </a:moveTo>
                    <a:cubicBezTo>
                      <a:pt x="1636" y="379"/>
                      <a:pt x="1740" y="483"/>
                      <a:pt x="1740" y="606"/>
                    </a:cubicBezTo>
                    <a:lnTo>
                      <a:pt x="1740" y="1163"/>
                    </a:lnTo>
                    <a:cubicBezTo>
                      <a:pt x="1740" y="1286"/>
                      <a:pt x="1636" y="1390"/>
                      <a:pt x="1513" y="1390"/>
                    </a:cubicBezTo>
                    <a:lnTo>
                      <a:pt x="606" y="1390"/>
                    </a:lnTo>
                    <a:cubicBezTo>
                      <a:pt x="483" y="1390"/>
                      <a:pt x="388" y="1286"/>
                      <a:pt x="388" y="1163"/>
                    </a:cubicBezTo>
                    <a:lnTo>
                      <a:pt x="388" y="606"/>
                    </a:lnTo>
                    <a:cubicBezTo>
                      <a:pt x="388" y="483"/>
                      <a:pt x="483" y="379"/>
                      <a:pt x="606" y="379"/>
                    </a:cubicBezTo>
                    <a:close/>
                    <a:moveTo>
                      <a:pt x="606" y="1"/>
                    </a:moveTo>
                    <a:cubicBezTo>
                      <a:pt x="275" y="1"/>
                      <a:pt x="1" y="266"/>
                      <a:pt x="1" y="606"/>
                    </a:cubicBezTo>
                    <a:lnTo>
                      <a:pt x="1" y="1163"/>
                    </a:lnTo>
                    <a:cubicBezTo>
                      <a:pt x="1" y="1504"/>
                      <a:pt x="275" y="1768"/>
                      <a:pt x="606" y="1768"/>
                    </a:cubicBezTo>
                    <a:lnTo>
                      <a:pt x="1513" y="1768"/>
                    </a:lnTo>
                    <a:cubicBezTo>
                      <a:pt x="1844" y="1768"/>
                      <a:pt x="2118" y="1504"/>
                      <a:pt x="2118" y="1163"/>
                    </a:cubicBezTo>
                    <a:lnTo>
                      <a:pt x="2118" y="606"/>
                    </a:lnTo>
                    <a:cubicBezTo>
                      <a:pt x="2118" y="266"/>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93;p37">
                <a:extLst>
                  <a:ext uri="{FF2B5EF4-FFF2-40B4-BE49-F238E27FC236}">
                    <a16:creationId xmlns:a16="http://schemas.microsoft.com/office/drawing/2014/main" id="{B0250717-C8DB-A79D-A068-30DFC451D54F}"/>
                  </a:ext>
                </a:extLst>
              </p:cNvPr>
              <p:cNvSpPr/>
              <p:nvPr/>
            </p:nvSpPr>
            <p:spPr>
              <a:xfrm>
                <a:off x="3992925" y="2367450"/>
                <a:ext cx="52950" cy="44225"/>
              </a:xfrm>
              <a:custGeom>
                <a:avLst/>
                <a:gdLst/>
                <a:ahLst/>
                <a:cxnLst/>
                <a:rect l="l" t="t" r="r" b="b"/>
                <a:pathLst>
                  <a:path w="2118" h="1769" extrusionOk="0">
                    <a:moveTo>
                      <a:pt x="1513" y="379"/>
                    </a:moveTo>
                    <a:cubicBezTo>
                      <a:pt x="1636" y="379"/>
                      <a:pt x="1730" y="483"/>
                      <a:pt x="1730" y="606"/>
                    </a:cubicBezTo>
                    <a:lnTo>
                      <a:pt x="1730" y="1163"/>
                    </a:lnTo>
                    <a:cubicBezTo>
                      <a:pt x="1730" y="1286"/>
                      <a:pt x="1636" y="1390"/>
                      <a:pt x="1513" y="1390"/>
                    </a:cubicBezTo>
                    <a:lnTo>
                      <a:pt x="605" y="1390"/>
                    </a:lnTo>
                    <a:cubicBezTo>
                      <a:pt x="483" y="1390"/>
                      <a:pt x="379" y="1286"/>
                      <a:pt x="379" y="1163"/>
                    </a:cubicBezTo>
                    <a:lnTo>
                      <a:pt x="379" y="606"/>
                    </a:lnTo>
                    <a:cubicBezTo>
                      <a:pt x="379" y="483"/>
                      <a:pt x="483" y="379"/>
                      <a:pt x="605" y="379"/>
                    </a:cubicBezTo>
                    <a:close/>
                    <a:moveTo>
                      <a:pt x="605" y="1"/>
                    </a:moveTo>
                    <a:cubicBezTo>
                      <a:pt x="275" y="1"/>
                      <a:pt x="1" y="266"/>
                      <a:pt x="1" y="606"/>
                    </a:cubicBezTo>
                    <a:lnTo>
                      <a:pt x="1" y="1163"/>
                    </a:lnTo>
                    <a:cubicBezTo>
                      <a:pt x="1" y="1504"/>
                      <a:pt x="275" y="1768"/>
                      <a:pt x="605" y="1768"/>
                    </a:cubicBezTo>
                    <a:lnTo>
                      <a:pt x="1513" y="1768"/>
                    </a:lnTo>
                    <a:cubicBezTo>
                      <a:pt x="1843" y="1768"/>
                      <a:pt x="2118" y="1504"/>
                      <a:pt x="2118" y="1163"/>
                    </a:cubicBezTo>
                    <a:lnTo>
                      <a:pt x="2118" y="606"/>
                    </a:lnTo>
                    <a:cubicBezTo>
                      <a:pt x="2118" y="266"/>
                      <a:pt x="1843"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94;p37">
                <a:extLst>
                  <a:ext uri="{FF2B5EF4-FFF2-40B4-BE49-F238E27FC236}">
                    <a16:creationId xmlns:a16="http://schemas.microsoft.com/office/drawing/2014/main" id="{E96CECFC-97BE-C18B-4F7B-2F1A74B4D837}"/>
                  </a:ext>
                </a:extLst>
              </p:cNvPr>
              <p:cNvSpPr/>
              <p:nvPr/>
            </p:nvSpPr>
            <p:spPr>
              <a:xfrm>
                <a:off x="4054125" y="2314550"/>
                <a:ext cx="52950" cy="97125"/>
              </a:xfrm>
              <a:custGeom>
                <a:avLst/>
                <a:gdLst/>
                <a:ahLst/>
                <a:cxnLst/>
                <a:rect l="l" t="t" r="r" b="b"/>
                <a:pathLst>
                  <a:path w="2118" h="3885" extrusionOk="0">
                    <a:moveTo>
                      <a:pt x="1512" y="378"/>
                    </a:moveTo>
                    <a:cubicBezTo>
                      <a:pt x="1635" y="378"/>
                      <a:pt x="1739" y="473"/>
                      <a:pt x="1739" y="595"/>
                    </a:cubicBezTo>
                    <a:lnTo>
                      <a:pt x="1739" y="3279"/>
                    </a:lnTo>
                    <a:cubicBezTo>
                      <a:pt x="1739" y="3402"/>
                      <a:pt x="1635" y="3506"/>
                      <a:pt x="1512" y="3506"/>
                    </a:cubicBezTo>
                    <a:lnTo>
                      <a:pt x="605" y="3506"/>
                    </a:lnTo>
                    <a:cubicBezTo>
                      <a:pt x="482" y="3506"/>
                      <a:pt x="388" y="3402"/>
                      <a:pt x="388" y="3279"/>
                    </a:cubicBezTo>
                    <a:lnTo>
                      <a:pt x="388" y="595"/>
                    </a:lnTo>
                    <a:cubicBezTo>
                      <a:pt x="388" y="473"/>
                      <a:pt x="482" y="378"/>
                      <a:pt x="605" y="378"/>
                    </a:cubicBezTo>
                    <a:close/>
                    <a:moveTo>
                      <a:pt x="605" y="0"/>
                    </a:moveTo>
                    <a:cubicBezTo>
                      <a:pt x="274" y="0"/>
                      <a:pt x="10" y="265"/>
                      <a:pt x="0" y="595"/>
                    </a:cubicBezTo>
                    <a:lnTo>
                      <a:pt x="0" y="3279"/>
                    </a:lnTo>
                    <a:cubicBezTo>
                      <a:pt x="0" y="3620"/>
                      <a:pt x="274" y="3884"/>
                      <a:pt x="605" y="3884"/>
                    </a:cubicBezTo>
                    <a:lnTo>
                      <a:pt x="1512" y="3884"/>
                    </a:lnTo>
                    <a:cubicBezTo>
                      <a:pt x="1853" y="3884"/>
                      <a:pt x="2117" y="3620"/>
                      <a:pt x="2117" y="3279"/>
                    </a:cubicBezTo>
                    <a:lnTo>
                      <a:pt x="2117" y="595"/>
                    </a:lnTo>
                    <a:cubicBezTo>
                      <a:pt x="2117" y="265"/>
                      <a:pt x="1853" y="0"/>
                      <a:pt x="151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95;p37">
                <a:extLst>
                  <a:ext uri="{FF2B5EF4-FFF2-40B4-BE49-F238E27FC236}">
                    <a16:creationId xmlns:a16="http://schemas.microsoft.com/office/drawing/2014/main" id="{30EE3D04-68C6-CD03-75F3-B371458E1DA0}"/>
                  </a:ext>
                </a:extLst>
              </p:cNvPr>
              <p:cNvSpPr/>
              <p:nvPr/>
            </p:nvSpPr>
            <p:spPr>
              <a:xfrm>
                <a:off x="3870550" y="2100950"/>
                <a:ext cx="236525" cy="93600"/>
              </a:xfrm>
              <a:custGeom>
                <a:avLst/>
                <a:gdLst/>
                <a:ahLst/>
                <a:cxnLst/>
                <a:rect l="l" t="t" r="r" b="b"/>
                <a:pathLst>
                  <a:path w="9461" h="3744" extrusionOk="0">
                    <a:moveTo>
                      <a:pt x="974" y="1"/>
                    </a:moveTo>
                    <a:cubicBezTo>
                      <a:pt x="435" y="1"/>
                      <a:pt x="0" y="435"/>
                      <a:pt x="0" y="974"/>
                    </a:cubicBezTo>
                    <a:lnTo>
                      <a:pt x="0" y="2770"/>
                    </a:lnTo>
                    <a:cubicBezTo>
                      <a:pt x="0" y="3308"/>
                      <a:pt x="435" y="3743"/>
                      <a:pt x="974" y="3743"/>
                    </a:cubicBezTo>
                    <a:lnTo>
                      <a:pt x="8487" y="3743"/>
                    </a:lnTo>
                    <a:cubicBezTo>
                      <a:pt x="9026" y="3743"/>
                      <a:pt x="9460" y="3308"/>
                      <a:pt x="9460" y="2770"/>
                    </a:cubicBezTo>
                    <a:lnTo>
                      <a:pt x="9460" y="974"/>
                    </a:lnTo>
                    <a:cubicBezTo>
                      <a:pt x="9460" y="435"/>
                      <a:pt x="9026" y="1"/>
                      <a:pt x="8487" y="1"/>
                    </a:cubicBezTo>
                    <a:lnTo>
                      <a:pt x="2429" y="1"/>
                    </a:lnTo>
                    <a:cubicBezTo>
                      <a:pt x="2174" y="1"/>
                      <a:pt x="2174" y="379"/>
                      <a:pt x="2429" y="379"/>
                    </a:cubicBezTo>
                    <a:lnTo>
                      <a:pt x="8487" y="379"/>
                    </a:lnTo>
                    <a:cubicBezTo>
                      <a:pt x="8818" y="379"/>
                      <a:pt x="9082" y="643"/>
                      <a:pt x="9082" y="974"/>
                    </a:cubicBezTo>
                    <a:lnTo>
                      <a:pt x="9082" y="2760"/>
                    </a:lnTo>
                    <a:cubicBezTo>
                      <a:pt x="9082" y="3091"/>
                      <a:pt x="8818" y="3356"/>
                      <a:pt x="8487" y="3356"/>
                    </a:cubicBezTo>
                    <a:lnTo>
                      <a:pt x="974" y="3356"/>
                    </a:lnTo>
                    <a:cubicBezTo>
                      <a:pt x="643" y="3356"/>
                      <a:pt x="378" y="3091"/>
                      <a:pt x="378" y="2760"/>
                    </a:cubicBezTo>
                    <a:lnTo>
                      <a:pt x="378" y="974"/>
                    </a:lnTo>
                    <a:cubicBezTo>
                      <a:pt x="378" y="643"/>
                      <a:pt x="643" y="379"/>
                      <a:pt x="974" y="379"/>
                    </a:cubicBezTo>
                    <a:lnTo>
                      <a:pt x="1692" y="379"/>
                    </a:lnTo>
                    <a:cubicBezTo>
                      <a:pt x="1947" y="379"/>
                      <a:pt x="1947" y="1"/>
                      <a:pt x="169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196;p37">
              <a:extLst>
                <a:ext uri="{FF2B5EF4-FFF2-40B4-BE49-F238E27FC236}">
                  <a16:creationId xmlns:a16="http://schemas.microsoft.com/office/drawing/2014/main" id="{0A674FC0-FBB8-DD5E-2347-403DB8A26EC4}"/>
                </a:ext>
              </a:extLst>
            </p:cNvPr>
            <p:cNvGrpSpPr/>
            <p:nvPr/>
          </p:nvGrpSpPr>
          <p:grpSpPr>
            <a:xfrm>
              <a:off x="3835688" y="2180913"/>
              <a:ext cx="368600" cy="296325"/>
              <a:chOff x="5062975" y="1554225"/>
              <a:chExt cx="368600" cy="296325"/>
            </a:xfrm>
          </p:grpSpPr>
          <p:sp>
            <p:nvSpPr>
              <p:cNvPr id="57" name="Google Shape;1197;p37">
                <a:extLst>
                  <a:ext uri="{FF2B5EF4-FFF2-40B4-BE49-F238E27FC236}">
                    <a16:creationId xmlns:a16="http://schemas.microsoft.com/office/drawing/2014/main" id="{9E5C2870-943A-8F62-E013-386249B06C61}"/>
                  </a:ext>
                </a:extLst>
              </p:cNvPr>
              <p:cNvSpPr/>
              <p:nvPr/>
            </p:nvSpPr>
            <p:spPr>
              <a:xfrm>
                <a:off x="5062975" y="1554225"/>
                <a:ext cx="368600" cy="296325"/>
              </a:xfrm>
              <a:custGeom>
                <a:avLst/>
                <a:gdLst/>
                <a:ahLst/>
                <a:cxnLst/>
                <a:rect l="l" t="t" r="r" b="b"/>
                <a:pathLst>
                  <a:path w="14744" h="11853" extrusionOk="0">
                    <a:moveTo>
                      <a:pt x="13515" y="436"/>
                    </a:moveTo>
                    <a:cubicBezTo>
                      <a:pt x="13950" y="436"/>
                      <a:pt x="14309" y="795"/>
                      <a:pt x="14309" y="1230"/>
                    </a:cubicBezTo>
                    <a:lnTo>
                      <a:pt x="14309" y="6163"/>
                    </a:lnTo>
                    <a:lnTo>
                      <a:pt x="14309" y="7202"/>
                    </a:lnTo>
                    <a:cubicBezTo>
                      <a:pt x="14309" y="7646"/>
                      <a:pt x="13950" y="8006"/>
                      <a:pt x="13515" y="8006"/>
                    </a:cubicBezTo>
                    <a:lnTo>
                      <a:pt x="1239" y="8006"/>
                    </a:lnTo>
                    <a:cubicBezTo>
                      <a:pt x="804" y="8006"/>
                      <a:pt x="445" y="7646"/>
                      <a:pt x="445" y="7202"/>
                    </a:cubicBezTo>
                    <a:lnTo>
                      <a:pt x="445" y="1230"/>
                    </a:lnTo>
                    <a:cubicBezTo>
                      <a:pt x="445" y="795"/>
                      <a:pt x="804" y="436"/>
                      <a:pt x="1239" y="436"/>
                    </a:cubicBezTo>
                    <a:close/>
                    <a:moveTo>
                      <a:pt x="14309" y="8147"/>
                    </a:moveTo>
                    <a:lnTo>
                      <a:pt x="14309" y="10623"/>
                    </a:lnTo>
                    <a:cubicBezTo>
                      <a:pt x="14309" y="11058"/>
                      <a:pt x="13950" y="11417"/>
                      <a:pt x="13515" y="11417"/>
                    </a:cubicBezTo>
                    <a:lnTo>
                      <a:pt x="1239" y="11417"/>
                    </a:lnTo>
                    <a:cubicBezTo>
                      <a:pt x="804" y="11417"/>
                      <a:pt x="445" y="11058"/>
                      <a:pt x="445" y="10623"/>
                    </a:cubicBezTo>
                    <a:lnTo>
                      <a:pt x="445" y="8147"/>
                    </a:lnTo>
                    <a:cubicBezTo>
                      <a:pt x="662" y="8336"/>
                      <a:pt x="946" y="8440"/>
                      <a:pt x="1239" y="8440"/>
                    </a:cubicBezTo>
                    <a:lnTo>
                      <a:pt x="13515" y="8440"/>
                    </a:lnTo>
                    <a:cubicBezTo>
                      <a:pt x="13808" y="8440"/>
                      <a:pt x="14092" y="8336"/>
                      <a:pt x="14309" y="8147"/>
                    </a:cubicBezTo>
                    <a:close/>
                    <a:moveTo>
                      <a:pt x="1239" y="1"/>
                    </a:moveTo>
                    <a:cubicBezTo>
                      <a:pt x="558" y="1"/>
                      <a:pt x="10" y="549"/>
                      <a:pt x="1" y="1230"/>
                    </a:cubicBezTo>
                    <a:lnTo>
                      <a:pt x="1" y="10623"/>
                    </a:lnTo>
                    <a:cubicBezTo>
                      <a:pt x="10" y="11304"/>
                      <a:pt x="558" y="11852"/>
                      <a:pt x="1239" y="11852"/>
                    </a:cubicBezTo>
                    <a:lnTo>
                      <a:pt x="13515" y="11852"/>
                    </a:lnTo>
                    <a:cubicBezTo>
                      <a:pt x="14196" y="11852"/>
                      <a:pt x="14744" y="11304"/>
                      <a:pt x="14744" y="10623"/>
                    </a:cubicBezTo>
                    <a:lnTo>
                      <a:pt x="14744" y="1230"/>
                    </a:lnTo>
                    <a:cubicBezTo>
                      <a:pt x="14744" y="549"/>
                      <a:pt x="14196" y="1"/>
                      <a:pt x="135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8;p37">
                <a:extLst>
                  <a:ext uri="{FF2B5EF4-FFF2-40B4-BE49-F238E27FC236}">
                    <a16:creationId xmlns:a16="http://schemas.microsoft.com/office/drawing/2014/main" id="{12B992FF-5075-5466-7E52-2C8E6C22A208}"/>
                  </a:ext>
                </a:extLst>
              </p:cNvPr>
              <p:cNvSpPr/>
              <p:nvPr/>
            </p:nvSpPr>
            <p:spPr>
              <a:xfrm>
                <a:off x="5088975" y="1580225"/>
                <a:ext cx="316850" cy="159275"/>
              </a:xfrm>
              <a:custGeom>
                <a:avLst/>
                <a:gdLst/>
                <a:ahLst/>
                <a:cxnLst/>
                <a:rect l="l" t="t" r="r" b="b"/>
                <a:pathLst>
                  <a:path w="12674" h="6371" extrusionOk="0">
                    <a:moveTo>
                      <a:pt x="10651" y="426"/>
                    </a:moveTo>
                    <a:cubicBezTo>
                      <a:pt x="10449" y="1278"/>
                      <a:pt x="11113" y="2048"/>
                      <a:pt x="11937" y="2048"/>
                    </a:cubicBezTo>
                    <a:cubicBezTo>
                      <a:pt x="12036" y="2048"/>
                      <a:pt x="12137" y="2037"/>
                      <a:pt x="12239" y="2013"/>
                    </a:cubicBezTo>
                    <a:lnTo>
                      <a:pt x="12239" y="4348"/>
                    </a:lnTo>
                    <a:cubicBezTo>
                      <a:pt x="12137" y="4325"/>
                      <a:pt x="12036" y="4314"/>
                      <a:pt x="11937" y="4314"/>
                    </a:cubicBezTo>
                    <a:cubicBezTo>
                      <a:pt x="11113" y="4314"/>
                      <a:pt x="10449" y="5083"/>
                      <a:pt x="10651" y="5935"/>
                    </a:cubicBezTo>
                    <a:lnTo>
                      <a:pt x="2023" y="5935"/>
                    </a:lnTo>
                    <a:cubicBezTo>
                      <a:pt x="2217" y="5083"/>
                      <a:pt x="1559" y="4314"/>
                      <a:pt x="736" y="4314"/>
                    </a:cubicBezTo>
                    <a:cubicBezTo>
                      <a:pt x="638" y="4314"/>
                      <a:pt x="537" y="4325"/>
                      <a:pt x="435" y="4348"/>
                    </a:cubicBezTo>
                    <a:lnTo>
                      <a:pt x="435" y="2013"/>
                    </a:lnTo>
                    <a:cubicBezTo>
                      <a:pt x="537" y="2037"/>
                      <a:pt x="638" y="2048"/>
                      <a:pt x="736" y="2048"/>
                    </a:cubicBezTo>
                    <a:cubicBezTo>
                      <a:pt x="1559" y="2048"/>
                      <a:pt x="2217" y="1278"/>
                      <a:pt x="2023" y="426"/>
                    </a:cubicBezTo>
                    <a:close/>
                    <a:moveTo>
                      <a:pt x="1698" y="0"/>
                    </a:moveTo>
                    <a:cubicBezTo>
                      <a:pt x="1535" y="0"/>
                      <a:pt x="1439" y="174"/>
                      <a:pt x="1512" y="322"/>
                    </a:cubicBezTo>
                    <a:cubicBezTo>
                      <a:pt x="1588" y="445"/>
                      <a:pt x="1616" y="586"/>
                      <a:pt x="1616" y="728"/>
                    </a:cubicBezTo>
                    <a:cubicBezTo>
                      <a:pt x="1616" y="1220"/>
                      <a:pt x="1219" y="1617"/>
                      <a:pt x="737" y="1617"/>
                    </a:cubicBezTo>
                    <a:cubicBezTo>
                      <a:pt x="586" y="1617"/>
                      <a:pt x="444" y="1579"/>
                      <a:pt x="322" y="1513"/>
                    </a:cubicBezTo>
                    <a:cubicBezTo>
                      <a:pt x="287" y="1495"/>
                      <a:pt x="251" y="1487"/>
                      <a:pt x="217" y="1487"/>
                    </a:cubicBezTo>
                    <a:cubicBezTo>
                      <a:pt x="101" y="1487"/>
                      <a:pt x="0" y="1578"/>
                      <a:pt x="0" y="1702"/>
                    </a:cubicBezTo>
                    <a:lnTo>
                      <a:pt x="0" y="4660"/>
                    </a:lnTo>
                    <a:cubicBezTo>
                      <a:pt x="0" y="4785"/>
                      <a:pt x="104" y="4882"/>
                      <a:pt x="222" y="4882"/>
                    </a:cubicBezTo>
                    <a:cubicBezTo>
                      <a:pt x="255" y="4882"/>
                      <a:pt x="289" y="4875"/>
                      <a:pt x="322" y="4858"/>
                    </a:cubicBezTo>
                    <a:cubicBezTo>
                      <a:pt x="444" y="4783"/>
                      <a:pt x="586" y="4754"/>
                      <a:pt x="737" y="4754"/>
                    </a:cubicBezTo>
                    <a:cubicBezTo>
                      <a:pt x="1219" y="4754"/>
                      <a:pt x="1616" y="5151"/>
                      <a:pt x="1616" y="5633"/>
                    </a:cubicBezTo>
                    <a:cubicBezTo>
                      <a:pt x="1616" y="5775"/>
                      <a:pt x="1588" y="5926"/>
                      <a:pt x="1512" y="6049"/>
                    </a:cubicBezTo>
                    <a:cubicBezTo>
                      <a:pt x="1437" y="6191"/>
                      <a:pt x="1541" y="6370"/>
                      <a:pt x="1711" y="6370"/>
                    </a:cubicBezTo>
                    <a:lnTo>
                      <a:pt x="10963" y="6370"/>
                    </a:lnTo>
                    <a:cubicBezTo>
                      <a:pt x="11124" y="6370"/>
                      <a:pt x="11237" y="6191"/>
                      <a:pt x="11161" y="6049"/>
                    </a:cubicBezTo>
                    <a:cubicBezTo>
                      <a:pt x="11086" y="5926"/>
                      <a:pt x="11057" y="5775"/>
                      <a:pt x="11057" y="5633"/>
                    </a:cubicBezTo>
                    <a:cubicBezTo>
                      <a:pt x="11057" y="5151"/>
                      <a:pt x="11454" y="4754"/>
                      <a:pt x="11936" y="4754"/>
                    </a:cubicBezTo>
                    <a:cubicBezTo>
                      <a:pt x="12078" y="4754"/>
                      <a:pt x="12229" y="4783"/>
                      <a:pt x="12352" y="4858"/>
                    </a:cubicBezTo>
                    <a:cubicBezTo>
                      <a:pt x="12383" y="4875"/>
                      <a:pt x="12416" y="4882"/>
                      <a:pt x="12448" y="4882"/>
                    </a:cubicBezTo>
                    <a:cubicBezTo>
                      <a:pt x="12564" y="4882"/>
                      <a:pt x="12674" y="4785"/>
                      <a:pt x="12674" y="4660"/>
                    </a:cubicBezTo>
                    <a:lnTo>
                      <a:pt x="12674" y="1702"/>
                    </a:lnTo>
                    <a:cubicBezTo>
                      <a:pt x="12674" y="1626"/>
                      <a:pt x="12636" y="1550"/>
                      <a:pt x="12570" y="1513"/>
                    </a:cubicBezTo>
                    <a:cubicBezTo>
                      <a:pt x="12536" y="1494"/>
                      <a:pt x="12499" y="1484"/>
                      <a:pt x="12461" y="1484"/>
                    </a:cubicBezTo>
                    <a:cubicBezTo>
                      <a:pt x="12423" y="1484"/>
                      <a:pt x="12385" y="1494"/>
                      <a:pt x="12352" y="1513"/>
                    </a:cubicBezTo>
                    <a:cubicBezTo>
                      <a:pt x="12229" y="1579"/>
                      <a:pt x="12078" y="1617"/>
                      <a:pt x="11936" y="1617"/>
                    </a:cubicBezTo>
                    <a:cubicBezTo>
                      <a:pt x="11454" y="1617"/>
                      <a:pt x="11057" y="1220"/>
                      <a:pt x="11057" y="728"/>
                    </a:cubicBezTo>
                    <a:cubicBezTo>
                      <a:pt x="11057" y="586"/>
                      <a:pt x="11086" y="445"/>
                      <a:pt x="11161" y="322"/>
                    </a:cubicBezTo>
                    <a:cubicBezTo>
                      <a:pt x="11235" y="174"/>
                      <a:pt x="11129" y="0"/>
                      <a:pt x="10975" y="0"/>
                    </a:cubicBezTo>
                    <a:cubicBezTo>
                      <a:pt x="10971" y="0"/>
                      <a:pt x="10967" y="0"/>
                      <a:pt x="10963" y="1"/>
                    </a:cubicBezTo>
                    <a:lnTo>
                      <a:pt x="1711" y="1"/>
                    </a:lnTo>
                    <a:cubicBezTo>
                      <a:pt x="1706" y="0"/>
                      <a:pt x="1702" y="0"/>
                      <a:pt x="169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0;p37">
                <a:extLst>
                  <a:ext uri="{FF2B5EF4-FFF2-40B4-BE49-F238E27FC236}">
                    <a16:creationId xmlns:a16="http://schemas.microsoft.com/office/drawing/2014/main" id="{D8D687DA-B7A9-D997-AD03-D78AE022220B}"/>
                  </a:ext>
                </a:extLst>
              </p:cNvPr>
              <p:cNvSpPr/>
              <p:nvPr/>
            </p:nvSpPr>
            <p:spPr>
              <a:xfrm>
                <a:off x="5316725" y="1643550"/>
                <a:ext cx="56025" cy="10875"/>
              </a:xfrm>
              <a:custGeom>
                <a:avLst/>
                <a:gdLst/>
                <a:ahLst/>
                <a:cxnLst/>
                <a:rect l="l" t="t" r="r" b="b"/>
                <a:pathLst>
                  <a:path w="2241" h="435" extrusionOk="0">
                    <a:moveTo>
                      <a:pt x="284" y="0"/>
                    </a:moveTo>
                    <a:cubicBezTo>
                      <a:pt x="1" y="0"/>
                      <a:pt x="4" y="435"/>
                      <a:pt x="294" y="435"/>
                    </a:cubicBezTo>
                    <a:lnTo>
                      <a:pt x="1947" y="435"/>
                    </a:lnTo>
                    <a:cubicBezTo>
                      <a:pt x="2240" y="435"/>
                      <a:pt x="2240" y="0"/>
                      <a:pt x="1947" y="0"/>
                    </a:cubicBezTo>
                    <a:lnTo>
                      <a:pt x="294" y="0"/>
                    </a:lnTo>
                    <a:cubicBezTo>
                      <a:pt x="291" y="0"/>
                      <a:pt x="287" y="0"/>
                      <a:pt x="2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1;p37">
                <a:extLst>
                  <a:ext uri="{FF2B5EF4-FFF2-40B4-BE49-F238E27FC236}">
                    <a16:creationId xmlns:a16="http://schemas.microsoft.com/office/drawing/2014/main" id="{18BD23B1-217A-50C4-EEE7-D4DAF90C5DB3}"/>
                  </a:ext>
                </a:extLst>
              </p:cNvPr>
              <p:cNvSpPr/>
              <p:nvPr/>
            </p:nvSpPr>
            <p:spPr>
              <a:xfrm>
                <a:off x="5316725" y="1665050"/>
                <a:ext cx="40425" cy="10900"/>
              </a:xfrm>
              <a:custGeom>
                <a:avLst/>
                <a:gdLst/>
                <a:ahLst/>
                <a:cxnLst/>
                <a:rect l="l" t="t" r="r" b="b"/>
                <a:pathLst>
                  <a:path w="1617" h="436" extrusionOk="0">
                    <a:moveTo>
                      <a:pt x="294" y="0"/>
                    </a:moveTo>
                    <a:cubicBezTo>
                      <a:pt x="1" y="0"/>
                      <a:pt x="1" y="435"/>
                      <a:pt x="294" y="435"/>
                    </a:cubicBezTo>
                    <a:lnTo>
                      <a:pt x="1324" y="435"/>
                    </a:lnTo>
                    <a:cubicBezTo>
                      <a:pt x="1617" y="435"/>
                      <a:pt x="1617" y="0"/>
                      <a:pt x="132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2;p37">
                <a:extLst>
                  <a:ext uri="{FF2B5EF4-FFF2-40B4-BE49-F238E27FC236}">
                    <a16:creationId xmlns:a16="http://schemas.microsoft.com/office/drawing/2014/main" id="{2DA49CC8-249B-CE5B-E521-4B622640EE38}"/>
                  </a:ext>
                </a:extLst>
              </p:cNvPr>
              <p:cNvSpPr/>
              <p:nvPr/>
            </p:nvSpPr>
            <p:spPr>
              <a:xfrm>
                <a:off x="5122050" y="1643550"/>
                <a:ext cx="56025" cy="10875"/>
              </a:xfrm>
              <a:custGeom>
                <a:avLst/>
                <a:gdLst/>
                <a:ahLst/>
                <a:cxnLst/>
                <a:rect l="l" t="t" r="r" b="b"/>
                <a:pathLst>
                  <a:path w="2241" h="435" extrusionOk="0">
                    <a:moveTo>
                      <a:pt x="284" y="0"/>
                    </a:moveTo>
                    <a:cubicBezTo>
                      <a:pt x="0" y="0"/>
                      <a:pt x="3" y="435"/>
                      <a:pt x="293" y="435"/>
                    </a:cubicBezTo>
                    <a:lnTo>
                      <a:pt x="1947" y="435"/>
                    </a:lnTo>
                    <a:cubicBezTo>
                      <a:pt x="2240" y="435"/>
                      <a:pt x="2240" y="0"/>
                      <a:pt x="1947" y="0"/>
                    </a:cubicBezTo>
                    <a:lnTo>
                      <a:pt x="293" y="0"/>
                    </a:lnTo>
                    <a:cubicBezTo>
                      <a:pt x="290" y="0"/>
                      <a:pt x="287" y="0"/>
                      <a:pt x="2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03;p37">
                <a:extLst>
                  <a:ext uri="{FF2B5EF4-FFF2-40B4-BE49-F238E27FC236}">
                    <a16:creationId xmlns:a16="http://schemas.microsoft.com/office/drawing/2014/main" id="{2BAE681E-1485-954F-3ED6-7C61C4890B95}"/>
                  </a:ext>
                </a:extLst>
              </p:cNvPr>
              <p:cNvSpPr/>
              <p:nvPr/>
            </p:nvSpPr>
            <p:spPr>
              <a:xfrm>
                <a:off x="5137400" y="1665050"/>
                <a:ext cx="40425" cy="10900"/>
              </a:xfrm>
              <a:custGeom>
                <a:avLst/>
                <a:gdLst/>
                <a:ahLst/>
                <a:cxnLst/>
                <a:rect l="l" t="t" r="r" b="b"/>
                <a:pathLst>
                  <a:path w="1617" h="436" extrusionOk="0">
                    <a:moveTo>
                      <a:pt x="294" y="0"/>
                    </a:moveTo>
                    <a:cubicBezTo>
                      <a:pt x="1" y="0"/>
                      <a:pt x="1" y="435"/>
                      <a:pt x="294" y="435"/>
                    </a:cubicBezTo>
                    <a:lnTo>
                      <a:pt x="1324" y="435"/>
                    </a:lnTo>
                    <a:cubicBezTo>
                      <a:pt x="1617" y="435"/>
                      <a:pt x="1617" y="0"/>
                      <a:pt x="132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04;p37">
                <a:extLst>
                  <a:ext uri="{FF2B5EF4-FFF2-40B4-BE49-F238E27FC236}">
                    <a16:creationId xmlns:a16="http://schemas.microsoft.com/office/drawing/2014/main" id="{B6C8957A-9AEA-ED26-21F2-B8B408321F7C}"/>
                  </a:ext>
                </a:extLst>
              </p:cNvPr>
              <p:cNvSpPr/>
              <p:nvPr/>
            </p:nvSpPr>
            <p:spPr>
              <a:xfrm>
                <a:off x="5100925" y="1715150"/>
                <a:ext cx="12400" cy="11075"/>
              </a:xfrm>
              <a:custGeom>
                <a:avLst/>
                <a:gdLst/>
                <a:ahLst/>
                <a:cxnLst/>
                <a:rect l="l" t="t" r="r" b="b"/>
                <a:pathLst>
                  <a:path w="496" h="443" extrusionOk="0">
                    <a:moveTo>
                      <a:pt x="263" y="0"/>
                    </a:moveTo>
                    <a:cubicBezTo>
                      <a:pt x="173" y="0"/>
                      <a:pt x="82" y="55"/>
                      <a:pt x="51" y="160"/>
                    </a:cubicBezTo>
                    <a:cubicBezTo>
                      <a:pt x="0" y="307"/>
                      <a:pt x="125" y="443"/>
                      <a:pt x="264" y="443"/>
                    </a:cubicBezTo>
                    <a:cubicBezTo>
                      <a:pt x="303" y="443"/>
                      <a:pt x="344" y="432"/>
                      <a:pt x="382" y="406"/>
                    </a:cubicBezTo>
                    <a:cubicBezTo>
                      <a:pt x="467" y="340"/>
                      <a:pt x="496" y="236"/>
                      <a:pt x="458" y="132"/>
                    </a:cubicBezTo>
                    <a:cubicBezTo>
                      <a:pt x="422" y="43"/>
                      <a:pt x="343" y="0"/>
                      <a:pt x="2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05;p37">
                <a:extLst>
                  <a:ext uri="{FF2B5EF4-FFF2-40B4-BE49-F238E27FC236}">
                    <a16:creationId xmlns:a16="http://schemas.microsoft.com/office/drawing/2014/main" id="{59BC187B-8D4F-DB6D-CD83-750FBF451767}"/>
                  </a:ext>
                </a:extLst>
              </p:cNvPr>
              <p:cNvSpPr/>
              <p:nvPr/>
            </p:nvSpPr>
            <p:spPr>
              <a:xfrm>
                <a:off x="5101175" y="1593425"/>
                <a:ext cx="12150" cy="10900"/>
              </a:xfrm>
              <a:custGeom>
                <a:avLst/>
                <a:gdLst/>
                <a:ahLst/>
                <a:cxnLst/>
                <a:rect l="l" t="t" r="r" b="b"/>
                <a:pathLst>
                  <a:path w="486" h="436" extrusionOk="0">
                    <a:moveTo>
                      <a:pt x="248" y="0"/>
                    </a:moveTo>
                    <a:cubicBezTo>
                      <a:pt x="156" y="0"/>
                      <a:pt x="66" y="55"/>
                      <a:pt x="41" y="162"/>
                    </a:cubicBezTo>
                    <a:cubicBezTo>
                      <a:pt x="0" y="314"/>
                      <a:pt x="119" y="435"/>
                      <a:pt x="249" y="435"/>
                    </a:cubicBezTo>
                    <a:cubicBezTo>
                      <a:pt x="298" y="435"/>
                      <a:pt x="347" y="418"/>
                      <a:pt x="391" y="380"/>
                    </a:cubicBezTo>
                    <a:cubicBezTo>
                      <a:pt x="457" y="323"/>
                      <a:pt x="486" y="229"/>
                      <a:pt x="457" y="144"/>
                    </a:cubicBezTo>
                    <a:cubicBezTo>
                      <a:pt x="421" y="48"/>
                      <a:pt x="334" y="0"/>
                      <a:pt x="24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06;p37">
                <a:extLst>
                  <a:ext uri="{FF2B5EF4-FFF2-40B4-BE49-F238E27FC236}">
                    <a16:creationId xmlns:a16="http://schemas.microsoft.com/office/drawing/2014/main" id="{E6E3DB3C-6483-227A-13B5-D2A856D7A2B5}"/>
                  </a:ext>
                </a:extLst>
              </p:cNvPr>
              <p:cNvSpPr/>
              <p:nvPr/>
            </p:nvSpPr>
            <p:spPr>
              <a:xfrm>
                <a:off x="5379900" y="1715175"/>
                <a:ext cx="12225" cy="10950"/>
              </a:xfrm>
              <a:custGeom>
                <a:avLst/>
                <a:gdLst/>
                <a:ahLst/>
                <a:cxnLst/>
                <a:rect l="l" t="t" r="r" b="b"/>
                <a:pathLst>
                  <a:path w="489" h="438" extrusionOk="0">
                    <a:moveTo>
                      <a:pt x="247" y="0"/>
                    </a:moveTo>
                    <a:cubicBezTo>
                      <a:pt x="153" y="0"/>
                      <a:pt x="60" y="58"/>
                      <a:pt x="35" y="169"/>
                    </a:cubicBezTo>
                    <a:cubicBezTo>
                      <a:pt x="0" y="321"/>
                      <a:pt x="122" y="438"/>
                      <a:pt x="253" y="438"/>
                    </a:cubicBezTo>
                    <a:cubicBezTo>
                      <a:pt x="301" y="438"/>
                      <a:pt x="351" y="422"/>
                      <a:pt x="394" y="386"/>
                    </a:cubicBezTo>
                    <a:cubicBezTo>
                      <a:pt x="460" y="320"/>
                      <a:pt x="488" y="216"/>
                      <a:pt x="451" y="131"/>
                    </a:cubicBezTo>
                    <a:cubicBezTo>
                      <a:pt x="411" y="43"/>
                      <a:pt x="329" y="0"/>
                      <a:pt x="2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07;p37">
                <a:extLst>
                  <a:ext uri="{FF2B5EF4-FFF2-40B4-BE49-F238E27FC236}">
                    <a16:creationId xmlns:a16="http://schemas.microsoft.com/office/drawing/2014/main" id="{A46D158B-2FC5-7CDF-3A99-23C982391790}"/>
                  </a:ext>
                </a:extLst>
              </p:cNvPr>
              <p:cNvSpPr/>
              <p:nvPr/>
            </p:nvSpPr>
            <p:spPr>
              <a:xfrm>
                <a:off x="5378875" y="1593375"/>
                <a:ext cx="13650" cy="9525"/>
              </a:xfrm>
              <a:custGeom>
                <a:avLst/>
                <a:gdLst/>
                <a:ahLst/>
                <a:cxnLst/>
                <a:rect l="l" t="t" r="r" b="b"/>
                <a:pathLst>
                  <a:path w="546" h="381" extrusionOk="0">
                    <a:moveTo>
                      <a:pt x="287" y="0"/>
                    </a:moveTo>
                    <a:cubicBezTo>
                      <a:pt x="255" y="0"/>
                      <a:pt x="222" y="7"/>
                      <a:pt x="189" y="23"/>
                    </a:cubicBezTo>
                    <a:cubicBezTo>
                      <a:pt x="1" y="124"/>
                      <a:pt x="217" y="380"/>
                      <a:pt x="376" y="380"/>
                    </a:cubicBezTo>
                    <a:cubicBezTo>
                      <a:pt x="424" y="380"/>
                      <a:pt x="467" y="356"/>
                      <a:pt x="492" y="297"/>
                    </a:cubicBezTo>
                    <a:cubicBezTo>
                      <a:pt x="546" y="142"/>
                      <a:pt x="429" y="0"/>
                      <a:pt x="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08;p37">
                <a:extLst>
                  <a:ext uri="{FF2B5EF4-FFF2-40B4-BE49-F238E27FC236}">
                    <a16:creationId xmlns:a16="http://schemas.microsoft.com/office/drawing/2014/main" id="{0735D1AC-BD6D-328E-F7EB-69BACCEDED71}"/>
                  </a:ext>
                </a:extLst>
              </p:cNvPr>
              <p:cNvSpPr/>
              <p:nvPr/>
            </p:nvSpPr>
            <p:spPr>
              <a:xfrm>
                <a:off x="5082600" y="1818375"/>
                <a:ext cx="327725" cy="10900"/>
              </a:xfrm>
              <a:custGeom>
                <a:avLst/>
                <a:gdLst/>
                <a:ahLst/>
                <a:cxnLst/>
                <a:rect l="l" t="t" r="r" b="b"/>
                <a:pathLst>
                  <a:path w="13109" h="436" extrusionOk="0">
                    <a:moveTo>
                      <a:pt x="293" y="1"/>
                    </a:moveTo>
                    <a:cubicBezTo>
                      <a:pt x="0" y="1"/>
                      <a:pt x="0" y="435"/>
                      <a:pt x="293" y="435"/>
                    </a:cubicBezTo>
                    <a:lnTo>
                      <a:pt x="12815" y="435"/>
                    </a:lnTo>
                    <a:cubicBezTo>
                      <a:pt x="13108" y="435"/>
                      <a:pt x="13108" y="1"/>
                      <a:pt x="128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09;p37">
                <a:extLst>
                  <a:ext uri="{FF2B5EF4-FFF2-40B4-BE49-F238E27FC236}">
                    <a16:creationId xmlns:a16="http://schemas.microsoft.com/office/drawing/2014/main" id="{F386C61C-B9B8-3353-BE7F-77605F9D9555}"/>
                  </a:ext>
                </a:extLst>
              </p:cNvPr>
              <p:cNvSpPr/>
              <p:nvPr/>
            </p:nvSpPr>
            <p:spPr>
              <a:xfrm>
                <a:off x="5082600" y="1796875"/>
                <a:ext cx="327725" cy="10900"/>
              </a:xfrm>
              <a:custGeom>
                <a:avLst/>
                <a:gdLst/>
                <a:ahLst/>
                <a:cxnLst/>
                <a:rect l="l" t="t" r="r" b="b"/>
                <a:pathLst>
                  <a:path w="13109" h="436" extrusionOk="0">
                    <a:moveTo>
                      <a:pt x="293" y="1"/>
                    </a:moveTo>
                    <a:cubicBezTo>
                      <a:pt x="0" y="1"/>
                      <a:pt x="0" y="435"/>
                      <a:pt x="293" y="435"/>
                    </a:cubicBezTo>
                    <a:lnTo>
                      <a:pt x="12815" y="435"/>
                    </a:lnTo>
                    <a:cubicBezTo>
                      <a:pt x="13108" y="435"/>
                      <a:pt x="13108" y="1"/>
                      <a:pt x="128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0;p37">
                <a:extLst>
                  <a:ext uri="{FF2B5EF4-FFF2-40B4-BE49-F238E27FC236}">
                    <a16:creationId xmlns:a16="http://schemas.microsoft.com/office/drawing/2014/main" id="{A816616A-8DF7-4664-49B1-99899F1CA12B}"/>
                  </a:ext>
                </a:extLst>
              </p:cNvPr>
              <p:cNvSpPr/>
              <p:nvPr/>
            </p:nvSpPr>
            <p:spPr>
              <a:xfrm>
                <a:off x="5082600" y="1775375"/>
                <a:ext cx="219500" cy="10900"/>
              </a:xfrm>
              <a:custGeom>
                <a:avLst/>
                <a:gdLst/>
                <a:ahLst/>
                <a:cxnLst/>
                <a:rect l="l" t="t" r="r" b="b"/>
                <a:pathLst>
                  <a:path w="8780" h="436" extrusionOk="0">
                    <a:moveTo>
                      <a:pt x="293" y="1"/>
                    </a:moveTo>
                    <a:cubicBezTo>
                      <a:pt x="0" y="1"/>
                      <a:pt x="0" y="435"/>
                      <a:pt x="293" y="435"/>
                    </a:cubicBezTo>
                    <a:lnTo>
                      <a:pt x="8487" y="435"/>
                    </a:lnTo>
                    <a:cubicBezTo>
                      <a:pt x="8780" y="435"/>
                      <a:pt x="8780" y="1"/>
                      <a:pt x="848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1;p37">
                <a:extLst>
                  <a:ext uri="{FF2B5EF4-FFF2-40B4-BE49-F238E27FC236}">
                    <a16:creationId xmlns:a16="http://schemas.microsoft.com/office/drawing/2014/main" id="{34AB00AA-B8D5-EFF5-0924-3474C3BE9B63}"/>
                  </a:ext>
                </a:extLst>
              </p:cNvPr>
              <p:cNvSpPr/>
              <p:nvPr/>
            </p:nvSpPr>
            <p:spPr>
              <a:xfrm>
                <a:off x="5305850" y="1775375"/>
                <a:ext cx="104475" cy="10900"/>
              </a:xfrm>
              <a:custGeom>
                <a:avLst/>
                <a:gdLst/>
                <a:ahLst/>
                <a:cxnLst/>
                <a:rect l="l" t="t" r="r" b="b"/>
                <a:pathLst>
                  <a:path w="4179" h="436" extrusionOk="0">
                    <a:moveTo>
                      <a:pt x="294" y="1"/>
                    </a:moveTo>
                    <a:cubicBezTo>
                      <a:pt x="1" y="1"/>
                      <a:pt x="1" y="435"/>
                      <a:pt x="294" y="435"/>
                    </a:cubicBezTo>
                    <a:lnTo>
                      <a:pt x="3895" y="435"/>
                    </a:lnTo>
                    <a:cubicBezTo>
                      <a:pt x="4178" y="435"/>
                      <a:pt x="4178" y="1"/>
                      <a:pt x="38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156;p37">
              <a:extLst>
                <a:ext uri="{FF2B5EF4-FFF2-40B4-BE49-F238E27FC236}">
                  <a16:creationId xmlns:a16="http://schemas.microsoft.com/office/drawing/2014/main" id="{205F4227-D322-C7E6-2B9D-EC7B59E0A284}"/>
                </a:ext>
              </a:extLst>
            </p:cNvPr>
            <p:cNvSpPr/>
            <p:nvPr/>
          </p:nvSpPr>
          <p:spPr>
            <a:xfrm>
              <a:off x="4816090" y="1992981"/>
              <a:ext cx="881700" cy="827700"/>
            </a:xfrm>
            <a:prstGeom prst="roundRect">
              <a:avLst>
                <a:gd name="adj" fmla="val 4313"/>
              </a:avLst>
            </a:prstGeom>
            <a:solidFill>
              <a:srgbClr val="233762">
                <a:alpha val="5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Rettangolo con angoli arrotondati 82">
            <a:extLst>
              <a:ext uri="{FF2B5EF4-FFF2-40B4-BE49-F238E27FC236}">
                <a16:creationId xmlns:a16="http://schemas.microsoft.com/office/drawing/2014/main" id="{83905B41-91A4-51D6-C237-82CB2F0944D1}"/>
              </a:ext>
            </a:extLst>
          </p:cNvPr>
          <p:cNvSpPr/>
          <p:nvPr/>
        </p:nvSpPr>
        <p:spPr>
          <a:xfrm>
            <a:off x="5287412" y="2101588"/>
            <a:ext cx="555359" cy="636150"/>
          </a:xfrm>
          <a:prstGeom prst="roundRect">
            <a:avLst/>
          </a:prstGeom>
          <a:solidFill>
            <a:srgbClr val="78819B"/>
          </a:solidFill>
          <a:ln>
            <a:solidFill>
              <a:srgbClr val="788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Rettangolo 84">
            <a:extLst>
              <a:ext uri="{FF2B5EF4-FFF2-40B4-BE49-F238E27FC236}">
                <a16:creationId xmlns:a16="http://schemas.microsoft.com/office/drawing/2014/main" id="{D71775E4-F4F4-6FAD-5883-E3BA3893A258}"/>
              </a:ext>
            </a:extLst>
          </p:cNvPr>
          <p:cNvSpPr/>
          <p:nvPr/>
        </p:nvSpPr>
        <p:spPr>
          <a:xfrm>
            <a:off x="3657600" y="2101588"/>
            <a:ext cx="733603" cy="558291"/>
          </a:xfrm>
          <a:prstGeom prst="rect">
            <a:avLst/>
          </a:prstGeom>
          <a:solidFill>
            <a:srgbClr val="F7BF95"/>
          </a:solidFill>
          <a:ln>
            <a:solidFill>
              <a:srgbClr val="F7B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74" name="Picture 2" descr="Free Opened Book SVG, PNG Icon, Symbol. Download Image.">
            <a:extLst>
              <a:ext uri="{FF2B5EF4-FFF2-40B4-BE49-F238E27FC236}">
                <a16:creationId xmlns:a16="http://schemas.microsoft.com/office/drawing/2014/main" id="{297F342B-59B2-C4D9-10AE-62091F726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040" y="2071318"/>
            <a:ext cx="756381" cy="7563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hedule - Free education icons">
            <a:extLst>
              <a:ext uri="{FF2B5EF4-FFF2-40B4-BE49-F238E27FC236}">
                <a16:creationId xmlns:a16="http://schemas.microsoft.com/office/drawing/2014/main" id="{2ADB05D3-7495-B59B-0315-17FE1BB5C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634" y="2184200"/>
            <a:ext cx="728263" cy="728263"/>
          </a:xfrm>
          <a:prstGeom prst="rect">
            <a:avLst/>
          </a:prstGeom>
          <a:noFill/>
          <a:extLst>
            <a:ext uri="{909E8E84-426E-40DD-AFC4-6F175D3DCCD1}">
              <a14:hiddenFill xmlns:a14="http://schemas.microsoft.com/office/drawing/2010/main">
                <a:solidFill>
                  <a:srgbClr val="FFFFFF"/>
                </a:solidFill>
              </a14:hiddenFill>
            </a:ext>
          </a:extLst>
        </p:spPr>
      </p:pic>
      <p:sp>
        <p:nvSpPr>
          <p:cNvPr id="93" name="Rettangolo con angoli arrotondati 92">
            <a:extLst>
              <a:ext uri="{FF2B5EF4-FFF2-40B4-BE49-F238E27FC236}">
                <a16:creationId xmlns:a16="http://schemas.microsoft.com/office/drawing/2014/main" id="{CB64451B-A77D-5F52-5CCF-4C1DA3FC29B9}"/>
              </a:ext>
            </a:extLst>
          </p:cNvPr>
          <p:cNvSpPr/>
          <p:nvPr/>
        </p:nvSpPr>
        <p:spPr>
          <a:xfrm>
            <a:off x="3807013" y="299714"/>
            <a:ext cx="5236252" cy="744367"/>
          </a:xfrm>
          <a:prstGeom prst="roundRect">
            <a:avLst/>
          </a:prstGeom>
          <a:solidFill>
            <a:srgbClr val="FFEF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a:solidFill>
                  <a:schemeClr val="tx1"/>
                </a:solidFill>
                <a:latin typeface="Fira Sans" panose="020B0503050000020004" pitchFamily="34" charset="0"/>
              </a:rPr>
              <a:t>         </a:t>
            </a:r>
            <a:r>
              <a:rPr lang="it-IT" sz="3600" b="1">
                <a:solidFill>
                  <a:schemeClr val="tx1"/>
                </a:solidFill>
                <a:latin typeface="Fira Sans" panose="020B0503050000020004" pitchFamily="34" charset="0"/>
              </a:rPr>
              <a:t>Solution</a:t>
            </a:r>
          </a:p>
        </p:txBody>
      </p:sp>
      <p:sp>
        <p:nvSpPr>
          <p:cNvPr id="94" name="Rettangolo con angoli arrotondati 93">
            <a:extLst>
              <a:ext uri="{FF2B5EF4-FFF2-40B4-BE49-F238E27FC236}">
                <a16:creationId xmlns:a16="http://schemas.microsoft.com/office/drawing/2014/main" id="{85A208B6-8DE8-855A-9CAB-70D73C35BC5C}"/>
              </a:ext>
            </a:extLst>
          </p:cNvPr>
          <p:cNvSpPr/>
          <p:nvPr/>
        </p:nvSpPr>
        <p:spPr>
          <a:xfrm>
            <a:off x="3925706" y="252389"/>
            <a:ext cx="5221430" cy="729193"/>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602169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40" name="CasellaDiTesto 39">
            <a:extLst>
              <a:ext uri="{FF2B5EF4-FFF2-40B4-BE49-F238E27FC236}">
                <a16:creationId xmlns:a16="http://schemas.microsoft.com/office/drawing/2014/main" id="{BE2DFDE6-CE4F-40C6-CB52-861677501618}"/>
              </a:ext>
            </a:extLst>
          </p:cNvPr>
          <p:cNvSpPr txBox="1"/>
          <p:nvPr/>
        </p:nvSpPr>
        <p:spPr>
          <a:xfrm>
            <a:off x="1249113" y="26337"/>
            <a:ext cx="6645774" cy="461665"/>
          </a:xfrm>
          <a:prstGeom prst="rect">
            <a:avLst/>
          </a:prstGeom>
          <a:noFill/>
        </p:spPr>
        <p:txBody>
          <a:bodyPr wrap="square">
            <a:spAutoFit/>
          </a:bodyPr>
          <a:lstStyle/>
          <a:p>
            <a:pPr marL="0" lvl="0" indent="0" algn="ctr" rtl="0">
              <a:spcBef>
                <a:spcPts val="0"/>
              </a:spcBef>
              <a:spcAft>
                <a:spcPts val="0"/>
              </a:spcAft>
              <a:buNone/>
            </a:pPr>
            <a:r>
              <a:rPr lang="it-IT" sz="2400">
                <a:latin typeface="Fira Sans Medium"/>
                <a:ea typeface="Fira Sans Medium"/>
                <a:cs typeface="Fira Sans Medium"/>
                <a:sym typeface="Fira Sans Medium"/>
              </a:rPr>
              <a:t>STRUCTURE OF OUR TEACHING MODULE</a:t>
            </a:r>
            <a:endParaRPr lang="it-IT" sz="2400"/>
          </a:p>
        </p:txBody>
      </p:sp>
      <p:grpSp>
        <p:nvGrpSpPr>
          <p:cNvPr id="41" name="Google Shape;111;p17">
            <a:extLst>
              <a:ext uri="{FF2B5EF4-FFF2-40B4-BE49-F238E27FC236}">
                <a16:creationId xmlns:a16="http://schemas.microsoft.com/office/drawing/2014/main" id="{816434B5-C94E-A4E6-A803-C48D086DF196}"/>
              </a:ext>
            </a:extLst>
          </p:cNvPr>
          <p:cNvGrpSpPr/>
          <p:nvPr/>
        </p:nvGrpSpPr>
        <p:grpSpPr>
          <a:xfrm>
            <a:off x="0" y="755743"/>
            <a:ext cx="2764268" cy="591794"/>
            <a:chOff x="679688" y="1306025"/>
            <a:chExt cx="3668100" cy="854700"/>
          </a:xfrm>
        </p:grpSpPr>
        <p:sp>
          <p:nvSpPr>
            <p:cNvPr id="42" name="Google Shape;112;p17">
              <a:extLst>
                <a:ext uri="{FF2B5EF4-FFF2-40B4-BE49-F238E27FC236}">
                  <a16:creationId xmlns:a16="http://schemas.microsoft.com/office/drawing/2014/main" id="{0A8DD047-1234-82ED-AEAD-586A1DF85878}"/>
                </a:ext>
              </a:extLst>
            </p:cNvPr>
            <p:cNvSpPr/>
            <p:nvPr/>
          </p:nvSpPr>
          <p:spPr>
            <a:xfrm>
              <a:off x="679688" y="1306025"/>
              <a:ext cx="3668100" cy="854700"/>
            </a:xfrm>
            <a:prstGeom prst="parallelogram">
              <a:avLst>
                <a:gd name="adj" fmla="val 25000"/>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3;p17">
              <a:extLst>
                <a:ext uri="{FF2B5EF4-FFF2-40B4-BE49-F238E27FC236}">
                  <a16:creationId xmlns:a16="http://schemas.microsoft.com/office/drawing/2014/main" id="{BDF91806-742A-2F00-32AF-59B2E70FF76D}"/>
                </a:ext>
              </a:extLst>
            </p:cNvPr>
            <p:cNvSpPr/>
            <p:nvPr/>
          </p:nvSpPr>
          <p:spPr>
            <a:xfrm>
              <a:off x="679692" y="1306025"/>
              <a:ext cx="1222800" cy="8547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 name="Google Shape;117;p17">
            <a:extLst>
              <a:ext uri="{FF2B5EF4-FFF2-40B4-BE49-F238E27FC236}">
                <a16:creationId xmlns:a16="http://schemas.microsoft.com/office/drawing/2014/main" id="{8EC8532D-B742-9E41-F4AA-85018E887F5B}"/>
              </a:ext>
            </a:extLst>
          </p:cNvPr>
          <p:cNvGrpSpPr/>
          <p:nvPr/>
        </p:nvGrpSpPr>
        <p:grpSpPr>
          <a:xfrm>
            <a:off x="4116525" y="3055798"/>
            <a:ext cx="2879186" cy="667903"/>
            <a:chOff x="4796213" y="3595625"/>
            <a:chExt cx="3668100" cy="854700"/>
          </a:xfrm>
        </p:grpSpPr>
        <p:sp>
          <p:nvSpPr>
            <p:cNvPr id="48" name="Google Shape;118;p17">
              <a:extLst>
                <a:ext uri="{FF2B5EF4-FFF2-40B4-BE49-F238E27FC236}">
                  <a16:creationId xmlns:a16="http://schemas.microsoft.com/office/drawing/2014/main" id="{D26D3A02-9CA4-A913-063F-2367446AA72D}"/>
                </a:ext>
              </a:extLst>
            </p:cNvPr>
            <p:cNvSpPr/>
            <p:nvPr/>
          </p:nvSpPr>
          <p:spPr>
            <a:xfrm>
              <a:off x="4796213" y="3595625"/>
              <a:ext cx="3668100" cy="854700"/>
            </a:xfrm>
            <a:prstGeom prst="parallelogram">
              <a:avLst>
                <a:gd name="adj" fmla="val 25000"/>
              </a:avLst>
            </a:prstGeom>
            <a:solidFill>
              <a:srgbClr val="F3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9;p17">
              <a:extLst>
                <a:ext uri="{FF2B5EF4-FFF2-40B4-BE49-F238E27FC236}">
                  <a16:creationId xmlns:a16="http://schemas.microsoft.com/office/drawing/2014/main" id="{E3718A9C-5565-D2D8-BB84-622DBE8355F8}"/>
                </a:ext>
              </a:extLst>
            </p:cNvPr>
            <p:cNvSpPr/>
            <p:nvPr/>
          </p:nvSpPr>
          <p:spPr>
            <a:xfrm>
              <a:off x="4796217" y="3595625"/>
              <a:ext cx="1222800" cy="854700"/>
            </a:xfrm>
            <a:prstGeom prst="parallelogram">
              <a:avLst>
                <a:gd name="adj" fmla="val 25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 name="Google Shape;133;p17">
            <a:extLst>
              <a:ext uri="{FF2B5EF4-FFF2-40B4-BE49-F238E27FC236}">
                <a16:creationId xmlns:a16="http://schemas.microsoft.com/office/drawing/2014/main" id="{645F1EAA-62F1-FE8A-4537-693B6996335E}"/>
              </a:ext>
            </a:extLst>
          </p:cNvPr>
          <p:cNvCxnSpPr>
            <a:stCxn id="42" idx="2"/>
            <a:endCxn id="45" idx="2"/>
          </p:cNvCxnSpPr>
          <p:nvPr/>
        </p:nvCxnSpPr>
        <p:spPr>
          <a:xfrm>
            <a:off x="2690294" y="1051640"/>
            <a:ext cx="2163665" cy="1193310"/>
          </a:xfrm>
          <a:prstGeom prst="bentConnector3">
            <a:avLst>
              <a:gd name="adj1" fmla="val 114424"/>
            </a:avLst>
          </a:prstGeom>
          <a:noFill/>
          <a:ln w="9525" cap="flat" cmpd="sng">
            <a:solidFill>
              <a:schemeClr val="dk1"/>
            </a:solidFill>
            <a:prstDash val="dash"/>
            <a:round/>
            <a:headEnd type="none" w="med" len="med"/>
            <a:tailEnd type="none" w="med" len="med"/>
          </a:ln>
        </p:spPr>
      </p:cxnSp>
      <p:cxnSp>
        <p:nvCxnSpPr>
          <p:cNvPr id="64" name="Google Shape;134;p17">
            <a:extLst>
              <a:ext uri="{FF2B5EF4-FFF2-40B4-BE49-F238E27FC236}">
                <a16:creationId xmlns:a16="http://schemas.microsoft.com/office/drawing/2014/main" id="{2C8F248C-6658-BE57-D07B-7470B904E6C2}"/>
              </a:ext>
            </a:extLst>
          </p:cNvPr>
          <p:cNvCxnSpPr>
            <a:stCxn id="46" idx="5"/>
            <a:endCxn id="49" idx="5"/>
          </p:cNvCxnSpPr>
          <p:nvPr/>
        </p:nvCxnSpPr>
        <p:spPr>
          <a:xfrm rot="10800000" flipH="1" flipV="1">
            <a:off x="2141742" y="2244950"/>
            <a:ext cx="2058273" cy="1144800"/>
          </a:xfrm>
          <a:prstGeom prst="bentConnector3">
            <a:avLst>
              <a:gd name="adj1" fmla="val -15163"/>
            </a:avLst>
          </a:prstGeom>
          <a:noFill/>
          <a:ln w="9525" cap="flat" cmpd="sng">
            <a:solidFill>
              <a:schemeClr val="dk1"/>
            </a:solidFill>
            <a:prstDash val="dash"/>
            <a:round/>
            <a:headEnd type="none" w="med" len="med"/>
            <a:tailEnd type="none" w="med" len="med"/>
          </a:ln>
        </p:spPr>
      </p:cxnSp>
      <p:sp>
        <p:nvSpPr>
          <p:cNvPr id="67" name="Google Shape;137;p17">
            <a:extLst>
              <a:ext uri="{FF2B5EF4-FFF2-40B4-BE49-F238E27FC236}">
                <a16:creationId xmlns:a16="http://schemas.microsoft.com/office/drawing/2014/main" id="{BD8B151C-ECFE-AD09-E864-233848337F0A}"/>
              </a:ext>
            </a:extLst>
          </p:cNvPr>
          <p:cNvSpPr txBox="1"/>
          <p:nvPr/>
        </p:nvSpPr>
        <p:spPr>
          <a:xfrm>
            <a:off x="963590" y="938855"/>
            <a:ext cx="1690573" cy="21793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First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sp>
        <p:nvSpPr>
          <p:cNvPr id="75" name="Google Shape;137;p17">
            <a:extLst>
              <a:ext uri="{FF2B5EF4-FFF2-40B4-BE49-F238E27FC236}">
                <a16:creationId xmlns:a16="http://schemas.microsoft.com/office/drawing/2014/main" id="{4DB43B14-FD60-E011-63D6-FA4D4ED4984C}"/>
              </a:ext>
            </a:extLst>
          </p:cNvPr>
          <p:cNvSpPr txBox="1"/>
          <p:nvPr/>
        </p:nvSpPr>
        <p:spPr>
          <a:xfrm>
            <a:off x="5076334" y="3220650"/>
            <a:ext cx="2182305" cy="3190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Second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pic>
        <p:nvPicPr>
          <p:cNvPr id="6146" name="Picture 2" descr="Lecture - Free user icons">
            <a:extLst>
              <a:ext uri="{FF2B5EF4-FFF2-40B4-BE49-F238E27FC236}">
                <a16:creationId xmlns:a16="http://schemas.microsoft.com/office/drawing/2014/main" id="{92C09808-092A-8769-1CB5-76B43F1160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22" y="807278"/>
            <a:ext cx="461969" cy="461969"/>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Lecture - Free user icons">
            <a:extLst>
              <a:ext uri="{FF2B5EF4-FFF2-40B4-BE49-F238E27FC236}">
                <a16:creationId xmlns:a16="http://schemas.microsoft.com/office/drawing/2014/main" id="{FDA8DE68-4800-FEB8-D15D-A8235D0A3A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3869" y="3142362"/>
            <a:ext cx="461969" cy="461969"/>
          </a:xfrm>
          <a:prstGeom prst="rect">
            <a:avLst/>
          </a:prstGeom>
          <a:noFill/>
          <a:extLst>
            <a:ext uri="{909E8E84-426E-40DD-AFC4-6F175D3DCCD1}">
              <a14:hiddenFill xmlns:a14="http://schemas.microsoft.com/office/drawing/2010/main">
                <a:solidFill>
                  <a:srgbClr val="FFFFFF"/>
                </a:solidFill>
              </a14:hiddenFill>
            </a:ext>
          </a:extLst>
        </p:spPr>
      </p:pic>
      <p:grpSp>
        <p:nvGrpSpPr>
          <p:cNvPr id="100" name="Gruppo 99">
            <a:extLst>
              <a:ext uri="{FF2B5EF4-FFF2-40B4-BE49-F238E27FC236}">
                <a16:creationId xmlns:a16="http://schemas.microsoft.com/office/drawing/2014/main" id="{3061FBCC-D6BE-3444-72A9-82D06A5524E1}"/>
              </a:ext>
            </a:extLst>
          </p:cNvPr>
          <p:cNvGrpSpPr/>
          <p:nvPr/>
        </p:nvGrpSpPr>
        <p:grpSpPr>
          <a:xfrm>
            <a:off x="2058255" y="1910998"/>
            <a:ext cx="2879192" cy="667903"/>
            <a:chOff x="2058255" y="1910998"/>
            <a:chExt cx="2879192" cy="667903"/>
          </a:xfrm>
        </p:grpSpPr>
        <p:grpSp>
          <p:nvGrpSpPr>
            <p:cNvPr id="44" name="Google Shape;114;p17">
              <a:extLst>
                <a:ext uri="{FF2B5EF4-FFF2-40B4-BE49-F238E27FC236}">
                  <a16:creationId xmlns:a16="http://schemas.microsoft.com/office/drawing/2014/main" id="{09BE5516-DBD5-095A-59DC-31FAD2B1138A}"/>
                </a:ext>
              </a:extLst>
            </p:cNvPr>
            <p:cNvGrpSpPr/>
            <p:nvPr/>
          </p:nvGrpSpPr>
          <p:grpSpPr>
            <a:xfrm>
              <a:off x="2058255" y="1910998"/>
              <a:ext cx="2879192" cy="667903"/>
              <a:chOff x="2737942" y="2450825"/>
              <a:chExt cx="3668108" cy="854700"/>
            </a:xfrm>
          </p:grpSpPr>
          <p:sp>
            <p:nvSpPr>
              <p:cNvPr id="45" name="Google Shape;115;p17">
                <a:extLst>
                  <a:ext uri="{FF2B5EF4-FFF2-40B4-BE49-F238E27FC236}">
                    <a16:creationId xmlns:a16="http://schemas.microsoft.com/office/drawing/2014/main" id="{BEE71099-D486-10E6-6BA6-0E554E5C571C}"/>
                  </a:ext>
                </a:extLst>
              </p:cNvPr>
              <p:cNvSpPr/>
              <p:nvPr/>
            </p:nvSpPr>
            <p:spPr>
              <a:xfrm>
                <a:off x="2737950" y="2450825"/>
                <a:ext cx="3668100" cy="854700"/>
              </a:xfrm>
              <a:prstGeom prst="parallelogram">
                <a:avLst>
                  <a:gd name="adj" fmla="val 25000"/>
                </a:avLst>
              </a:prstGeom>
              <a:solidFill>
                <a:srgbClr val="233762">
                  <a:alpha val="57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6;p17">
                <a:extLst>
                  <a:ext uri="{FF2B5EF4-FFF2-40B4-BE49-F238E27FC236}">
                    <a16:creationId xmlns:a16="http://schemas.microsoft.com/office/drawing/2014/main" id="{973F8F97-57B4-E44A-089A-70291CCE61DA}"/>
                  </a:ext>
                </a:extLst>
              </p:cNvPr>
              <p:cNvSpPr/>
              <p:nvPr/>
            </p:nvSpPr>
            <p:spPr>
              <a:xfrm>
                <a:off x="2737942" y="2450825"/>
                <a:ext cx="1222800" cy="854700"/>
              </a:xfrm>
              <a:prstGeom prst="parallelogram">
                <a:avLst>
                  <a:gd name="adj" fmla="val 25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 name="CasellaDiTesto 73">
              <a:extLst>
                <a:ext uri="{FF2B5EF4-FFF2-40B4-BE49-F238E27FC236}">
                  <a16:creationId xmlns:a16="http://schemas.microsoft.com/office/drawing/2014/main" id="{FAA738BD-40A2-9E1F-10CE-FD328A540082}"/>
                </a:ext>
              </a:extLst>
            </p:cNvPr>
            <p:cNvSpPr txBox="1"/>
            <p:nvPr/>
          </p:nvSpPr>
          <p:spPr>
            <a:xfrm>
              <a:off x="3144865" y="1983339"/>
              <a:ext cx="1572826" cy="523220"/>
            </a:xfrm>
            <a:prstGeom prst="rect">
              <a:avLst/>
            </a:prstGeom>
            <a:noFill/>
          </p:spPr>
          <p:txBody>
            <a:bodyPr wrap="square" rtlCol="0">
              <a:spAutoFit/>
            </a:bodyPr>
            <a:lstStyle/>
            <a:p>
              <a:r>
                <a:rPr lang="it-IT" b="1" err="1">
                  <a:latin typeface="Fira Sans" panose="020B0503050000020004" pitchFamily="34" charset="0"/>
                </a:rPr>
                <a:t>Flipped</a:t>
              </a:r>
              <a:r>
                <a:rPr lang="it-IT" b="1">
                  <a:latin typeface="Fira Sans" panose="020B0503050000020004" pitchFamily="34" charset="0"/>
                </a:rPr>
                <a:t> </a:t>
              </a:r>
              <a:r>
                <a:rPr lang="it-IT" b="1" err="1">
                  <a:latin typeface="Fira Sans" panose="020B0503050000020004" pitchFamily="34" charset="0"/>
                </a:rPr>
                <a:t>classrom</a:t>
              </a:r>
              <a:r>
                <a:rPr lang="it-IT" b="1">
                  <a:latin typeface="Fira Sans" panose="020B0503050000020004" pitchFamily="34" charset="0"/>
                </a:rPr>
                <a:t>(15’)</a:t>
              </a:r>
            </a:p>
          </p:txBody>
        </p:sp>
        <p:pic>
          <p:nvPicPr>
            <p:cNvPr id="6148" name="Picture 4" descr="Video lecture - Free technology icons">
              <a:extLst>
                <a:ext uri="{FF2B5EF4-FFF2-40B4-BE49-F238E27FC236}">
                  <a16:creationId xmlns:a16="http://schemas.microsoft.com/office/drawing/2014/main" id="{92F125B4-D681-2992-E56D-F6F3D2E0F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3610" y="1962428"/>
              <a:ext cx="544131" cy="54413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7" name="Google Shape;133;p17">
            <a:extLst>
              <a:ext uri="{FF2B5EF4-FFF2-40B4-BE49-F238E27FC236}">
                <a16:creationId xmlns:a16="http://schemas.microsoft.com/office/drawing/2014/main" id="{DFB8EA25-46B6-8657-49A5-86C092281F95}"/>
              </a:ext>
            </a:extLst>
          </p:cNvPr>
          <p:cNvCxnSpPr>
            <a:cxnSpLocks/>
          </p:cNvCxnSpPr>
          <p:nvPr/>
        </p:nvCxnSpPr>
        <p:spPr>
          <a:xfrm>
            <a:off x="6918709" y="3280782"/>
            <a:ext cx="1561148" cy="1147791"/>
          </a:xfrm>
          <a:prstGeom prst="bentConnector3">
            <a:avLst>
              <a:gd name="adj1" fmla="val 58015"/>
            </a:avLst>
          </a:prstGeom>
          <a:noFill/>
          <a:ln w="9525" cap="flat" cmpd="sng">
            <a:solidFill>
              <a:schemeClr val="dk1"/>
            </a:solidFill>
            <a:prstDash val="dash"/>
            <a:round/>
            <a:headEnd type="none" w="med" len="med"/>
            <a:tailEnd type="none" w="med" len="med"/>
          </a:ln>
        </p:spPr>
      </p:cxnSp>
      <p:grpSp>
        <p:nvGrpSpPr>
          <p:cNvPr id="97" name="Gruppo 96">
            <a:extLst>
              <a:ext uri="{FF2B5EF4-FFF2-40B4-BE49-F238E27FC236}">
                <a16:creationId xmlns:a16="http://schemas.microsoft.com/office/drawing/2014/main" id="{E05362CB-A7D2-C41A-37FC-71726EB175A7}"/>
              </a:ext>
            </a:extLst>
          </p:cNvPr>
          <p:cNvGrpSpPr/>
          <p:nvPr/>
        </p:nvGrpSpPr>
        <p:grpSpPr>
          <a:xfrm>
            <a:off x="6245564" y="4428574"/>
            <a:ext cx="3142113" cy="667904"/>
            <a:chOff x="6264815" y="4012303"/>
            <a:chExt cx="3142113" cy="667904"/>
          </a:xfrm>
        </p:grpSpPr>
        <p:grpSp>
          <p:nvGrpSpPr>
            <p:cNvPr id="90" name="Google Shape;117;p17">
              <a:extLst>
                <a:ext uri="{FF2B5EF4-FFF2-40B4-BE49-F238E27FC236}">
                  <a16:creationId xmlns:a16="http://schemas.microsoft.com/office/drawing/2014/main" id="{3DDF3353-EC01-56B8-D838-808B87D426ED}"/>
                </a:ext>
              </a:extLst>
            </p:cNvPr>
            <p:cNvGrpSpPr/>
            <p:nvPr/>
          </p:nvGrpSpPr>
          <p:grpSpPr>
            <a:xfrm>
              <a:off x="6264815" y="4012303"/>
              <a:ext cx="2879186" cy="667904"/>
              <a:chOff x="4796212" y="3595625"/>
              <a:chExt cx="3668099" cy="854701"/>
            </a:xfrm>
          </p:grpSpPr>
          <p:sp>
            <p:nvSpPr>
              <p:cNvPr id="91" name="Google Shape;118;p17">
                <a:extLst>
                  <a:ext uri="{FF2B5EF4-FFF2-40B4-BE49-F238E27FC236}">
                    <a16:creationId xmlns:a16="http://schemas.microsoft.com/office/drawing/2014/main" id="{BC6D863F-404D-7D85-1DF5-6EBA3BA70911}"/>
                  </a:ext>
                </a:extLst>
              </p:cNvPr>
              <p:cNvSpPr/>
              <p:nvPr/>
            </p:nvSpPr>
            <p:spPr>
              <a:xfrm>
                <a:off x="4796212" y="3595625"/>
                <a:ext cx="3668099" cy="854701"/>
              </a:xfrm>
              <a:prstGeom prst="parallelogram">
                <a:avLst>
                  <a:gd name="adj" fmla="val 25000"/>
                </a:avLst>
              </a:pr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119;p17">
                <a:extLst>
                  <a:ext uri="{FF2B5EF4-FFF2-40B4-BE49-F238E27FC236}">
                    <a16:creationId xmlns:a16="http://schemas.microsoft.com/office/drawing/2014/main" id="{67808B72-E35D-8D21-315D-640B7AB27521}"/>
                  </a:ext>
                </a:extLst>
              </p:cNvPr>
              <p:cNvSpPr/>
              <p:nvPr/>
            </p:nvSpPr>
            <p:spPr>
              <a:xfrm>
                <a:off x="4796217" y="3595625"/>
                <a:ext cx="1222800" cy="854700"/>
              </a:xfrm>
              <a:prstGeom prst="parallelogram">
                <a:avLst>
                  <a:gd name="adj" fmla="val 25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137;p17">
              <a:extLst>
                <a:ext uri="{FF2B5EF4-FFF2-40B4-BE49-F238E27FC236}">
                  <a16:creationId xmlns:a16="http://schemas.microsoft.com/office/drawing/2014/main" id="{B7030F10-9E22-1662-927E-183F6B7907D7}"/>
                </a:ext>
              </a:extLst>
            </p:cNvPr>
            <p:cNvSpPr txBox="1"/>
            <p:nvPr/>
          </p:nvSpPr>
          <p:spPr>
            <a:xfrm>
              <a:off x="7224623" y="4177154"/>
              <a:ext cx="2182305" cy="3190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Exercize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(90’)</a:t>
              </a:r>
            </a:p>
          </p:txBody>
        </p:sp>
      </p:grpSp>
      <p:pic>
        <p:nvPicPr>
          <p:cNvPr id="6150" name="Picture 6" descr="Research - Free marketing icons">
            <a:extLst>
              <a:ext uri="{FF2B5EF4-FFF2-40B4-BE49-F238E27FC236}">
                <a16:creationId xmlns:a16="http://schemas.microsoft.com/office/drawing/2014/main" id="{720418FF-97FA-5BA2-B689-381FEBE0B5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33380" y="4505523"/>
            <a:ext cx="462331" cy="462331"/>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5FECD199-18C5-56DC-65B8-8DABE49AF86B}"/>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18</a:t>
            </a:r>
          </a:p>
        </p:txBody>
      </p:sp>
    </p:spTree>
    <p:extLst>
      <p:ext uri="{BB962C8B-B14F-4D97-AF65-F5344CB8AC3E}">
        <p14:creationId xmlns:p14="http://schemas.microsoft.com/office/powerpoint/2010/main" val="14171256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Shape 316"/>
        <p:cNvGrpSpPr/>
        <p:nvPr/>
      </p:nvGrpSpPr>
      <p:grpSpPr>
        <a:xfrm>
          <a:off x="0" y="0"/>
          <a:ext cx="0" cy="0"/>
          <a:chOff x="0" y="0"/>
          <a:chExt cx="0" cy="0"/>
        </a:xfrm>
      </p:grpSpPr>
      <p:grpSp>
        <p:nvGrpSpPr>
          <p:cNvPr id="317" name="Google Shape;317;p15"/>
          <p:cNvGrpSpPr/>
          <p:nvPr/>
        </p:nvGrpSpPr>
        <p:grpSpPr>
          <a:xfrm>
            <a:off x="4573468" y="1635536"/>
            <a:ext cx="4112591" cy="2284395"/>
            <a:chOff x="3887175" y="1480740"/>
            <a:chExt cx="3163775" cy="1757360"/>
          </a:xfrm>
        </p:grpSpPr>
        <p:sp>
          <p:nvSpPr>
            <p:cNvPr id="318" name="Google Shape;318;p15"/>
            <p:cNvSpPr/>
            <p:nvPr/>
          </p:nvSpPr>
          <p:spPr>
            <a:xfrm>
              <a:off x="4369350" y="2513175"/>
              <a:ext cx="2681600" cy="724925"/>
            </a:xfrm>
            <a:custGeom>
              <a:avLst/>
              <a:gdLst/>
              <a:ahLst/>
              <a:cxnLst/>
              <a:rect l="l" t="t" r="r" b="b"/>
              <a:pathLst>
                <a:path w="107264" h="28997" extrusionOk="0">
                  <a:moveTo>
                    <a:pt x="52173" y="0"/>
                  </a:moveTo>
                  <a:cubicBezTo>
                    <a:pt x="28601" y="0"/>
                    <a:pt x="4999" y="635"/>
                    <a:pt x="3325" y="2293"/>
                  </a:cubicBezTo>
                  <a:cubicBezTo>
                    <a:pt x="0" y="5618"/>
                    <a:pt x="5162" y="27374"/>
                    <a:pt x="6936" y="27913"/>
                  </a:cubicBezTo>
                  <a:cubicBezTo>
                    <a:pt x="9502" y="28707"/>
                    <a:pt x="23688" y="28997"/>
                    <a:pt x="40484" y="28997"/>
                  </a:cubicBezTo>
                  <a:cubicBezTo>
                    <a:pt x="67222" y="28997"/>
                    <a:pt x="100574" y="28262"/>
                    <a:pt x="104191" y="27659"/>
                  </a:cubicBezTo>
                  <a:cubicBezTo>
                    <a:pt x="107263" y="27153"/>
                    <a:pt x="103431" y="3338"/>
                    <a:pt x="100866" y="1532"/>
                  </a:cubicBezTo>
                  <a:cubicBezTo>
                    <a:pt x="99580" y="643"/>
                    <a:pt x="75891" y="0"/>
                    <a:pt x="52173"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5"/>
            <p:cNvSpPr/>
            <p:nvPr/>
          </p:nvSpPr>
          <p:spPr>
            <a:xfrm>
              <a:off x="6560850" y="2534850"/>
              <a:ext cx="490100" cy="688025"/>
            </a:xfrm>
            <a:custGeom>
              <a:avLst/>
              <a:gdLst/>
              <a:ahLst/>
              <a:cxnLst/>
              <a:rect l="l" t="t" r="r" b="b"/>
              <a:pathLst>
                <a:path w="19604" h="27521" extrusionOk="0">
                  <a:moveTo>
                    <a:pt x="8392" y="0"/>
                  </a:moveTo>
                  <a:cubicBezTo>
                    <a:pt x="6682" y="6113"/>
                    <a:pt x="4371" y="22137"/>
                    <a:pt x="0" y="27521"/>
                  </a:cubicBezTo>
                  <a:cubicBezTo>
                    <a:pt x="8551" y="27299"/>
                    <a:pt x="14916" y="26982"/>
                    <a:pt x="16531" y="26729"/>
                  </a:cubicBezTo>
                  <a:cubicBezTo>
                    <a:pt x="19603" y="26222"/>
                    <a:pt x="15771" y="2439"/>
                    <a:pt x="13206" y="665"/>
                  </a:cubicBezTo>
                  <a:cubicBezTo>
                    <a:pt x="12858" y="412"/>
                    <a:pt x="11116" y="190"/>
                    <a:pt x="839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5"/>
            <p:cNvSpPr/>
            <p:nvPr/>
          </p:nvSpPr>
          <p:spPr>
            <a:xfrm>
              <a:off x="4177750" y="1480740"/>
              <a:ext cx="2681600" cy="724925"/>
            </a:xfrm>
            <a:custGeom>
              <a:avLst/>
              <a:gdLst/>
              <a:ahLst/>
              <a:cxnLst/>
              <a:rect l="l" t="t" r="r" b="b"/>
              <a:pathLst>
                <a:path w="107264" h="28997" extrusionOk="0">
                  <a:moveTo>
                    <a:pt x="52586" y="0"/>
                  </a:moveTo>
                  <a:cubicBezTo>
                    <a:pt x="28872" y="0"/>
                    <a:pt x="4993" y="641"/>
                    <a:pt x="3326" y="2308"/>
                  </a:cubicBezTo>
                  <a:cubicBezTo>
                    <a:pt x="0" y="5634"/>
                    <a:pt x="5131" y="27358"/>
                    <a:pt x="6936" y="27929"/>
                  </a:cubicBezTo>
                  <a:cubicBezTo>
                    <a:pt x="9499" y="28710"/>
                    <a:pt x="23652" y="28997"/>
                    <a:pt x="40420" y="28997"/>
                  </a:cubicBezTo>
                  <a:cubicBezTo>
                    <a:pt x="67160" y="28997"/>
                    <a:pt x="100552" y="28266"/>
                    <a:pt x="104192" y="27643"/>
                  </a:cubicBezTo>
                  <a:cubicBezTo>
                    <a:pt x="107263" y="27137"/>
                    <a:pt x="103400" y="3322"/>
                    <a:pt x="100835" y="1517"/>
                  </a:cubicBezTo>
                  <a:cubicBezTo>
                    <a:pt x="99556" y="633"/>
                    <a:pt x="76152" y="0"/>
                    <a:pt x="5258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5"/>
            <p:cNvSpPr/>
            <p:nvPr/>
          </p:nvSpPr>
          <p:spPr>
            <a:xfrm>
              <a:off x="3887175" y="1600190"/>
              <a:ext cx="486150" cy="486150"/>
            </a:xfrm>
            <a:custGeom>
              <a:avLst/>
              <a:gdLst/>
              <a:ahLst/>
              <a:cxnLst/>
              <a:rect l="l" t="t" r="r" b="b"/>
              <a:pathLst>
                <a:path w="19446" h="19446" extrusionOk="0">
                  <a:moveTo>
                    <a:pt x="9723" y="1"/>
                  </a:moveTo>
                  <a:cubicBezTo>
                    <a:pt x="4371" y="1"/>
                    <a:pt x="1" y="4371"/>
                    <a:pt x="1" y="9723"/>
                  </a:cubicBezTo>
                  <a:cubicBezTo>
                    <a:pt x="1" y="15075"/>
                    <a:pt x="4371" y="19445"/>
                    <a:pt x="9723" y="19445"/>
                  </a:cubicBezTo>
                  <a:cubicBezTo>
                    <a:pt x="15075" y="19445"/>
                    <a:pt x="19446" y="15075"/>
                    <a:pt x="19446" y="9723"/>
                  </a:cubicBezTo>
                  <a:cubicBezTo>
                    <a:pt x="19446" y="4371"/>
                    <a:pt x="15075" y="1"/>
                    <a:pt x="9723"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5"/>
            <p:cNvSpPr/>
            <p:nvPr/>
          </p:nvSpPr>
          <p:spPr>
            <a:xfrm>
              <a:off x="4084325" y="1771625"/>
              <a:ext cx="88700" cy="119575"/>
            </a:xfrm>
            <a:custGeom>
              <a:avLst/>
              <a:gdLst/>
              <a:ahLst/>
              <a:cxnLst/>
              <a:rect l="l" t="t" r="r" b="b"/>
              <a:pathLst>
                <a:path w="3548" h="4783" extrusionOk="0">
                  <a:moveTo>
                    <a:pt x="665" y="1"/>
                  </a:moveTo>
                  <a:cubicBezTo>
                    <a:pt x="412" y="381"/>
                    <a:pt x="222" y="792"/>
                    <a:pt x="190" y="1267"/>
                  </a:cubicBezTo>
                  <a:cubicBezTo>
                    <a:pt x="0" y="2724"/>
                    <a:pt x="1140" y="4149"/>
                    <a:pt x="2819" y="4783"/>
                  </a:cubicBezTo>
                  <a:cubicBezTo>
                    <a:pt x="3294" y="4149"/>
                    <a:pt x="3547" y="3421"/>
                    <a:pt x="3452" y="2661"/>
                  </a:cubicBezTo>
                  <a:cubicBezTo>
                    <a:pt x="3294" y="1362"/>
                    <a:pt x="2186" y="349"/>
                    <a:pt x="66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5"/>
            <p:cNvSpPr/>
            <p:nvPr/>
          </p:nvSpPr>
          <p:spPr>
            <a:xfrm>
              <a:off x="4185650" y="2633025"/>
              <a:ext cx="485375" cy="485350"/>
            </a:xfrm>
            <a:custGeom>
              <a:avLst/>
              <a:gdLst/>
              <a:ahLst/>
              <a:cxnLst/>
              <a:rect l="l" t="t" r="r" b="b"/>
              <a:pathLst>
                <a:path w="19415" h="19414" extrusionOk="0">
                  <a:moveTo>
                    <a:pt x="9723" y="0"/>
                  </a:moveTo>
                  <a:cubicBezTo>
                    <a:pt x="4340" y="0"/>
                    <a:pt x="1" y="4339"/>
                    <a:pt x="1" y="9691"/>
                  </a:cubicBezTo>
                  <a:cubicBezTo>
                    <a:pt x="1" y="15075"/>
                    <a:pt x="4340" y="19413"/>
                    <a:pt x="9723" y="19413"/>
                  </a:cubicBezTo>
                  <a:cubicBezTo>
                    <a:pt x="15075" y="19413"/>
                    <a:pt x="19414" y="15075"/>
                    <a:pt x="19414" y="9691"/>
                  </a:cubicBezTo>
                  <a:cubicBezTo>
                    <a:pt x="19414" y="4339"/>
                    <a:pt x="15075" y="0"/>
                    <a:pt x="972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5"/>
            <p:cNvSpPr/>
            <p:nvPr/>
          </p:nvSpPr>
          <p:spPr>
            <a:xfrm>
              <a:off x="4257700" y="2823825"/>
              <a:ext cx="200350" cy="200325"/>
            </a:xfrm>
            <a:custGeom>
              <a:avLst/>
              <a:gdLst/>
              <a:ahLst/>
              <a:cxnLst/>
              <a:rect l="l" t="t" r="r" b="b"/>
              <a:pathLst>
                <a:path w="8014" h="8013" extrusionOk="0">
                  <a:moveTo>
                    <a:pt x="3991" y="2312"/>
                  </a:moveTo>
                  <a:cubicBezTo>
                    <a:pt x="4941" y="2312"/>
                    <a:pt x="5670" y="3072"/>
                    <a:pt x="5670" y="3991"/>
                  </a:cubicBezTo>
                  <a:cubicBezTo>
                    <a:pt x="5670" y="4941"/>
                    <a:pt x="4941" y="5669"/>
                    <a:pt x="3991" y="5669"/>
                  </a:cubicBezTo>
                  <a:cubicBezTo>
                    <a:pt x="3073" y="5669"/>
                    <a:pt x="2313" y="4909"/>
                    <a:pt x="2313" y="3991"/>
                  </a:cubicBezTo>
                  <a:cubicBezTo>
                    <a:pt x="2313" y="3072"/>
                    <a:pt x="3073" y="2312"/>
                    <a:pt x="3991" y="2312"/>
                  </a:cubicBezTo>
                  <a:close/>
                  <a:moveTo>
                    <a:pt x="3769" y="1"/>
                  </a:moveTo>
                  <a:cubicBezTo>
                    <a:pt x="3579" y="1"/>
                    <a:pt x="3453" y="127"/>
                    <a:pt x="3453" y="317"/>
                  </a:cubicBezTo>
                  <a:lnTo>
                    <a:pt x="3453" y="1489"/>
                  </a:lnTo>
                  <a:cubicBezTo>
                    <a:pt x="3136" y="1584"/>
                    <a:pt x="2883" y="1679"/>
                    <a:pt x="2629" y="1837"/>
                  </a:cubicBezTo>
                  <a:lnTo>
                    <a:pt x="1806" y="1014"/>
                  </a:lnTo>
                  <a:cubicBezTo>
                    <a:pt x="1743" y="951"/>
                    <a:pt x="1656" y="919"/>
                    <a:pt x="1568" y="919"/>
                  </a:cubicBezTo>
                  <a:cubicBezTo>
                    <a:pt x="1481" y="919"/>
                    <a:pt x="1394" y="951"/>
                    <a:pt x="1331" y="1014"/>
                  </a:cubicBezTo>
                  <a:lnTo>
                    <a:pt x="1014" y="1331"/>
                  </a:lnTo>
                  <a:cubicBezTo>
                    <a:pt x="888" y="1457"/>
                    <a:pt x="888" y="1679"/>
                    <a:pt x="1014" y="1806"/>
                  </a:cubicBezTo>
                  <a:lnTo>
                    <a:pt x="1838" y="2629"/>
                  </a:lnTo>
                  <a:cubicBezTo>
                    <a:pt x="1679" y="2882"/>
                    <a:pt x="1584" y="3136"/>
                    <a:pt x="1489" y="3452"/>
                  </a:cubicBezTo>
                  <a:lnTo>
                    <a:pt x="318" y="3452"/>
                  </a:lnTo>
                  <a:cubicBezTo>
                    <a:pt x="128" y="3452"/>
                    <a:pt x="1" y="3579"/>
                    <a:pt x="1" y="3769"/>
                  </a:cubicBezTo>
                  <a:lnTo>
                    <a:pt x="1" y="4244"/>
                  </a:lnTo>
                  <a:cubicBezTo>
                    <a:pt x="1" y="4403"/>
                    <a:pt x="128" y="4561"/>
                    <a:pt x="318" y="4561"/>
                  </a:cubicBezTo>
                  <a:lnTo>
                    <a:pt x="1489" y="4561"/>
                  </a:lnTo>
                  <a:cubicBezTo>
                    <a:pt x="1553" y="4846"/>
                    <a:pt x="1679" y="5131"/>
                    <a:pt x="1838" y="5353"/>
                  </a:cubicBezTo>
                  <a:lnTo>
                    <a:pt x="1014" y="6208"/>
                  </a:lnTo>
                  <a:cubicBezTo>
                    <a:pt x="888" y="6334"/>
                    <a:pt x="888" y="6524"/>
                    <a:pt x="1014" y="6651"/>
                  </a:cubicBezTo>
                  <a:lnTo>
                    <a:pt x="1331" y="6999"/>
                  </a:lnTo>
                  <a:cubicBezTo>
                    <a:pt x="1394" y="7063"/>
                    <a:pt x="1481" y="7094"/>
                    <a:pt x="1568" y="7094"/>
                  </a:cubicBezTo>
                  <a:cubicBezTo>
                    <a:pt x="1656" y="7094"/>
                    <a:pt x="1743" y="7063"/>
                    <a:pt x="1806" y="6999"/>
                  </a:cubicBezTo>
                  <a:lnTo>
                    <a:pt x="2629" y="6144"/>
                  </a:lnTo>
                  <a:cubicBezTo>
                    <a:pt x="2883" y="6303"/>
                    <a:pt x="3136" y="6429"/>
                    <a:pt x="3453" y="6493"/>
                  </a:cubicBezTo>
                  <a:lnTo>
                    <a:pt x="3453" y="7664"/>
                  </a:lnTo>
                  <a:cubicBezTo>
                    <a:pt x="3453" y="7854"/>
                    <a:pt x="3579" y="8013"/>
                    <a:pt x="3769" y="8013"/>
                  </a:cubicBezTo>
                  <a:lnTo>
                    <a:pt x="4245" y="8013"/>
                  </a:lnTo>
                  <a:cubicBezTo>
                    <a:pt x="4403" y="8013"/>
                    <a:pt x="4561" y="7854"/>
                    <a:pt x="4561" y="7664"/>
                  </a:cubicBezTo>
                  <a:lnTo>
                    <a:pt x="4561" y="6493"/>
                  </a:lnTo>
                  <a:cubicBezTo>
                    <a:pt x="4846" y="6429"/>
                    <a:pt x="5131" y="6303"/>
                    <a:pt x="5385" y="6144"/>
                  </a:cubicBezTo>
                  <a:lnTo>
                    <a:pt x="6208" y="6999"/>
                  </a:lnTo>
                  <a:cubicBezTo>
                    <a:pt x="6271" y="7063"/>
                    <a:pt x="6351" y="7094"/>
                    <a:pt x="6430" y="7094"/>
                  </a:cubicBezTo>
                  <a:cubicBezTo>
                    <a:pt x="6509" y="7094"/>
                    <a:pt x="6588" y="7063"/>
                    <a:pt x="6651" y="6999"/>
                  </a:cubicBezTo>
                  <a:lnTo>
                    <a:pt x="7000" y="6651"/>
                  </a:lnTo>
                  <a:cubicBezTo>
                    <a:pt x="7126" y="6524"/>
                    <a:pt x="7126" y="6334"/>
                    <a:pt x="7000" y="6208"/>
                  </a:cubicBezTo>
                  <a:lnTo>
                    <a:pt x="6176" y="5353"/>
                  </a:lnTo>
                  <a:cubicBezTo>
                    <a:pt x="6303" y="5131"/>
                    <a:pt x="6430" y="4846"/>
                    <a:pt x="6493" y="4561"/>
                  </a:cubicBezTo>
                  <a:lnTo>
                    <a:pt x="7696" y="4561"/>
                  </a:lnTo>
                  <a:cubicBezTo>
                    <a:pt x="7855" y="4561"/>
                    <a:pt x="8013" y="4403"/>
                    <a:pt x="8013" y="4244"/>
                  </a:cubicBezTo>
                  <a:lnTo>
                    <a:pt x="8013" y="3769"/>
                  </a:lnTo>
                  <a:cubicBezTo>
                    <a:pt x="8013" y="3579"/>
                    <a:pt x="7855" y="3452"/>
                    <a:pt x="7696" y="3452"/>
                  </a:cubicBezTo>
                  <a:lnTo>
                    <a:pt x="6493" y="3452"/>
                  </a:lnTo>
                  <a:cubicBezTo>
                    <a:pt x="6430" y="3136"/>
                    <a:pt x="6335" y="2882"/>
                    <a:pt x="6176" y="2629"/>
                  </a:cubicBezTo>
                  <a:lnTo>
                    <a:pt x="7000" y="1806"/>
                  </a:lnTo>
                  <a:cubicBezTo>
                    <a:pt x="7126" y="1679"/>
                    <a:pt x="7126" y="1457"/>
                    <a:pt x="7000" y="1331"/>
                  </a:cubicBezTo>
                  <a:lnTo>
                    <a:pt x="6651" y="1014"/>
                  </a:lnTo>
                  <a:cubicBezTo>
                    <a:pt x="6588" y="951"/>
                    <a:pt x="6509" y="919"/>
                    <a:pt x="6430" y="919"/>
                  </a:cubicBezTo>
                  <a:cubicBezTo>
                    <a:pt x="6351" y="919"/>
                    <a:pt x="6271" y="951"/>
                    <a:pt x="6208" y="1014"/>
                  </a:cubicBezTo>
                  <a:lnTo>
                    <a:pt x="5385" y="1837"/>
                  </a:lnTo>
                  <a:cubicBezTo>
                    <a:pt x="5131" y="1679"/>
                    <a:pt x="4846" y="1584"/>
                    <a:pt x="4561" y="1489"/>
                  </a:cubicBezTo>
                  <a:lnTo>
                    <a:pt x="4561" y="317"/>
                  </a:lnTo>
                  <a:cubicBezTo>
                    <a:pt x="4561" y="127"/>
                    <a:pt x="4403" y="1"/>
                    <a:pt x="42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5"/>
            <p:cNvSpPr/>
            <p:nvPr/>
          </p:nvSpPr>
          <p:spPr>
            <a:xfrm>
              <a:off x="4331350" y="2897450"/>
              <a:ext cx="52275" cy="52275"/>
            </a:xfrm>
            <a:custGeom>
              <a:avLst/>
              <a:gdLst/>
              <a:ahLst/>
              <a:cxnLst/>
              <a:rect l="l" t="t" r="r" b="b"/>
              <a:pathLst>
                <a:path w="2091" h="2091" extrusionOk="0">
                  <a:moveTo>
                    <a:pt x="1045" y="1"/>
                  </a:moveTo>
                  <a:cubicBezTo>
                    <a:pt x="475" y="1"/>
                    <a:pt x="0" y="476"/>
                    <a:pt x="0" y="1046"/>
                  </a:cubicBezTo>
                  <a:cubicBezTo>
                    <a:pt x="0" y="1648"/>
                    <a:pt x="475" y="2091"/>
                    <a:pt x="1045" y="2091"/>
                  </a:cubicBezTo>
                  <a:cubicBezTo>
                    <a:pt x="1647" y="2091"/>
                    <a:pt x="2090" y="1648"/>
                    <a:pt x="2090" y="1046"/>
                  </a:cubicBezTo>
                  <a:cubicBezTo>
                    <a:pt x="2090" y="476"/>
                    <a:pt x="1647" y="1"/>
                    <a:pt x="104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5"/>
            <p:cNvSpPr/>
            <p:nvPr/>
          </p:nvSpPr>
          <p:spPr>
            <a:xfrm>
              <a:off x="4424775" y="2740700"/>
              <a:ext cx="166275" cy="166275"/>
            </a:xfrm>
            <a:custGeom>
              <a:avLst/>
              <a:gdLst/>
              <a:ahLst/>
              <a:cxnLst/>
              <a:rect l="l" t="t" r="r" b="b"/>
              <a:pathLst>
                <a:path w="6651" h="6651" extrusionOk="0">
                  <a:moveTo>
                    <a:pt x="3325" y="1932"/>
                  </a:moveTo>
                  <a:cubicBezTo>
                    <a:pt x="4085" y="1932"/>
                    <a:pt x="4719" y="2566"/>
                    <a:pt x="4719" y="3326"/>
                  </a:cubicBezTo>
                  <a:cubicBezTo>
                    <a:pt x="4719" y="4117"/>
                    <a:pt x="4085" y="4719"/>
                    <a:pt x="3325" y="4719"/>
                  </a:cubicBezTo>
                  <a:cubicBezTo>
                    <a:pt x="2534" y="4719"/>
                    <a:pt x="1932" y="4117"/>
                    <a:pt x="1932" y="3326"/>
                  </a:cubicBezTo>
                  <a:cubicBezTo>
                    <a:pt x="1932" y="2566"/>
                    <a:pt x="2534" y="1932"/>
                    <a:pt x="3325" y="1932"/>
                  </a:cubicBezTo>
                  <a:close/>
                  <a:moveTo>
                    <a:pt x="3104" y="0"/>
                  </a:moveTo>
                  <a:cubicBezTo>
                    <a:pt x="2977" y="0"/>
                    <a:pt x="2850" y="127"/>
                    <a:pt x="2850" y="254"/>
                  </a:cubicBezTo>
                  <a:lnTo>
                    <a:pt x="2850" y="1267"/>
                  </a:lnTo>
                  <a:cubicBezTo>
                    <a:pt x="2597" y="1299"/>
                    <a:pt x="2375" y="1394"/>
                    <a:pt x="2185" y="1520"/>
                  </a:cubicBezTo>
                  <a:lnTo>
                    <a:pt x="1488" y="824"/>
                  </a:lnTo>
                  <a:cubicBezTo>
                    <a:pt x="1441" y="776"/>
                    <a:pt x="1370" y="752"/>
                    <a:pt x="1298" y="752"/>
                  </a:cubicBezTo>
                  <a:cubicBezTo>
                    <a:pt x="1227" y="752"/>
                    <a:pt x="1156" y="776"/>
                    <a:pt x="1108" y="824"/>
                  </a:cubicBezTo>
                  <a:lnTo>
                    <a:pt x="823" y="1109"/>
                  </a:lnTo>
                  <a:cubicBezTo>
                    <a:pt x="728" y="1235"/>
                    <a:pt x="728" y="1394"/>
                    <a:pt x="823" y="1489"/>
                  </a:cubicBezTo>
                  <a:lnTo>
                    <a:pt x="1520" y="2185"/>
                  </a:lnTo>
                  <a:cubicBezTo>
                    <a:pt x="1393" y="2407"/>
                    <a:pt x="1298" y="2629"/>
                    <a:pt x="1235" y="2851"/>
                  </a:cubicBezTo>
                  <a:lnTo>
                    <a:pt x="253" y="2851"/>
                  </a:lnTo>
                  <a:cubicBezTo>
                    <a:pt x="95" y="2851"/>
                    <a:pt x="0" y="2977"/>
                    <a:pt x="0" y="3136"/>
                  </a:cubicBezTo>
                  <a:lnTo>
                    <a:pt x="0" y="3516"/>
                  </a:lnTo>
                  <a:cubicBezTo>
                    <a:pt x="0" y="3674"/>
                    <a:pt x="95" y="3801"/>
                    <a:pt x="253" y="3801"/>
                  </a:cubicBezTo>
                  <a:lnTo>
                    <a:pt x="1235" y="3801"/>
                  </a:lnTo>
                  <a:cubicBezTo>
                    <a:pt x="1298" y="4022"/>
                    <a:pt x="1393" y="4244"/>
                    <a:pt x="1520" y="4466"/>
                  </a:cubicBezTo>
                  <a:lnTo>
                    <a:pt x="823" y="5162"/>
                  </a:lnTo>
                  <a:cubicBezTo>
                    <a:pt x="728" y="5257"/>
                    <a:pt x="728" y="5447"/>
                    <a:pt x="823" y="5542"/>
                  </a:cubicBezTo>
                  <a:lnTo>
                    <a:pt x="1108" y="5827"/>
                  </a:lnTo>
                  <a:cubicBezTo>
                    <a:pt x="1156" y="5875"/>
                    <a:pt x="1227" y="5899"/>
                    <a:pt x="1298" y="5899"/>
                  </a:cubicBezTo>
                  <a:cubicBezTo>
                    <a:pt x="1370" y="5899"/>
                    <a:pt x="1441" y="5875"/>
                    <a:pt x="1488" y="5827"/>
                  </a:cubicBezTo>
                  <a:lnTo>
                    <a:pt x="2185" y="5131"/>
                  </a:lnTo>
                  <a:cubicBezTo>
                    <a:pt x="2375" y="5257"/>
                    <a:pt x="2597" y="5352"/>
                    <a:pt x="2850" y="5416"/>
                  </a:cubicBezTo>
                  <a:lnTo>
                    <a:pt x="2850" y="6397"/>
                  </a:lnTo>
                  <a:cubicBezTo>
                    <a:pt x="2850" y="6524"/>
                    <a:pt x="2977" y="6651"/>
                    <a:pt x="3104" y="6651"/>
                  </a:cubicBezTo>
                  <a:lnTo>
                    <a:pt x="3515" y="6651"/>
                  </a:lnTo>
                  <a:cubicBezTo>
                    <a:pt x="3674" y="6651"/>
                    <a:pt x="3769" y="6524"/>
                    <a:pt x="3769" y="6397"/>
                  </a:cubicBezTo>
                  <a:lnTo>
                    <a:pt x="3769" y="5416"/>
                  </a:lnTo>
                  <a:cubicBezTo>
                    <a:pt x="4022" y="5352"/>
                    <a:pt x="4244" y="5257"/>
                    <a:pt x="4465" y="5131"/>
                  </a:cubicBezTo>
                  <a:lnTo>
                    <a:pt x="5162" y="5827"/>
                  </a:lnTo>
                  <a:cubicBezTo>
                    <a:pt x="5210" y="5875"/>
                    <a:pt x="5273" y="5899"/>
                    <a:pt x="5340" y="5899"/>
                  </a:cubicBezTo>
                  <a:cubicBezTo>
                    <a:pt x="5408" y="5899"/>
                    <a:pt x="5479" y="5875"/>
                    <a:pt x="5542" y="5827"/>
                  </a:cubicBezTo>
                  <a:lnTo>
                    <a:pt x="5795" y="5542"/>
                  </a:lnTo>
                  <a:cubicBezTo>
                    <a:pt x="5922" y="5447"/>
                    <a:pt x="5922" y="5257"/>
                    <a:pt x="5795" y="5162"/>
                  </a:cubicBezTo>
                  <a:lnTo>
                    <a:pt x="5099" y="4466"/>
                  </a:lnTo>
                  <a:cubicBezTo>
                    <a:pt x="5257" y="4244"/>
                    <a:pt x="5352" y="4022"/>
                    <a:pt x="5384" y="3801"/>
                  </a:cubicBezTo>
                  <a:lnTo>
                    <a:pt x="6366" y="3801"/>
                  </a:lnTo>
                  <a:cubicBezTo>
                    <a:pt x="6524" y="3801"/>
                    <a:pt x="6651" y="3674"/>
                    <a:pt x="6651" y="3516"/>
                  </a:cubicBezTo>
                  <a:lnTo>
                    <a:pt x="6651" y="3136"/>
                  </a:lnTo>
                  <a:cubicBezTo>
                    <a:pt x="6651" y="2977"/>
                    <a:pt x="6524" y="2851"/>
                    <a:pt x="6366" y="2851"/>
                  </a:cubicBezTo>
                  <a:lnTo>
                    <a:pt x="5384" y="2851"/>
                  </a:lnTo>
                  <a:cubicBezTo>
                    <a:pt x="5352" y="2629"/>
                    <a:pt x="5257" y="2407"/>
                    <a:pt x="5099" y="2185"/>
                  </a:cubicBezTo>
                  <a:lnTo>
                    <a:pt x="5795" y="1489"/>
                  </a:lnTo>
                  <a:cubicBezTo>
                    <a:pt x="5922" y="1394"/>
                    <a:pt x="5922" y="1235"/>
                    <a:pt x="5795" y="1109"/>
                  </a:cubicBezTo>
                  <a:lnTo>
                    <a:pt x="5542" y="824"/>
                  </a:lnTo>
                  <a:cubicBezTo>
                    <a:pt x="5479" y="776"/>
                    <a:pt x="5408" y="752"/>
                    <a:pt x="5340" y="752"/>
                  </a:cubicBezTo>
                  <a:cubicBezTo>
                    <a:pt x="5273" y="752"/>
                    <a:pt x="5210" y="776"/>
                    <a:pt x="5162" y="824"/>
                  </a:cubicBezTo>
                  <a:lnTo>
                    <a:pt x="4465" y="1520"/>
                  </a:lnTo>
                  <a:cubicBezTo>
                    <a:pt x="4244" y="1394"/>
                    <a:pt x="4022" y="1299"/>
                    <a:pt x="3769" y="1267"/>
                  </a:cubicBezTo>
                  <a:lnTo>
                    <a:pt x="3769" y="254"/>
                  </a:lnTo>
                  <a:cubicBezTo>
                    <a:pt x="3769" y="127"/>
                    <a:pt x="3674" y="0"/>
                    <a:pt x="351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5"/>
            <p:cNvSpPr/>
            <p:nvPr/>
          </p:nvSpPr>
          <p:spPr>
            <a:xfrm>
              <a:off x="4488900" y="2804825"/>
              <a:ext cx="38025" cy="38025"/>
            </a:xfrm>
            <a:custGeom>
              <a:avLst/>
              <a:gdLst/>
              <a:ahLst/>
              <a:cxnLst/>
              <a:rect l="l" t="t" r="r" b="b"/>
              <a:pathLst>
                <a:path w="1521" h="1521" extrusionOk="0">
                  <a:moveTo>
                    <a:pt x="760" y="1"/>
                  </a:moveTo>
                  <a:cubicBezTo>
                    <a:pt x="317" y="1"/>
                    <a:pt x="0" y="349"/>
                    <a:pt x="0" y="761"/>
                  </a:cubicBezTo>
                  <a:cubicBezTo>
                    <a:pt x="0" y="1204"/>
                    <a:pt x="317" y="1521"/>
                    <a:pt x="760" y="1521"/>
                  </a:cubicBezTo>
                  <a:cubicBezTo>
                    <a:pt x="1172" y="1521"/>
                    <a:pt x="1520" y="1172"/>
                    <a:pt x="1520" y="761"/>
                  </a:cubicBezTo>
                  <a:cubicBezTo>
                    <a:pt x="1520" y="349"/>
                    <a:pt x="1172" y="1"/>
                    <a:pt x="76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5"/>
            <p:cNvSpPr/>
            <p:nvPr/>
          </p:nvSpPr>
          <p:spPr>
            <a:xfrm>
              <a:off x="6356762" y="1490691"/>
              <a:ext cx="490100" cy="688825"/>
            </a:xfrm>
            <a:custGeom>
              <a:avLst/>
              <a:gdLst/>
              <a:ahLst/>
              <a:cxnLst/>
              <a:rect l="l" t="t" r="r" b="b"/>
              <a:pathLst>
                <a:path w="19604" h="27553" extrusionOk="0">
                  <a:moveTo>
                    <a:pt x="8393" y="1"/>
                  </a:moveTo>
                  <a:cubicBezTo>
                    <a:pt x="6683" y="6113"/>
                    <a:pt x="4371" y="22137"/>
                    <a:pt x="1" y="27553"/>
                  </a:cubicBezTo>
                  <a:cubicBezTo>
                    <a:pt x="8551" y="27299"/>
                    <a:pt x="14948" y="27014"/>
                    <a:pt x="16564" y="26729"/>
                  </a:cubicBezTo>
                  <a:cubicBezTo>
                    <a:pt x="19604" y="26222"/>
                    <a:pt x="15772" y="2471"/>
                    <a:pt x="13238" y="697"/>
                  </a:cubicBezTo>
                  <a:cubicBezTo>
                    <a:pt x="12890" y="444"/>
                    <a:pt x="11148" y="222"/>
                    <a:pt x="839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15"/>
          <p:cNvSpPr txBox="1"/>
          <p:nvPr/>
        </p:nvSpPr>
        <p:spPr>
          <a:xfrm>
            <a:off x="458608" y="422258"/>
            <a:ext cx="8241084" cy="459634"/>
          </a:xfrm>
          <a:prstGeom prst="rect">
            <a:avLst/>
          </a:prstGeom>
          <a:noFill/>
          <a:ln>
            <a:noFill/>
          </a:ln>
        </p:spPr>
        <p:txBody>
          <a:bodyPr spcFirstLastPara="1" wrap="square" lIns="91425" tIns="91425" rIns="91425" bIns="91425" anchor="ctr" anchorCtr="0">
            <a:noAutofit/>
          </a:bodyPr>
          <a:lstStyle/>
          <a:p>
            <a:pPr algn="ctr"/>
            <a:r>
              <a:rPr lang="en" sz="2800">
                <a:latin typeface="Fira Sans Medium"/>
                <a:ea typeface="Fira Sans Medium"/>
                <a:cs typeface="Fira Sans Medium"/>
                <a:sym typeface="Fira Sans Medium"/>
              </a:rPr>
              <a:t>The importance of the specification languages </a:t>
            </a:r>
            <a:endParaRPr sz="2800">
              <a:latin typeface="Fira Sans Medium"/>
              <a:ea typeface="Fira Sans Medium"/>
              <a:cs typeface="Fira Sans Medium"/>
              <a:sym typeface="Fira Sans Medium"/>
            </a:endParaRPr>
          </a:p>
        </p:txBody>
      </p:sp>
      <p:sp>
        <p:nvSpPr>
          <p:cNvPr id="419" name="Google Shape;419;p15"/>
          <p:cNvSpPr txBox="1"/>
          <p:nvPr/>
        </p:nvSpPr>
        <p:spPr>
          <a:xfrm>
            <a:off x="5253889" y="1774055"/>
            <a:ext cx="2827500" cy="63194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0" i="0">
                <a:effectLst/>
                <a:latin typeface="Fira Sans" panose="020B0503050000020004" pitchFamily="34" charset="0"/>
              </a:rPr>
              <a:t>making </a:t>
            </a:r>
            <a:r>
              <a:rPr lang="it-IT" b="0" i="0" err="1">
                <a:effectLst/>
                <a:latin typeface="Fira Sans" panose="020B0503050000020004" pitchFamily="34" charset="0"/>
              </a:rPr>
              <a:t>it</a:t>
            </a:r>
            <a:r>
              <a:rPr lang="it-IT" b="0" i="0">
                <a:effectLst/>
                <a:latin typeface="Fira Sans" panose="020B0503050000020004" pitchFamily="34" charset="0"/>
              </a:rPr>
              <a:t> </a:t>
            </a:r>
            <a:r>
              <a:rPr lang="it-IT" b="0" i="0" err="1">
                <a:effectLst/>
                <a:latin typeface="Fira Sans" panose="020B0503050000020004" pitchFamily="34" charset="0"/>
              </a:rPr>
              <a:t>easier</a:t>
            </a:r>
            <a:r>
              <a:rPr lang="it-IT" b="0" i="0">
                <a:effectLst/>
                <a:latin typeface="Fira Sans" panose="020B0503050000020004" pitchFamily="34" charset="0"/>
              </a:rPr>
              <a:t> to design, </a:t>
            </a:r>
            <a:r>
              <a:rPr lang="it-IT" b="0" i="0" err="1">
                <a:effectLst/>
                <a:latin typeface="Fira Sans" panose="020B0503050000020004" pitchFamily="34" charset="0"/>
              </a:rPr>
              <a:t>implement</a:t>
            </a:r>
            <a:r>
              <a:rPr lang="it-IT" b="0" i="0">
                <a:effectLst/>
                <a:latin typeface="Fira Sans" panose="020B0503050000020004" pitchFamily="34" charset="0"/>
              </a:rPr>
              <a:t>, and test software systems</a:t>
            </a:r>
            <a:endParaRPr>
              <a:latin typeface="Fira Sans" panose="020B0503050000020004" pitchFamily="34" charset="0"/>
              <a:ea typeface="Fira Sans Medium"/>
              <a:cs typeface="Fira Sans Medium"/>
              <a:sym typeface="Fira Sans Medium"/>
            </a:endParaRPr>
          </a:p>
        </p:txBody>
      </p:sp>
      <p:sp>
        <p:nvSpPr>
          <p:cNvPr id="420" name="Google Shape;420;p15"/>
          <p:cNvSpPr txBox="1"/>
          <p:nvPr/>
        </p:nvSpPr>
        <p:spPr>
          <a:xfrm>
            <a:off x="5604064" y="3033809"/>
            <a:ext cx="2258609" cy="89974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b="0" i="0">
                <a:effectLst/>
                <a:latin typeface="Arial" panose="020B0604020202020204" pitchFamily="34" charset="0"/>
              </a:rPr>
              <a:t>specify the requirements and constraints of a software system</a:t>
            </a:r>
            <a:endParaRPr lang="it-IT">
              <a:latin typeface="Fira Sans" panose="020B0503050000020004" pitchFamily="34" charset="0"/>
              <a:ea typeface="Fira Sans"/>
              <a:cs typeface="Fira Sans"/>
              <a:sym typeface="Fira Sans"/>
            </a:endParaRPr>
          </a:p>
        </p:txBody>
      </p:sp>
      <p:grpSp>
        <p:nvGrpSpPr>
          <p:cNvPr id="3" name="Google Shape;221;p14">
            <a:extLst>
              <a:ext uri="{FF2B5EF4-FFF2-40B4-BE49-F238E27FC236}">
                <a16:creationId xmlns:a16="http://schemas.microsoft.com/office/drawing/2014/main" id="{933F3540-66DE-1B12-C0D8-ED64E0E12796}"/>
              </a:ext>
            </a:extLst>
          </p:cNvPr>
          <p:cNvGrpSpPr/>
          <p:nvPr/>
        </p:nvGrpSpPr>
        <p:grpSpPr>
          <a:xfrm>
            <a:off x="464748" y="1303603"/>
            <a:ext cx="4496708" cy="3331547"/>
            <a:chOff x="2820853" y="1475557"/>
            <a:chExt cx="4075803" cy="2873322"/>
          </a:xfrm>
        </p:grpSpPr>
        <p:sp>
          <p:nvSpPr>
            <p:cNvPr id="4" name="Google Shape;222;p14">
              <a:extLst>
                <a:ext uri="{FF2B5EF4-FFF2-40B4-BE49-F238E27FC236}">
                  <a16:creationId xmlns:a16="http://schemas.microsoft.com/office/drawing/2014/main" id="{DEE6DE57-7FC5-91FE-0D7B-261A8B4AF4FD}"/>
                </a:ext>
              </a:extLst>
            </p:cNvPr>
            <p:cNvSpPr/>
            <p:nvPr/>
          </p:nvSpPr>
          <p:spPr>
            <a:xfrm>
              <a:off x="2843520" y="1475557"/>
              <a:ext cx="3177833" cy="2873322"/>
            </a:xfrm>
            <a:custGeom>
              <a:avLst/>
              <a:gdLst/>
              <a:ahLst/>
              <a:cxnLst/>
              <a:rect l="l" t="t" r="r" b="b"/>
              <a:pathLst>
                <a:path w="122402" h="110810" fill="none" extrusionOk="0">
                  <a:moveTo>
                    <a:pt x="25335" y="0"/>
                  </a:moveTo>
                  <a:cubicBezTo>
                    <a:pt x="10008" y="11148"/>
                    <a:pt x="0" y="29199"/>
                    <a:pt x="0" y="49594"/>
                  </a:cubicBezTo>
                  <a:cubicBezTo>
                    <a:pt x="0" y="83416"/>
                    <a:pt x="27394" y="110810"/>
                    <a:pt x="61185" y="110810"/>
                  </a:cubicBezTo>
                  <a:cubicBezTo>
                    <a:pt x="95007" y="110810"/>
                    <a:pt x="122401" y="83416"/>
                    <a:pt x="122401" y="49594"/>
                  </a:cubicBezTo>
                  <a:cubicBezTo>
                    <a:pt x="122401" y="29199"/>
                    <a:pt x="112394" y="11116"/>
                    <a:pt x="97034" y="0"/>
                  </a:cubicBez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25;p14">
              <a:extLst>
                <a:ext uri="{FF2B5EF4-FFF2-40B4-BE49-F238E27FC236}">
                  <a16:creationId xmlns:a16="http://schemas.microsoft.com/office/drawing/2014/main" id="{7FE3F017-9E9D-60B7-C2F9-EB816DF1BFB0}"/>
                </a:ext>
              </a:extLst>
            </p:cNvPr>
            <p:cNvSpPr/>
            <p:nvPr/>
          </p:nvSpPr>
          <p:spPr>
            <a:xfrm>
              <a:off x="2820853" y="2828161"/>
              <a:ext cx="127395" cy="27"/>
            </a:xfrm>
            <a:custGeom>
              <a:avLst/>
              <a:gdLst/>
              <a:ahLst/>
              <a:cxnLst/>
              <a:rect l="l" t="t" r="r" b="b"/>
              <a:pathLst>
                <a:path w="4783" h="1" fill="none" extrusionOk="0">
                  <a:moveTo>
                    <a:pt x="1" y="1"/>
                  </a:moveTo>
                  <a:lnTo>
                    <a:pt x="4783"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26;p14">
              <a:extLst>
                <a:ext uri="{FF2B5EF4-FFF2-40B4-BE49-F238E27FC236}">
                  <a16:creationId xmlns:a16="http://schemas.microsoft.com/office/drawing/2014/main" id="{905AB4D0-B751-CF65-98D5-DFE8EDA23092}"/>
                </a:ext>
              </a:extLst>
            </p:cNvPr>
            <p:cNvSpPr/>
            <p:nvPr/>
          </p:nvSpPr>
          <p:spPr>
            <a:xfrm flipV="1">
              <a:off x="5922418" y="1875241"/>
              <a:ext cx="617000" cy="328218"/>
            </a:xfrm>
            <a:custGeom>
              <a:avLst/>
              <a:gdLst/>
              <a:ahLst/>
              <a:cxnLst/>
              <a:rect l="l" t="t" r="r" b="b"/>
              <a:pathLst>
                <a:path w="18939" h="1" fill="none" extrusionOk="0">
                  <a:moveTo>
                    <a:pt x="18939" y="0"/>
                  </a:moveTo>
                  <a:lnTo>
                    <a:pt x="1" y="0"/>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28;p14">
              <a:extLst>
                <a:ext uri="{FF2B5EF4-FFF2-40B4-BE49-F238E27FC236}">
                  <a16:creationId xmlns:a16="http://schemas.microsoft.com/office/drawing/2014/main" id="{CE7BDBB9-9EC1-9682-87B4-24529726893A}"/>
                </a:ext>
              </a:extLst>
            </p:cNvPr>
            <p:cNvSpPr/>
            <p:nvPr/>
          </p:nvSpPr>
          <p:spPr>
            <a:xfrm>
              <a:off x="5922418" y="3243362"/>
              <a:ext cx="974238" cy="65614"/>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9;p14">
              <a:extLst>
                <a:ext uri="{FF2B5EF4-FFF2-40B4-BE49-F238E27FC236}">
                  <a16:creationId xmlns:a16="http://schemas.microsoft.com/office/drawing/2014/main" id="{F6CDD6A0-97F4-FDA9-043B-C77624650976}"/>
                </a:ext>
              </a:extLst>
            </p:cNvPr>
            <p:cNvSpPr/>
            <p:nvPr/>
          </p:nvSpPr>
          <p:spPr>
            <a:xfrm>
              <a:off x="3623872" y="1880914"/>
              <a:ext cx="1896226" cy="1175030"/>
            </a:xfrm>
            <a:custGeom>
              <a:avLst/>
              <a:gdLst/>
              <a:ahLst/>
              <a:cxnLst/>
              <a:rect l="l" t="t" r="r" b="b"/>
              <a:pathLst>
                <a:path w="71193" h="44116" extrusionOk="0">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30;p14">
              <a:extLst>
                <a:ext uri="{FF2B5EF4-FFF2-40B4-BE49-F238E27FC236}">
                  <a16:creationId xmlns:a16="http://schemas.microsoft.com/office/drawing/2014/main" id="{CD12E23D-7F8E-E346-0F8E-CAB8FC76BE69}"/>
                </a:ext>
              </a:extLst>
            </p:cNvPr>
            <p:cNvSpPr/>
            <p:nvPr/>
          </p:nvSpPr>
          <p:spPr>
            <a:xfrm>
              <a:off x="3331180" y="3017962"/>
              <a:ext cx="2481610" cy="455512"/>
            </a:xfrm>
            <a:custGeom>
              <a:avLst/>
              <a:gdLst/>
              <a:ahLst/>
              <a:cxnLst/>
              <a:rect l="l" t="t" r="r" b="b"/>
              <a:pathLst>
                <a:path w="93171" h="17102" extrusionOk="0">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w="237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31;p14">
              <a:extLst>
                <a:ext uri="{FF2B5EF4-FFF2-40B4-BE49-F238E27FC236}">
                  <a16:creationId xmlns:a16="http://schemas.microsoft.com/office/drawing/2014/main" id="{F2E29FD3-2764-2AE3-C75E-6DD112FF6E14}"/>
                </a:ext>
              </a:extLst>
            </p:cNvPr>
            <p:cNvSpPr/>
            <p:nvPr/>
          </p:nvSpPr>
          <p:spPr>
            <a:xfrm>
              <a:off x="3338771" y="3444761"/>
              <a:ext cx="2467280" cy="81849"/>
            </a:xfrm>
            <a:custGeom>
              <a:avLst/>
              <a:gdLst/>
              <a:ahLst/>
              <a:cxnLst/>
              <a:rect l="l" t="t" r="r" b="b"/>
              <a:pathLst>
                <a:path w="92633" h="3073" extrusionOk="0">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32;p14">
              <a:extLst>
                <a:ext uri="{FF2B5EF4-FFF2-40B4-BE49-F238E27FC236}">
                  <a16:creationId xmlns:a16="http://schemas.microsoft.com/office/drawing/2014/main" id="{58ED7693-61A8-A034-656A-BDA3171E0402}"/>
                </a:ext>
              </a:extLst>
            </p:cNvPr>
            <p:cNvSpPr/>
            <p:nvPr/>
          </p:nvSpPr>
          <p:spPr>
            <a:xfrm>
              <a:off x="3747032" y="3062656"/>
              <a:ext cx="104622" cy="22800"/>
            </a:xfrm>
            <a:custGeom>
              <a:avLst/>
              <a:gdLst/>
              <a:ahLst/>
              <a:cxnLst/>
              <a:rect l="l" t="t" r="r" b="b"/>
              <a:pathLst>
                <a:path w="3928" h="856" extrusionOk="0">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33;p14">
              <a:extLst>
                <a:ext uri="{FF2B5EF4-FFF2-40B4-BE49-F238E27FC236}">
                  <a16:creationId xmlns:a16="http://schemas.microsoft.com/office/drawing/2014/main" id="{1F4E577A-09DE-2907-3691-28ADEB06B4D4}"/>
                </a:ext>
              </a:extLst>
            </p:cNvPr>
            <p:cNvSpPr/>
            <p:nvPr/>
          </p:nvSpPr>
          <p:spPr>
            <a:xfrm>
              <a:off x="3858366" y="3062656"/>
              <a:ext cx="102944" cy="22800"/>
            </a:xfrm>
            <a:custGeom>
              <a:avLst/>
              <a:gdLst/>
              <a:ahLst/>
              <a:cxnLst/>
              <a:rect l="l" t="t" r="r" b="b"/>
              <a:pathLst>
                <a:path w="3865" h="856" extrusionOk="0">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34;p14">
              <a:extLst>
                <a:ext uri="{FF2B5EF4-FFF2-40B4-BE49-F238E27FC236}">
                  <a16:creationId xmlns:a16="http://schemas.microsoft.com/office/drawing/2014/main" id="{2F5692E9-F5EA-817E-45A8-542BF026AAC6}"/>
                </a:ext>
              </a:extLst>
            </p:cNvPr>
            <p:cNvSpPr/>
            <p:nvPr/>
          </p:nvSpPr>
          <p:spPr>
            <a:xfrm>
              <a:off x="3968875" y="3062656"/>
              <a:ext cx="102092" cy="22800"/>
            </a:xfrm>
            <a:custGeom>
              <a:avLst/>
              <a:gdLst/>
              <a:ahLst/>
              <a:cxnLst/>
              <a:rect l="l" t="t" r="r" b="b"/>
              <a:pathLst>
                <a:path w="3833" h="856" extrusionOk="0">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35;p14">
              <a:extLst>
                <a:ext uri="{FF2B5EF4-FFF2-40B4-BE49-F238E27FC236}">
                  <a16:creationId xmlns:a16="http://schemas.microsoft.com/office/drawing/2014/main" id="{D8CB0B67-85F6-8DE3-8E21-45C9AF617464}"/>
                </a:ext>
              </a:extLst>
            </p:cNvPr>
            <p:cNvSpPr/>
            <p:nvPr/>
          </p:nvSpPr>
          <p:spPr>
            <a:xfrm>
              <a:off x="4080209" y="3062656"/>
              <a:ext cx="100414" cy="22800"/>
            </a:xfrm>
            <a:custGeom>
              <a:avLst/>
              <a:gdLst/>
              <a:ahLst/>
              <a:cxnLst/>
              <a:rect l="l" t="t" r="r" b="b"/>
              <a:pathLst>
                <a:path w="3770" h="856" extrusionOk="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36;p14">
              <a:extLst>
                <a:ext uri="{FF2B5EF4-FFF2-40B4-BE49-F238E27FC236}">
                  <a16:creationId xmlns:a16="http://schemas.microsoft.com/office/drawing/2014/main" id="{A8C21056-6D14-3C20-E9DF-E3180009EBC7}"/>
                </a:ext>
              </a:extLst>
            </p:cNvPr>
            <p:cNvSpPr/>
            <p:nvPr/>
          </p:nvSpPr>
          <p:spPr>
            <a:xfrm>
              <a:off x="4191570" y="3062656"/>
              <a:ext cx="98709" cy="22800"/>
            </a:xfrm>
            <a:custGeom>
              <a:avLst/>
              <a:gdLst/>
              <a:ahLst/>
              <a:cxnLst/>
              <a:rect l="l" t="t" r="r" b="b"/>
              <a:pathLst>
                <a:path w="3706" h="856" extrusionOk="0">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37;p14">
              <a:extLst>
                <a:ext uri="{FF2B5EF4-FFF2-40B4-BE49-F238E27FC236}">
                  <a16:creationId xmlns:a16="http://schemas.microsoft.com/office/drawing/2014/main" id="{96698F60-8366-4E4A-D687-867A6C6E889F}"/>
                </a:ext>
              </a:extLst>
            </p:cNvPr>
            <p:cNvSpPr/>
            <p:nvPr/>
          </p:nvSpPr>
          <p:spPr>
            <a:xfrm>
              <a:off x="4302052" y="3062656"/>
              <a:ext cx="97031" cy="22800"/>
            </a:xfrm>
            <a:custGeom>
              <a:avLst/>
              <a:gdLst/>
              <a:ahLst/>
              <a:cxnLst/>
              <a:rect l="l" t="t" r="r" b="b"/>
              <a:pathLst>
                <a:path w="3643" h="856" extrusionOk="0">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8;p14">
              <a:extLst>
                <a:ext uri="{FF2B5EF4-FFF2-40B4-BE49-F238E27FC236}">
                  <a16:creationId xmlns:a16="http://schemas.microsoft.com/office/drawing/2014/main" id="{E23DCDA1-8414-26B8-3A84-C5460E0A3B1F}"/>
                </a:ext>
              </a:extLst>
            </p:cNvPr>
            <p:cNvSpPr/>
            <p:nvPr/>
          </p:nvSpPr>
          <p:spPr>
            <a:xfrm>
              <a:off x="4413413" y="3062656"/>
              <a:ext cx="96179" cy="22800"/>
            </a:xfrm>
            <a:custGeom>
              <a:avLst/>
              <a:gdLst/>
              <a:ahLst/>
              <a:cxnLst/>
              <a:rect l="l" t="t" r="r" b="b"/>
              <a:pathLst>
                <a:path w="3611" h="856" extrusionOk="0">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39;p14">
              <a:extLst>
                <a:ext uri="{FF2B5EF4-FFF2-40B4-BE49-F238E27FC236}">
                  <a16:creationId xmlns:a16="http://schemas.microsoft.com/office/drawing/2014/main" id="{85E02731-F0C4-2893-EAE0-B55C16203AC3}"/>
                </a:ext>
              </a:extLst>
            </p:cNvPr>
            <p:cNvSpPr/>
            <p:nvPr/>
          </p:nvSpPr>
          <p:spPr>
            <a:xfrm>
              <a:off x="4524747" y="3062656"/>
              <a:ext cx="95327" cy="22800"/>
            </a:xfrm>
            <a:custGeom>
              <a:avLst/>
              <a:gdLst/>
              <a:ahLst/>
              <a:cxnLst/>
              <a:rect l="l" t="t" r="r" b="b"/>
              <a:pathLst>
                <a:path w="3579" h="856" extrusionOk="0">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40;p14">
              <a:extLst>
                <a:ext uri="{FF2B5EF4-FFF2-40B4-BE49-F238E27FC236}">
                  <a16:creationId xmlns:a16="http://schemas.microsoft.com/office/drawing/2014/main" id="{E9927608-4797-BE63-B2D1-6F31046A42CD}"/>
                </a:ext>
              </a:extLst>
            </p:cNvPr>
            <p:cNvSpPr/>
            <p:nvPr/>
          </p:nvSpPr>
          <p:spPr>
            <a:xfrm>
              <a:off x="4634404" y="3062656"/>
              <a:ext cx="96179" cy="22800"/>
            </a:xfrm>
            <a:custGeom>
              <a:avLst/>
              <a:gdLst/>
              <a:ahLst/>
              <a:cxnLst/>
              <a:rect l="l" t="t" r="r" b="b"/>
              <a:pathLst>
                <a:path w="3611" h="856" extrusionOk="0">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41;p14">
              <a:extLst>
                <a:ext uri="{FF2B5EF4-FFF2-40B4-BE49-F238E27FC236}">
                  <a16:creationId xmlns:a16="http://schemas.microsoft.com/office/drawing/2014/main" id="{272EA26A-0017-89AD-D4D8-F968AB872ECC}"/>
                </a:ext>
              </a:extLst>
            </p:cNvPr>
            <p:cNvSpPr/>
            <p:nvPr/>
          </p:nvSpPr>
          <p:spPr>
            <a:xfrm>
              <a:off x="4744060" y="3062656"/>
              <a:ext cx="97857" cy="22800"/>
            </a:xfrm>
            <a:custGeom>
              <a:avLst/>
              <a:gdLst/>
              <a:ahLst/>
              <a:cxnLst/>
              <a:rect l="l" t="t" r="r" b="b"/>
              <a:pathLst>
                <a:path w="3674" h="856" extrusionOk="0">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2;p14">
              <a:extLst>
                <a:ext uri="{FF2B5EF4-FFF2-40B4-BE49-F238E27FC236}">
                  <a16:creationId xmlns:a16="http://schemas.microsoft.com/office/drawing/2014/main" id="{9C4C0460-2B4F-2B82-EBAF-EDCB95161CE3}"/>
                </a:ext>
              </a:extLst>
            </p:cNvPr>
            <p:cNvSpPr/>
            <p:nvPr/>
          </p:nvSpPr>
          <p:spPr>
            <a:xfrm>
              <a:off x="4853716" y="3062656"/>
              <a:ext cx="99562" cy="22800"/>
            </a:xfrm>
            <a:custGeom>
              <a:avLst/>
              <a:gdLst/>
              <a:ahLst/>
              <a:cxnLst/>
              <a:rect l="l" t="t" r="r" b="b"/>
              <a:pathLst>
                <a:path w="3738" h="856" extrusionOk="0">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43;p14">
              <a:extLst>
                <a:ext uri="{FF2B5EF4-FFF2-40B4-BE49-F238E27FC236}">
                  <a16:creationId xmlns:a16="http://schemas.microsoft.com/office/drawing/2014/main" id="{630D3EC1-1F7A-7D15-5F7A-F4EEE4047717}"/>
                </a:ext>
              </a:extLst>
            </p:cNvPr>
            <p:cNvSpPr/>
            <p:nvPr/>
          </p:nvSpPr>
          <p:spPr>
            <a:xfrm>
              <a:off x="4963373" y="3062656"/>
              <a:ext cx="100387" cy="22800"/>
            </a:xfrm>
            <a:custGeom>
              <a:avLst/>
              <a:gdLst/>
              <a:ahLst/>
              <a:cxnLst/>
              <a:rect l="l" t="t" r="r" b="b"/>
              <a:pathLst>
                <a:path w="3769" h="856" extrusionOk="0">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44;p14">
              <a:extLst>
                <a:ext uri="{FF2B5EF4-FFF2-40B4-BE49-F238E27FC236}">
                  <a16:creationId xmlns:a16="http://schemas.microsoft.com/office/drawing/2014/main" id="{8B1967C5-011C-C565-AF2D-6332899311F2}"/>
                </a:ext>
              </a:extLst>
            </p:cNvPr>
            <p:cNvSpPr/>
            <p:nvPr/>
          </p:nvSpPr>
          <p:spPr>
            <a:xfrm>
              <a:off x="5073029" y="3062656"/>
              <a:ext cx="101240" cy="22800"/>
            </a:xfrm>
            <a:custGeom>
              <a:avLst/>
              <a:gdLst/>
              <a:ahLst/>
              <a:cxnLst/>
              <a:rect l="l" t="t" r="r" b="b"/>
              <a:pathLst>
                <a:path w="3801" h="856" extrusionOk="0">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45;p14">
              <a:extLst>
                <a:ext uri="{FF2B5EF4-FFF2-40B4-BE49-F238E27FC236}">
                  <a16:creationId xmlns:a16="http://schemas.microsoft.com/office/drawing/2014/main" id="{86D21A58-4D6D-6678-6EFC-7BD4C1C287BD}"/>
                </a:ext>
              </a:extLst>
            </p:cNvPr>
            <p:cNvSpPr/>
            <p:nvPr/>
          </p:nvSpPr>
          <p:spPr>
            <a:xfrm>
              <a:off x="5182685" y="3062656"/>
              <a:ext cx="102918" cy="22800"/>
            </a:xfrm>
            <a:custGeom>
              <a:avLst/>
              <a:gdLst/>
              <a:ahLst/>
              <a:cxnLst/>
              <a:rect l="l" t="t" r="r" b="b"/>
              <a:pathLst>
                <a:path w="3864" h="856" extrusionOk="0">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46;p14">
              <a:extLst>
                <a:ext uri="{FF2B5EF4-FFF2-40B4-BE49-F238E27FC236}">
                  <a16:creationId xmlns:a16="http://schemas.microsoft.com/office/drawing/2014/main" id="{48FC2BD5-06AF-A832-A117-6F08440A6FEB}"/>
                </a:ext>
              </a:extLst>
            </p:cNvPr>
            <p:cNvSpPr/>
            <p:nvPr/>
          </p:nvSpPr>
          <p:spPr>
            <a:xfrm>
              <a:off x="5292341" y="3062656"/>
              <a:ext cx="104622" cy="22800"/>
            </a:xfrm>
            <a:custGeom>
              <a:avLst/>
              <a:gdLst/>
              <a:ahLst/>
              <a:cxnLst/>
              <a:rect l="l" t="t" r="r" b="b"/>
              <a:pathLst>
                <a:path w="3928" h="856" extrusionOk="0">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47;p14">
              <a:extLst>
                <a:ext uri="{FF2B5EF4-FFF2-40B4-BE49-F238E27FC236}">
                  <a16:creationId xmlns:a16="http://schemas.microsoft.com/office/drawing/2014/main" id="{98EACB74-FE6F-C6C2-7B65-EF8DCEC1D29C}"/>
                </a:ext>
              </a:extLst>
            </p:cNvPr>
            <p:cNvSpPr/>
            <p:nvPr/>
          </p:nvSpPr>
          <p:spPr>
            <a:xfrm>
              <a:off x="3724259" y="3091342"/>
              <a:ext cx="80997" cy="35451"/>
            </a:xfrm>
            <a:custGeom>
              <a:avLst/>
              <a:gdLst/>
              <a:ahLst/>
              <a:cxnLst/>
              <a:rect l="l" t="t" r="r" b="b"/>
              <a:pathLst>
                <a:path w="3041" h="1331" extrusionOk="0">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8;p14">
              <a:extLst>
                <a:ext uri="{FF2B5EF4-FFF2-40B4-BE49-F238E27FC236}">
                  <a16:creationId xmlns:a16="http://schemas.microsoft.com/office/drawing/2014/main" id="{7D05309C-D9F3-CD87-2F1E-A8537F86CE8A}"/>
                </a:ext>
              </a:extLst>
            </p:cNvPr>
            <p:cNvSpPr/>
            <p:nvPr/>
          </p:nvSpPr>
          <p:spPr>
            <a:xfrm>
              <a:off x="3806082" y="3091342"/>
              <a:ext cx="110509" cy="35451"/>
            </a:xfrm>
            <a:custGeom>
              <a:avLst/>
              <a:gdLst/>
              <a:ahLst/>
              <a:cxnLst/>
              <a:rect l="l" t="t" r="r" b="b"/>
              <a:pathLst>
                <a:path w="4149" h="1331" extrusionOk="0">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9;p14">
              <a:extLst>
                <a:ext uri="{FF2B5EF4-FFF2-40B4-BE49-F238E27FC236}">
                  <a16:creationId xmlns:a16="http://schemas.microsoft.com/office/drawing/2014/main" id="{E31CECA1-9C17-261E-BD92-0163FC403DB6}"/>
                </a:ext>
              </a:extLst>
            </p:cNvPr>
            <p:cNvSpPr/>
            <p:nvPr/>
          </p:nvSpPr>
          <p:spPr>
            <a:xfrm>
              <a:off x="3919946" y="3091342"/>
              <a:ext cx="108831" cy="35451"/>
            </a:xfrm>
            <a:custGeom>
              <a:avLst/>
              <a:gdLst/>
              <a:ahLst/>
              <a:cxnLst/>
              <a:rect l="l" t="t" r="r" b="b"/>
              <a:pathLst>
                <a:path w="4086" h="1331" extrusionOk="0">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0;p14">
              <a:extLst>
                <a:ext uri="{FF2B5EF4-FFF2-40B4-BE49-F238E27FC236}">
                  <a16:creationId xmlns:a16="http://schemas.microsoft.com/office/drawing/2014/main" id="{6DE35C50-01BF-0E67-6146-2228A3A0F8BD}"/>
                </a:ext>
              </a:extLst>
            </p:cNvPr>
            <p:cNvSpPr/>
            <p:nvPr/>
          </p:nvSpPr>
          <p:spPr>
            <a:xfrm>
              <a:off x="4033811" y="3091342"/>
              <a:ext cx="107153" cy="35451"/>
            </a:xfrm>
            <a:custGeom>
              <a:avLst/>
              <a:gdLst/>
              <a:ahLst/>
              <a:cxnLst/>
              <a:rect l="l" t="t" r="r" b="b"/>
              <a:pathLst>
                <a:path w="4023" h="1331" extrusionOk="0">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1;p14">
              <a:extLst>
                <a:ext uri="{FF2B5EF4-FFF2-40B4-BE49-F238E27FC236}">
                  <a16:creationId xmlns:a16="http://schemas.microsoft.com/office/drawing/2014/main" id="{5962F628-E027-FCF0-5338-060831BC9556}"/>
                </a:ext>
              </a:extLst>
            </p:cNvPr>
            <p:cNvSpPr/>
            <p:nvPr/>
          </p:nvSpPr>
          <p:spPr>
            <a:xfrm>
              <a:off x="4148528" y="3091342"/>
              <a:ext cx="103797" cy="35451"/>
            </a:xfrm>
            <a:custGeom>
              <a:avLst/>
              <a:gdLst/>
              <a:ahLst/>
              <a:cxnLst/>
              <a:rect l="l" t="t" r="r" b="b"/>
              <a:pathLst>
                <a:path w="3897" h="1331" extrusionOk="0">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2;p14">
              <a:extLst>
                <a:ext uri="{FF2B5EF4-FFF2-40B4-BE49-F238E27FC236}">
                  <a16:creationId xmlns:a16="http://schemas.microsoft.com/office/drawing/2014/main" id="{6E5E6A41-C40E-3EF6-E508-AA4CC93DC4AC}"/>
                </a:ext>
              </a:extLst>
            </p:cNvPr>
            <p:cNvSpPr/>
            <p:nvPr/>
          </p:nvSpPr>
          <p:spPr>
            <a:xfrm>
              <a:off x="4262419" y="3091342"/>
              <a:ext cx="102092" cy="35451"/>
            </a:xfrm>
            <a:custGeom>
              <a:avLst/>
              <a:gdLst/>
              <a:ahLst/>
              <a:cxnLst/>
              <a:rect l="l" t="t" r="r" b="b"/>
              <a:pathLst>
                <a:path w="3833" h="1331" extrusionOk="0">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p14">
              <a:extLst>
                <a:ext uri="{FF2B5EF4-FFF2-40B4-BE49-F238E27FC236}">
                  <a16:creationId xmlns:a16="http://schemas.microsoft.com/office/drawing/2014/main" id="{D6576DD4-1B92-4547-0E5B-1CAAD4670887}"/>
                </a:ext>
              </a:extLst>
            </p:cNvPr>
            <p:cNvSpPr/>
            <p:nvPr/>
          </p:nvSpPr>
          <p:spPr>
            <a:xfrm>
              <a:off x="4376284" y="3091342"/>
              <a:ext cx="99562" cy="35451"/>
            </a:xfrm>
            <a:custGeom>
              <a:avLst/>
              <a:gdLst/>
              <a:ahLst/>
              <a:cxnLst/>
              <a:rect l="l" t="t" r="r" b="b"/>
              <a:pathLst>
                <a:path w="3738" h="1331" extrusionOk="0">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4;p14">
              <a:extLst>
                <a:ext uri="{FF2B5EF4-FFF2-40B4-BE49-F238E27FC236}">
                  <a16:creationId xmlns:a16="http://schemas.microsoft.com/office/drawing/2014/main" id="{257AF1CB-E41C-DC5D-A112-0477113C16C0}"/>
                </a:ext>
              </a:extLst>
            </p:cNvPr>
            <p:cNvSpPr/>
            <p:nvPr/>
          </p:nvSpPr>
          <p:spPr>
            <a:xfrm>
              <a:off x="4490148" y="3091342"/>
              <a:ext cx="97884" cy="35451"/>
            </a:xfrm>
            <a:custGeom>
              <a:avLst/>
              <a:gdLst/>
              <a:ahLst/>
              <a:cxnLst/>
              <a:rect l="l" t="t" r="r" b="b"/>
              <a:pathLst>
                <a:path w="3675" h="1331" extrusionOk="0">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5;p14">
              <a:extLst>
                <a:ext uri="{FF2B5EF4-FFF2-40B4-BE49-F238E27FC236}">
                  <a16:creationId xmlns:a16="http://schemas.microsoft.com/office/drawing/2014/main" id="{0039C7B8-54C3-0CFF-53C9-153D3FB6CE3A}"/>
                </a:ext>
              </a:extLst>
            </p:cNvPr>
            <p:cNvSpPr/>
            <p:nvPr/>
          </p:nvSpPr>
          <p:spPr>
            <a:xfrm>
              <a:off x="4604040" y="3091342"/>
              <a:ext cx="98709" cy="35451"/>
            </a:xfrm>
            <a:custGeom>
              <a:avLst/>
              <a:gdLst/>
              <a:ahLst/>
              <a:cxnLst/>
              <a:rect l="l" t="t" r="r" b="b"/>
              <a:pathLst>
                <a:path w="3706" h="1331" extrusionOk="0">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6;p14">
              <a:extLst>
                <a:ext uri="{FF2B5EF4-FFF2-40B4-BE49-F238E27FC236}">
                  <a16:creationId xmlns:a16="http://schemas.microsoft.com/office/drawing/2014/main" id="{1245399D-9A39-62B0-7BDC-2A0A8F6301C1}"/>
                </a:ext>
              </a:extLst>
            </p:cNvPr>
            <p:cNvSpPr/>
            <p:nvPr/>
          </p:nvSpPr>
          <p:spPr>
            <a:xfrm>
              <a:off x="4716226" y="3091342"/>
              <a:ext cx="100387" cy="35451"/>
            </a:xfrm>
            <a:custGeom>
              <a:avLst/>
              <a:gdLst/>
              <a:ahLst/>
              <a:cxnLst/>
              <a:rect l="l" t="t" r="r" b="b"/>
              <a:pathLst>
                <a:path w="3769" h="1331" extrusionOk="0">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7;p14">
              <a:extLst>
                <a:ext uri="{FF2B5EF4-FFF2-40B4-BE49-F238E27FC236}">
                  <a16:creationId xmlns:a16="http://schemas.microsoft.com/office/drawing/2014/main" id="{66B9A393-8488-C30A-EB7C-D6F3ADC8ED87}"/>
                </a:ext>
              </a:extLst>
            </p:cNvPr>
            <p:cNvSpPr/>
            <p:nvPr/>
          </p:nvSpPr>
          <p:spPr>
            <a:xfrm>
              <a:off x="4827561" y="3091342"/>
              <a:ext cx="102944" cy="35451"/>
            </a:xfrm>
            <a:custGeom>
              <a:avLst/>
              <a:gdLst/>
              <a:ahLst/>
              <a:cxnLst/>
              <a:rect l="l" t="t" r="r" b="b"/>
              <a:pathLst>
                <a:path w="3865" h="1331" extrusionOk="0">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8;p14">
              <a:extLst>
                <a:ext uri="{FF2B5EF4-FFF2-40B4-BE49-F238E27FC236}">
                  <a16:creationId xmlns:a16="http://schemas.microsoft.com/office/drawing/2014/main" id="{7B272CA8-4EA9-760B-F1D7-591B72882915}"/>
                </a:ext>
              </a:extLst>
            </p:cNvPr>
            <p:cNvSpPr/>
            <p:nvPr/>
          </p:nvSpPr>
          <p:spPr>
            <a:xfrm>
              <a:off x="4939747" y="3091342"/>
              <a:ext cx="104622" cy="35451"/>
            </a:xfrm>
            <a:custGeom>
              <a:avLst/>
              <a:gdLst/>
              <a:ahLst/>
              <a:cxnLst/>
              <a:rect l="l" t="t" r="r" b="b"/>
              <a:pathLst>
                <a:path w="3928" h="1331" extrusionOk="0">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9;p14">
              <a:extLst>
                <a:ext uri="{FF2B5EF4-FFF2-40B4-BE49-F238E27FC236}">
                  <a16:creationId xmlns:a16="http://schemas.microsoft.com/office/drawing/2014/main" id="{B7C65528-3C68-01BC-F82A-E8E19FCDCD62}"/>
                </a:ext>
              </a:extLst>
            </p:cNvPr>
            <p:cNvSpPr/>
            <p:nvPr/>
          </p:nvSpPr>
          <p:spPr>
            <a:xfrm>
              <a:off x="5051082" y="3091342"/>
              <a:ext cx="108005" cy="35451"/>
            </a:xfrm>
            <a:custGeom>
              <a:avLst/>
              <a:gdLst/>
              <a:ahLst/>
              <a:cxnLst/>
              <a:rect l="l" t="t" r="r" b="b"/>
              <a:pathLst>
                <a:path w="4055" h="1331" extrusionOk="0">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60;p14">
              <a:extLst>
                <a:ext uri="{FF2B5EF4-FFF2-40B4-BE49-F238E27FC236}">
                  <a16:creationId xmlns:a16="http://schemas.microsoft.com/office/drawing/2014/main" id="{0572A450-CC51-C4A5-BBB5-6459A964F432}"/>
                </a:ext>
              </a:extLst>
            </p:cNvPr>
            <p:cNvSpPr/>
            <p:nvPr/>
          </p:nvSpPr>
          <p:spPr>
            <a:xfrm>
              <a:off x="5163268" y="3091342"/>
              <a:ext cx="256468" cy="35451"/>
            </a:xfrm>
            <a:custGeom>
              <a:avLst/>
              <a:gdLst/>
              <a:ahLst/>
              <a:cxnLst/>
              <a:rect l="l" t="t" r="r" b="b"/>
              <a:pathLst>
                <a:path w="9629" h="1331" extrusionOk="0">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61;p14">
              <a:extLst>
                <a:ext uri="{FF2B5EF4-FFF2-40B4-BE49-F238E27FC236}">
                  <a16:creationId xmlns:a16="http://schemas.microsoft.com/office/drawing/2014/main" id="{D2EE1A15-3C1E-FAE8-93F1-E13769F5DCC6}"/>
                </a:ext>
              </a:extLst>
            </p:cNvPr>
            <p:cNvSpPr/>
            <p:nvPr/>
          </p:nvSpPr>
          <p:spPr>
            <a:xfrm>
              <a:off x="3701486" y="3132679"/>
              <a:ext cx="148490" cy="35451"/>
            </a:xfrm>
            <a:custGeom>
              <a:avLst/>
              <a:gdLst/>
              <a:ahLst/>
              <a:cxnLst/>
              <a:rect l="l" t="t" r="r" b="b"/>
              <a:pathLst>
                <a:path w="5575" h="1331" extrusionOk="0">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62;p14">
              <a:extLst>
                <a:ext uri="{FF2B5EF4-FFF2-40B4-BE49-F238E27FC236}">
                  <a16:creationId xmlns:a16="http://schemas.microsoft.com/office/drawing/2014/main" id="{8BFDB8E3-6BA1-6E3E-9896-2C9DA9560A38}"/>
                </a:ext>
              </a:extLst>
            </p:cNvPr>
            <p:cNvSpPr/>
            <p:nvPr/>
          </p:nvSpPr>
          <p:spPr>
            <a:xfrm>
              <a:off x="3852480" y="3132679"/>
              <a:ext cx="112213" cy="35451"/>
            </a:xfrm>
            <a:custGeom>
              <a:avLst/>
              <a:gdLst/>
              <a:ahLst/>
              <a:cxnLst/>
              <a:rect l="l" t="t" r="r" b="b"/>
              <a:pathLst>
                <a:path w="4213" h="1331" extrusionOk="0">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3;p14">
              <a:extLst>
                <a:ext uri="{FF2B5EF4-FFF2-40B4-BE49-F238E27FC236}">
                  <a16:creationId xmlns:a16="http://schemas.microsoft.com/office/drawing/2014/main" id="{5697514D-268F-7FE4-E8A5-BBF811B88625}"/>
                </a:ext>
              </a:extLst>
            </p:cNvPr>
            <p:cNvSpPr/>
            <p:nvPr/>
          </p:nvSpPr>
          <p:spPr>
            <a:xfrm>
              <a:off x="3969727" y="3132679"/>
              <a:ext cx="109683" cy="35451"/>
            </a:xfrm>
            <a:custGeom>
              <a:avLst/>
              <a:gdLst/>
              <a:ahLst/>
              <a:cxnLst/>
              <a:rect l="l" t="t" r="r" b="b"/>
              <a:pathLst>
                <a:path w="4118" h="1331" extrusionOk="0">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4;p14">
              <a:extLst>
                <a:ext uri="{FF2B5EF4-FFF2-40B4-BE49-F238E27FC236}">
                  <a16:creationId xmlns:a16="http://schemas.microsoft.com/office/drawing/2014/main" id="{3B44A7BD-5186-2500-5295-20D0EE6EA981}"/>
                </a:ext>
              </a:extLst>
            </p:cNvPr>
            <p:cNvSpPr/>
            <p:nvPr/>
          </p:nvSpPr>
          <p:spPr>
            <a:xfrm>
              <a:off x="4086974" y="3132679"/>
              <a:ext cx="107153" cy="35451"/>
            </a:xfrm>
            <a:custGeom>
              <a:avLst/>
              <a:gdLst/>
              <a:ahLst/>
              <a:cxnLst/>
              <a:rect l="l" t="t" r="r" b="b"/>
              <a:pathLst>
                <a:path w="4023" h="1331" extrusionOk="0">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5;p14">
              <a:extLst>
                <a:ext uri="{FF2B5EF4-FFF2-40B4-BE49-F238E27FC236}">
                  <a16:creationId xmlns:a16="http://schemas.microsoft.com/office/drawing/2014/main" id="{2C362512-CC3A-76D9-0D68-A2B39B5D8488}"/>
                </a:ext>
              </a:extLst>
            </p:cNvPr>
            <p:cNvSpPr/>
            <p:nvPr/>
          </p:nvSpPr>
          <p:spPr>
            <a:xfrm>
              <a:off x="4204222" y="3132679"/>
              <a:ext cx="105448" cy="35451"/>
            </a:xfrm>
            <a:custGeom>
              <a:avLst/>
              <a:gdLst/>
              <a:ahLst/>
              <a:cxnLst/>
              <a:rect l="l" t="t" r="r" b="b"/>
              <a:pathLst>
                <a:path w="3959" h="1331" extrusionOk="0">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6;p14">
              <a:extLst>
                <a:ext uri="{FF2B5EF4-FFF2-40B4-BE49-F238E27FC236}">
                  <a16:creationId xmlns:a16="http://schemas.microsoft.com/office/drawing/2014/main" id="{044781AB-67EA-2F21-3F65-AF46CFDFC075}"/>
                </a:ext>
              </a:extLst>
            </p:cNvPr>
            <p:cNvSpPr/>
            <p:nvPr/>
          </p:nvSpPr>
          <p:spPr>
            <a:xfrm>
              <a:off x="4320617" y="3132679"/>
              <a:ext cx="103770" cy="35451"/>
            </a:xfrm>
            <a:custGeom>
              <a:avLst/>
              <a:gdLst/>
              <a:ahLst/>
              <a:cxnLst/>
              <a:rect l="l" t="t" r="r" b="b"/>
              <a:pathLst>
                <a:path w="3896" h="1331" extrusionOk="0">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7;p14">
              <a:extLst>
                <a:ext uri="{FF2B5EF4-FFF2-40B4-BE49-F238E27FC236}">
                  <a16:creationId xmlns:a16="http://schemas.microsoft.com/office/drawing/2014/main" id="{8DEE0582-1E6C-D2E7-5B2F-FF0D0B466F7B}"/>
                </a:ext>
              </a:extLst>
            </p:cNvPr>
            <p:cNvSpPr/>
            <p:nvPr/>
          </p:nvSpPr>
          <p:spPr>
            <a:xfrm>
              <a:off x="4437864" y="3132679"/>
              <a:ext cx="101240" cy="35451"/>
            </a:xfrm>
            <a:custGeom>
              <a:avLst/>
              <a:gdLst/>
              <a:ahLst/>
              <a:cxnLst/>
              <a:rect l="l" t="t" r="r" b="b"/>
              <a:pathLst>
                <a:path w="3801" h="1331" extrusionOk="0">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8;p14">
              <a:extLst>
                <a:ext uri="{FF2B5EF4-FFF2-40B4-BE49-F238E27FC236}">
                  <a16:creationId xmlns:a16="http://schemas.microsoft.com/office/drawing/2014/main" id="{BE23AC28-323C-A636-ECD9-9E9B7A143EA6}"/>
                </a:ext>
              </a:extLst>
            </p:cNvPr>
            <p:cNvSpPr/>
            <p:nvPr/>
          </p:nvSpPr>
          <p:spPr>
            <a:xfrm>
              <a:off x="4555111" y="3132679"/>
              <a:ext cx="100414" cy="35451"/>
            </a:xfrm>
            <a:custGeom>
              <a:avLst/>
              <a:gdLst/>
              <a:ahLst/>
              <a:cxnLst/>
              <a:rect l="l" t="t" r="r" b="b"/>
              <a:pathLst>
                <a:path w="3770" h="1331" extrusionOk="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9;p14">
              <a:extLst>
                <a:ext uri="{FF2B5EF4-FFF2-40B4-BE49-F238E27FC236}">
                  <a16:creationId xmlns:a16="http://schemas.microsoft.com/office/drawing/2014/main" id="{49DB4F7B-D1A4-C77C-1ECA-551B990A579F}"/>
                </a:ext>
              </a:extLst>
            </p:cNvPr>
            <p:cNvSpPr/>
            <p:nvPr/>
          </p:nvSpPr>
          <p:spPr>
            <a:xfrm>
              <a:off x="4670681" y="3132679"/>
              <a:ext cx="102092" cy="35451"/>
            </a:xfrm>
            <a:custGeom>
              <a:avLst/>
              <a:gdLst/>
              <a:ahLst/>
              <a:cxnLst/>
              <a:rect l="l" t="t" r="r" b="b"/>
              <a:pathLst>
                <a:path w="3833" h="1331" extrusionOk="0">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70;p14">
              <a:extLst>
                <a:ext uri="{FF2B5EF4-FFF2-40B4-BE49-F238E27FC236}">
                  <a16:creationId xmlns:a16="http://schemas.microsoft.com/office/drawing/2014/main" id="{236ECCB5-C71D-AAAA-1B46-CF6F2FD3435A}"/>
                </a:ext>
              </a:extLst>
            </p:cNvPr>
            <p:cNvSpPr/>
            <p:nvPr/>
          </p:nvSpPr>
          <p:spPr>
            <a:xfrm>
              <a:off x="4785397" y="3132679"/>
              <a:ext cx="104622" cy="35451"/>
            </a:xfrm>
            <a:custGeom>
              <a:avLst/>
              <a:gdLst/>
              <a:ahLst/>
              <a:cxnLst/>
              <a:rect l="l" t="t" r="r" b="b"/>
              <a:pathLst>
                <a:path w="3928" h="1331" extrusionOk="0">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71;p14">
              <a:extLst>
                <a:ext uri="{FF2B5EF4-FFF2-40B4-BE49-F238E27FC236}">
                  <a16:creationId xmlns:a16="http://schemas.microsoft.com/office/drawing/2014/main" id="{BB780C05-200F-1E44-FB88-238FD52476BA}"/>
                </a:ext>
              </a:extLst>
            </p:cNvPr>
            <p:cNvSpPr/>
            <p:nvPr/>
          </p:nvSpPr>
          <p:spPr>
            <a:xfrm>
              <a:off x="4900114" y="3132679"/>
              <a:ext cx="107153" cy="35451"/>
            </a:xfrm>
            <a:custGeom>
              <a:avLst/>
              <a:gdLst/>
              <a:ahLst/>
              <a:cxnLst/>
              <a:rect l="l" t="t" r="r" b="b"/>
              <a:pathLst>
                <a:path w="4023" h="1331" extrusionOk="0">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72;p14">
              <a:extLst>
                <a:ext uri="{FF2B5EF4-FFF2-40B4-BE49-F238E27FC236}">
                  <a16:creationId xmlns:a16="http://schemas.microsoft.com/office/drawing/2014/main" id="{2DD2DB5B-ED53-B799-1A04-98D71773C9E4}"/>
                </a:ext>
              </a:extLst>
            </p:cNvPr>
            <p:cNvSpPr/>
            <p:nvPr/>
          </p:nvSpPr>
          <p:spPr>
            <a:xfrm>
              <a:off x="5015657" y="3132679"/>
              <a:ext cx="108857" cy="35451"/>
            </a:xfrm>
            <a:custGeom>
              <a:avLst/>
              <a:gdLst/>
              <a:ahLst/>
              <a:cxnLst/>
              <a:rect l="l" t="t" r="r" b="b"/>
              <a:pathLst>
                <a:path w="4087" h="1331" extrusionOk="0">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73;p14">
              <a:extLst>
                <a:ext uri="{FF2B5EF4-FFF2-40B4-BE49-F238E27FC236}">
                  <a16:creationId xmlns:a16="http://schemas.microsoft.com/office/drawing/2014/main" id="{A07E90B4-3C26-A706-3ADD-EC9FD2576984}"/>
                </a:ext>
              </a:extLst>
            </p:cNvPr>
            <p:cNvSpPr/>
            <p:nvPr/>
          </p:nvSpPr>
          <p:spPr>
            <a:xfrm>
              <a:off x="5130374" y="3132679"/>
              <a:ext cx="111388" cy="35451"/>
            </a:xfrm>
            <a:custGeom>
              <a:avLst/>
              <a:gdLst/>
              <a:ahLst/>
              <a:cxnLst/>
              <a:rect l="l" t="t" r="r" b="b"/>
              <a:pathLst>
                <a:path w="4182" h="1331" extrusionOk="0">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74;p14">
              <a:extLst>
                <a:ext uri="{FF2B5EF4-FFF2-40B4-BE49-F238E27FC236}">
                  <a16:creationId xmlns:a16="http://schemas.microsoft.com/office/drawing/2014/main" id="{88014566-AA73-A85C-BDE3-B165D8C86C15}"/>
                </a:ext>
              </a:extLst>
            </p:cNvPr>
            <p:cNvSpPr/>
            <p:nvPr/>
          </p:nvSpPr>
          <p:spPr>
            <a:xfrm>
              <a:off x="5245091" y="3132679"/>
              <a:ext cx="197419" cy="35451"/>
            </a:xfrm>
            <a:custGeom>
              <a:avLst/>
              <a:gdLst/>
              <a:ahLst/>
              <a:cxnLst/>
              <a:rect l="l" t="t" r="r" b="b"/>
              <a:pathLst>
                <a:path w="7412" h="1331" extrusionOk="0">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75;p14">
              <a:extLst>
                <a:ext uri="{FF2B5EF4-FFF2-40B4-BE49-F238E27FC236}">
                  <a16:creationId xmlns:a16="http://schemas.microsoft.com/office/drawing/2014/main" id="{2BC625CF-9540-4691-FACE-7D3FD2182F8F}"/>
                </a:ext>
              </a:extLst>
            </p:cNvPr>
            <p:cNvSpPr/>
            <p:nvPr/>
          </p:nvSpPr>
          <p:spPr>
            <a:xfrm>
              <a:off x="3678713" y="3174017"/>
              <a:ext cx="185593" cy="35451"/>
            </a:xfrm>
            <a:custGeom>
              <a:avLst/>
              <a:gdLst/>
              <a:ahLst/>
              <a:cxnLst/>
              <a:rect l="l" t="t" r="r" b="b"/>
              <a:pathLst>
                <a:path w="6968" h="1331" extrusionOk="0">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76;p14">
              <a:extLst>
                <a:ext uri="{FF2B5EF4-FFF2-40B4-BE49-F238E27FC236}">
                  <a16:creationId xmlns:a16="http://schemas.microsoft.com/office/drawing/2014/main" id="{4FD031F1-1523-38EF-2C1C-005724808EBE}"/>
                </a:ext>
              </a:extLst>
            </p:cNvPr>
            <p:cNvSpPr/>
            <p:nvPr/>
          </p:nvSpPr>
          <p:spPr>
            <a:xfrm>
              <a:off x="3867662" y="3174017"/>
              <a:ext cx="114744" cy="35451"/>
            </a:xfrm>
            <a:custGeom>
              <a:avLst/>
              <a:gdLst/>
              <a:ahLst/>
              <a:cxnLst/>
              <a:rect l="l" t="t" r="r" b="b"/>
              <a:pathLst>
                <a:path w="4308" h="1331" extrusionOk="0">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77;p14">
              <a:extLst>
                <a:ext uri="{FF2B5EF4-FFF2-40B4-BE49-F238E27FC236}">
                  <a16:creationId xmlns:a16="http://schemas.microsoft.com/office/drawing/2014/main" id="{E06F1D4A-EFF3-F7ED-680F-0F19ECBDB32D}"/>
                </a:ext>
              </a:extLst>
            </p:cNvPr>
            <p:cNvSpPr/>
            <p:nvPr/>
          </p:nvSpPr>
          <p:spPr>
            <a:xfrm>
              <a:off x="3988265" y="3174017"/>
              <a:ext cx="111388" cy="35451"/>
            </a:xfrm>
            <a:custGeom>
              <a:avLst/>
              <a:gdLst/>
              <a:ahLst/>
              <a:cxnLst/>
              <a:rect l="l" t="t" r="r" b="b"/>
              <a:pathLst>
                <a:path w="4182" h="1331" extrusionOk="0">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78;p14">
              <a:extLst>
                <a:ext uri="{FF2B5EF4-FFF2-40B4-BE49-F238E27FC236}">
                  <a16:creationId xmlns:a16="http://schemas.microsoft.com/office/drawing/2014/main" id="{720B89B9-3A4C-0084-D764-21CFFB21868C}"/>
                </a:ext>
              </a:extLst>
            </p:cNvPr>
            <p:cNvSpPr/>
            <p:nvPr/>
          </p:nvSpPr>
          <p:spPr>
            <a:xfrm>
              <a:off x="4108043" y="3174017"/>
              <a:ext cx="109683" cy="35451"/>
            </a:xfrm>
            <a:custGeom>
              <a:avLst/>
              <a:gdLst/>
              <a:ahLst/>
              <a:cxnLst/>
              <a:rect l="l" t="t" r="r" b="b"/>
              <a:pathLst>
                <a:path w="4118" h="1331" extrusionOk="0">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79;p14">
              <a:extLst>
                <a:ext uri="{FF2B5EF4-FFF2-40B4-BE49-F238E27FC236}">
                  <a16:creationId xmlns:a16="http://schemas.microsoft.com/office/drawing/2014/main" id="{ECCB4EA3-70CC-8AC1-8E4E-48AB6A0A23FA}"/>
                </a:ext>
              </a:extLst>
            </p:cNvPr>
            <p:cNvSpPr/>
            <p:nvPr/>
          </p:nvSpPr>
          <p:spPr>
            <a:xfrm>
              <a:off x="4228673" y="3174017"/>
              <a:ext cx="107153" cy="35451"/>
            </a:xfrm>
            <a:custGeom>
              <a:avLst/>
              <a:gdLst/>
              <a:ahLst/>
              <a:cxnLst/>
              <a:rect l="l" t="t" r="r" b="b"/>
              <a:pathLst>
                <a:path w="4023" h="1331" extrusionOk="0">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80;p14">
              <a:extLst>
                <a:ext uri="{FF2B5EF4-FFF2-40B4-BE49-F238E27FC236}">
                  <a16:creationId xmlns:a16="http://schemas.microsoft.com/office/drawing/2014/main" id="{78A0E32E-C9D0-9621-421C-C89415C7D417}"/>
                </a:ext>
              </a:extLst>
            </p:cNvPr>
            <p:cNvSpPr/>
            <p:nvPr/>
          </p:nvSpPr>
          <p:spPr>
            <a:xfrm>
              <a:off x="4348450" y="3174017"/>
              <a:ext cx="105475" cy="35451"/>
            </a:xfrm>
            <a:custGeom>
              <a:avLst/>
              <a:gdLst/>
              <a:ahLst/>
              <a:cxnLst/>
              <a:rect l="l" t="t" r="r" b="b"/>
              <a:pathLst>
                <a:path w="3960" h="1331" extrusionOk="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81;p14">
              <a:extLst>
                <a:ext uri="{FF2B5EF4-FFF2-40B4-BE49-F238E27FC236}">
                  <a16:creationId xmlns:a16="http://schemas.microsoft.com/office/drawing/2014/main" id="{85820238-D1C3-BFE3-368C-C5B6088707AD}"/>
                </a:ext>
              </a:extLst>
            </p:cNvPr>
            <p:cNvSpPr/>
            <p:nvPr/>
          </p:nvSpPr>
          <p:spPr>
            <a:xfrm>
              <a:off x="4469080" y="3174017"/>
              <a:ext cx="102918" cy="35451"/>
            </a:xfrm>
            <a:custGeom>
              <a:avLst/>
              <a:gdLst/>
              <a:ahLst/>
              <a:cxnLst/>
              <a:rect l="l" t="t" r="r" b="b"/>
              <a:pathLst>
                <a:path w="3864" h="1331" extrusionOk="0">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82;p14">
              <a:extLst>
                <a:ext uri="{FF2B5EF4-FFF2-40B4-BE49-F238E27FC236}">
                  <a16:creationId xmlns:a16="http://schemas.microsoft.com/office/drawing/2014/main" id="{10CAD080-EF2D-5B67-CFC0-373F1363C301}"/>
                </a:ext>
              </a:extLst>
            </p:cNvPr>
            <p:cNvSpPr/>
            <p:nvPr/>
          </p:nvSpPr>
          <p:spPr>
            <a:xfrm>
              <a:off x="4588858" y="3174017"/>
              <a:ext cx="103770" cy="35451"/>
            </a:xfrm>
            <a:custGeom>
              <a:avLst/>
              <a:gdLst/>
              <a:ahLst/>
              <a:cxnLst/>
              <a:rect l="l" t="t" r="r" b="b"/>
              <a:pathLst>
                <a:path w="3896" h="1331" extrusionOk="0">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83;p14">
              <a:extLst>
                <a:ext uri="{FF2B5EF4-FFF2-40B4-BE49-F238E27FC236}">
                  <a16:creationId xmlns:a16="http://schemas.microsoft.com/office/drawing/2014/main" id="{174E122B-D453-42BD-13CE-998C928057EF}"/>
                </a:ext>
              </a:extLst>
            </p:cNvPr>
            <p:cNvSpPr/>
            <p:nvPr/>
          </p:nvSpPr>
          <p:spPr>
            <a:xfrm>
              <a:off x="4706931" y="3174017"/>
              <a:ext cx="105475" cy="35451"/>
            </a:xfrm>
            <a:custGeom>
              <a:avLst/>
              <a:gdLst/>
              <a:ahLst/>
              <a:cxnLst/>
              <a:rect l="l" t="t" r="r" b="b"/>
              <a:pathLst>
                <a:path w="3960" h="1331" extrusionOk="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84;p14">
              <a:extLst>
                <a:ext uri="{FF2B5EF4-FFF2-40B4-BE49-F238E27FC236}">
                  <a16:creationId xmlns:a16="http://schemas.microsoft.com/office/drawing/2014/main" id="{DA803C0A-0231-EA13-84EF-80177D0F59B3}"/>
                </a:ext>
              </a:extLst>
            </p:cNvPr>
            <p:cNvSpPr/>
            <p:nvPr/>
          </p:nvSpPr>
          <p:spPr>
            <a:xfrm>
              <a:off x="4825030" y="3174017"/>
              <a:ext cx="108005" cy="35451"/>
            </a:xfrm>
            <a:custGeom>
              <a:avLst/>
              <a:gdLst/>
              <a:ahLst/>
              <a:cxnLst/>
              <a:rect l="l" t="t" r="r" b="b"/>
              <a:pathLst>
                <a:path w="4055" h="1331" extrusionOk="0">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85;p14">
              <a:extLst>
                <a:ext uri="{FF2B5EF4-FFF2-40B4-BE49-F238E27FC236}">
                  <a16:creationId xmlns:a16="http://schemas.microsoft.com/office/drawing/2014/main" id="{CEE34858-58B2-EC0B-D38D-CE304E9634EB}"/>
                </a:ext>
              </a:extLst>
            </p:cNvPr>
            <p:cNvSpPr/>
            <p:nvPr/>
          </p:nvSpPr>
          <p:spPr>
            <a:xfrm>
              <a:off x="4943130" y="3174017"/>
              <a:ext cx="109683" cy="35451"/>
            </a:xfrm>
            <a:custGeom>
              <a:avLst/>
              <a:gdLst/>
              <a:ahLst/>
              <a:cxnLst/>
              <a:rect l="l" t="t" r="r" b="b"/>
              <a:pathLst>
                <a:path w="4118" h="1331" extrusionOk="0">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86;p14">
              <a:extLst>
                <a:ext uri="{FF2B5EF4-FFF2-40B4-BE49-F238E27FC236}">
                  <a16:creationId xmlns:a16="http://schemas.microsoft.com/office/drawing/2014/main" id="{DD0EEA7C-4FE9-9314-80B8-D1EA09300A04}"/>
                </a:ext>
              </a:extLst>
            </p:cNvPr>
            <p:cNvSpPr/>
            <p:nvPr/>
          </p:nvSpPr>
          <p:spPr>
            <a:xfrm>
              <a:off x="5060377" y="3174017"/>
              <a:ext cx="113039" cy="35451"/>
            </a:xfrm>
            <a:custGeom>
              <a:avLst/>
              <a:gdLst/>
              <a:ahLst/>
              <a:cxnLst/>
              <a:rect l="l" t="t" r="r" b="b"/>
              <a:pathLst>
                <a:path w="4244" h="1331" extrusionOk="0">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87;p14">
              <a:extLst>
                <a:ext uri="{FF2B5EF4-FFF2-40B4-BE49-F238E27FC236}">
                  <a16:creationId xmlns:a16="http://schemas.microsoft.com/office/drawing/2014/main" id="{E1B14EE8-A4AE-6DB5-11AD-CCB236D336AB}"/>
                </a:ext>
              </a:extLst>
            </p:cNvPr>
            <p:cNvSpPr/>
            <p:nvPr/>
          </p:nvSpPr>
          <p:spPr>
            <a:xfrm>
              <a:off x="5178450" y="3174017"/>
              <a:ext cx="286832" cy="35451"/>
            </a:xfrm>
            <a:custGeom>
              <a:avLst/>
              <a:gdLst/>
              <a:ahLst/>
              <a:cxnLst/>
              <a:rect l="l" t="t" r="r" b="b"/>
              <a:pathLst>
                <a:path w="10769" h="1331" extrusionOk="0">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88;p14">
              <a:extLst>
                <a:ext uri="{FF2B5EF4-FFF2-40B4-BE49-F238E27FC236}">
                  <a16:creationId xmlns:a16="http://schemas.microsoft.com/office/drawing/2014/main" id="{B4158A0A-7E57-5EFE-DA64-C94E320B53BC}"/>
                </a:ext>
              </a:extLst>
            </p:cNvPr>
            <p:cNvSpPr/>
            <p:nvPr/>
          </p:nvSpPr>
          <p:spPr>
            <a:xfrm>
              <a:off x="3655940" y="3214502"/>
              <a:ext cx="293571" cy="35451"/>
            </a:xfrm>
            <a:custGeom>
              <a:avLst/>
              <a:gdLst/>
              <a:ahLst/>
              <a:cxnLst/>
              <a:rect l="l" t="t" r="r" b="b"/>
              <a:pathLst>
                <a:path w="11022" h="1331" extrusionOk="0">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89;p14">
              <a:extLst>
                <a:ext uri="{FF2B5EF4-FFF2-40B4-BE49-F238E27FC236}">
                  <a16:creationId xmlns:a16="http://schemas.microsoft.com/office/drawing/2014/main" id="{063C5937-7008-5072-DCF2-292FD89FC1FD}"/>
                </a:ext>
              </a:extLst>
            </p:cNvPr>
            <p:cNvSpPr/>
            <p:nvPr/>
          </p:nvSpPr>
          <p:spPr>
            <a:xfrm>
              <a:off x="3955371" y="3214502"/>
              <a:ext cx="114744" cy="35451"/>
            </a:xfrm>
            <a:custGeom>
              <a:avLst/>
              <a:gdLst/>
              <a:ahLst/>
              <a:cxnLst/>
              <a:rect l="l" t="t" r="r" b="b"/>
              <a:pathLst>
                <a:path w="4308" h="1331" extrusionOk="0">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90;p14">
              <a:extLst>
                <a:ext uri="{FF2B5EF4-FFF2-40B4-BE49-F238E27FC236}">
                  <a16:creationId xmlns:a16="http://schemas.microsoft.com/office/drawing/2014/main" id="{378382E8-D7CF-A476-AB62-615F8544D805}"/>
                </a:ext>
              </a:extLst>
            </p:cNvPr>
            <p:cNvSpPr/>
            <p:nvPr/>
          </p:nvSpPr>
          <p:spPr>
            <a:xfrm>
              <a:off x="4078531" y="3214502"/>
              <a:ext cx="113066" cy="35451"/>
            </a:xfrm>
            <a:custGeom>
              <a:avLst/>
              <a:gdLst/>
              <a:ahLst/>
              <a:cxnLst/>
              <a:rect l="l" t="t" r="r" b="b"/>
              <a:pathLst>
                <a:path w="4245" h="1331" extrusionOk="0">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91;p14">
              <a:extLst>
                <a:ext uri="{FF2B5EF4-FFF2-40B4-BE49-F238E27FC236}">
                  <a16:creationId xmlns:a16="http://schemas.microsoft.com/office/drawing/2014/main" id="{5D1FADD3-92E7-77C0-53E2-040509AA3508}"/>
                </a:ext>
              </a:extLst>
            </p:cNvPr>
            <p:cNvSpPr/>
            <p:nvPr/>
          </p:nvSpPr>
          <p:spPr>
            <a:xfrm>
              <a:off x="4201691" y="3214502"/>
              <a:ext cx="110509" cy="35451"/>
            </a:xfrm>
            <a:custGeom>
              <a:avLst/>
              <a:gdLst/>
              <a:ahLst/>
              <a:cxnLst/>
              <a:rect l="l" t="t" r="r" b="b"/>
              <a:pathLst>
                <a:path w="4149" h="1331" extrusionOk="0">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92;p14">
              <a:extLst>
                <a:ext uri="{FF2B5EF4-FFF2-40B4-BE49-F238E27FC236}">
                  <a16:creationId xmlns:a16="http://schemas.microsoft.com/office/drawing/2014/main" id="{5D53538E-1100-AF16-19F9-E0EFF233D929}"/>
                </a:ext>
              </a:extLst>
            </p:cNvPr>
            <p:cNvSpPr/>
            <p:nvPr/>
          </p:nvSpPr>
          <p:spPr>
            <a:xfrm>
              <a:off x="4325677" y="3214502"/>
              <a:ext cx="108005" cy="35451"/>
            </a:xfrm>
            <a:custGeom>
              <a:avLst/>
              <a:gdLst/>
              <a:ahLst/>
              <a:cxnLst/>
              <a:rect l="l" t="t" r="r" b="b"/>
              <a:pathLst>
                <a:path w="4055" h="1331" extrusionOk="0">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93;p14">
              <a:extLst>
                <a:ext uri="{FF2B5EF4-FFF2-40B4-BE49-F238E27FC236}">
                  <a16:creationId xmlns:a16="http://schemas.microsoft.com/office/drawing/2014/main" id="{3E937563-8A4B-DE4E-FF86-04730AA8D90D}"/>
                </a:ext>
              </a:extLst>
            </p:cNvPr>
            <p:cNvSpPr/>
            <p:nvPr/>
          </p:nvSpPr>
          <p:spPr>
            <a:xfrm>
              <a:off x="4448838" y="3214502"/>
              <a:ext cx="106300" cy="35451"/>
            </a:xfrm>
            <a:custGeom>
              <a:avLst/>
              <a:gdLst/>
              <a:ahLst/>
              <a:cxnLst/>
              <a:rect l="l" t="t" r="r" b="b"/>
              <a:pathLst>
                <a:path w="3991" h="1331" extrusionOk="0">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94;p14">
              <a:extLst>
                <a:ext uri="{FF2B5EF4-FFF2-40B4-BE49-F238E27FC236}">
                  <a16:creationId xmlns:a16="http://schemas.microsoft.com/office/drawing/2014/main" id="{265AACF9-7B5E-F82D-9D4B-FB2D8320C4AF}"/>
                </a:ext>
              </a:extLst>
            </p:cNvPr>
            <p:cNvSpPr/>
            <p:nvPr/>
          </p:nvSpPr>
          <p:spPr>
            <a:xfrm>
              <a:off x="4571971" y="3214502"/>
              <a:ext cx="105475" cy="35451"/>
            </a:xfrm>
            <a:custGeom>
              <a:avLst/>
              <a:gdLst/>
              <a:ahLst/>
              <a:cxnLst/>
              <a:rect l="l" t="t" r="r" b="b"/>
              <a:pathLst>
                <a:path w="3960" h="1331" extrusionOk="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95;p14">
              <a:extLst>
                <a:ext uri="{FF2B5EF4-FFF2-40B4-BE49-F238E27FC236}">
                  <a16:creationId xmlns:a16="http://schemas.microsoft.com/office/drawing/2014/main" id="{148F7C50-EF01-1726-61EE-CB22280A6992}"/>
                </a:ext>
              </a:extLst>
            </p:cNvPr>
            <p:cNvSpPr/>
            <p:nvPr/>
          </p:nvSpPr>
          <p:spPr>
            <a:xfrm>
              <a:off x="4692601" y="3214502"/>
              <a:ext cx="108831" cy="35451"/>
            </a:xfrm>
            <a:custGeom>
              <a:avLst/>
              <a:gdLst/>
              <a:ahLst/>
              <a:cxnLst/>
              <a:rect l="l" t="t" r="r" b="b"/>
              <a:pathLst>
                <a:path w="4086" h="1331" extrusionOk="0">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96;p14">
              <a:extLst>
                <a:ext uri="{FF2B5EF4-FFF2-40B4-BE49-F238E27FC236}">
                  <a16:creationId xmlns:a16="http://schemas.microsoft.com/office/drawing/2014/main" id="{0976A9EA-4137-A9C0-BDFC-975BE8D8D90C}"/>
                </a:ext>
              </a:extLst>
            </p:cNvPr>
            <p:cNvSpPr/>
            <p:nvPr/>
          </p:nvSpPr>
          <p:spPr>
            <a:xfrm>
              <a:off x="4814057" y="3214502"/>
              <a:ext cx="110535" cy="35451"/>
            </a:xfrm>
            <a:custGeom>
              <a:avLst/>
              <a:gdLst/>
              <a:ahLst/>
              <a:cxnLst/>
              <a:rect l="l" t="t" r="r" b="b"/>
              <a:pathLst>
                <a:path w="4150" h="1331" extrusionOk="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97;p14">
              <a:extLst>
                <a:ext uri="{FF2B5EF4-FFF2-40B4-BE49-F238E27FC236}">
                  <a16:creationId xmlns:a16="http://schemas.microsoft.com/office/drawing/2014/main" id="{04B6925B-2B7A-ACAA-0C4D-B343ADA36CE8}"/>
                </a:ext>
              </a:extLst>
            </p:cNvPr>
            <p:cNvSpPr/>
            <p:nvPr/>
          </p:nvSpPr>
          <p:spPr>
            <a:xfrm>
              <a:off x="4935539" y="3214502"/>
              <a:ext cx="112213" cy="35451"/>
            </a:xfrm>
            <a:custGeom>
              <a:avLst/>
              <a:gdLst/>
              <a:ahLst/>
              <a:cxnLst/>
              <a:rect l="l" t="t" r="r" b="b"/>
              <a:pathLst>
                <a:path w="4213" h="1331" extrusionOk="0">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98;p14">
              <a:extLst>
                <a:ext uri="{FF2B5EF4-FFF2-40B4-BE49-F238E27FC236}">
                  <a16:creationId xmlns:a16="http://schemas.microsoft.com/office/drawing/2014/main" id="{8A69165F-0926-0CA1-D696-AB1001FE78FD}"/>
                </a:ext>
              </a:extLst>
            </p:cNvPr>
            <p:cNvSpPr/>
            <p:nvPr/>
          </p:nvSpPr>
          <p:spPr>
            <a:xfrm>
              <a:off x="5056142" y="3214502"/>
              <a:ext cx="114744" cy="35451"/>
            </a:xfrm>
            <a:custGeom>
              <a:avLst/>
              <a:gdLst/>
              <a:ahLst/>
              <a:cxnLst/>
              <a:rect l="l" t="t" r="r" b="b"/>
              <a:pathLst>
                <a:path w="4308" h="1331" extrusionOk="0">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99;p14">
              <a:extLst>
                <a:ext uri="{FF2B5EF4-FFF2-40B4-BE49-F238E27FC236}">
                  <a16:creationId xmlns:a16="http://schemas.microsoft.com/office/drawing/2014/main" id="{D4ACD3EC-CD69-D93B-93C7-31AD8B4FC8B3}"/>
                </a:ext>
              </a:extLst>
            </p:cNvPr>
            <p:cNvSpPr/>
            <p:nvPr/>
          </p:nvSpPr>
          <p:spPr>
            <a:xfrm>
              <a:off x="5177624" y="3214502"/>
              <a:ext cx="310431" cy="35451"/>
            </a:xfrm>
            <a:custGeom>
              <a:avLst/>
              <a:gdLst/>
              <a:ahLst/>
              <a:cxnLst/>
              <a:rect l="l" t="t" r="r" b="b"/>
              <a:pathLst>
                <a:path w="11655" h="1331" extrusionOk="0">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00;p14">
              <a:extLst>
                <a:ext uri="{FF2B5EF4-FFF2-40B4-BE49-F238E27FC236}">
                  <a16:creationId xmlns:a16="http://schemas.microsoft.com/office/drawing/2014/main" id="{1DC78230-F7AB-7757-D845-1AC5FF4B5240}"/>
                </a:ext>
              </a:extLst>
            </p:cNvPr>
            <p:cNvSpPr/>
            <p:nvPr/>
          </p:nvSpPr>
          <p:spPr>
            <a:xfrm>
              <a:off x="3633167" y="3255839"/>
              <a:ext cx="123160" cy="35451"/>
            </a:xfrm>
            <a:custGeom>
              <a:avLst/>
              <a:gdLst/>
              <a:ahLst/>
              <a:cxnLst/>
              <a:rect l="l" t="t" r="r" b="b"/>
              <a:pathLst>
                <a:path w="4624" h="1331" extrusionOk="0">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01;p14">
              <a:extLst>
                <a:ext uri="{FF2B5EF4-FFF2-40B4-BE49-F238E27FC236}">
                  <a16:creationId xmlns:a16="http://schemas.microsoft.com/office/drawing/2014/main" id="{7FE5E330-C626-548B-7E7F-4F913FEA86C5}"/>
                </a:ext>
              </a:extLst>
            </p:cNvPr>
            <p:cNvSpPr/>
            <p:nvPr/>
          </p:nvSpPr>
          <p:spPr>
            <a:xfrm>
              <a:off x="3759684" y="3255839"/>
              <a:ext cx="120657" cy="35451"/>
            </a:xfrm>
            <a:custGeom>
              <a:avLst/>
              <a:gdLst/>
              <a:ahLst/>
              <a:cxnLst/>
              <a:rect l="l" t="t" r="r" b="b"/>
              <a:pathLst>
                <a:path w="4530" h="1331" extrusionOk="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02;p14">
              <a:extLst>
                <a:ext uri="{FF2B5EF4-FFF2-40B4-BE49-F238E27FC236}">
                  <a16:creationId xmlns:a16="http://schemas.microsoft.com/office/drawing/2014/main" id="{B5446972-2359-1A0F-E93A-5B93539C26B3}"/>
                </a:ext>
              </a:extLst>
            </p:cNvPr>
            <p:cNvSpPr/>
            <p:nvPr/>
          </p:nvSpPr>
          <p:spPr>
            <a:xfrm>
              <a:off x="3886200" y="3255839"/>
              <a:ext cx="118126" cy="35451"/>
            </a:xfrm>
            <a:custGeom>
              <a:avLst/>
              <a:gdLst/>
              <a:ahLst/>
              <a:cxnLst/>
              <a:rect l="l" t="t" r="r" b="b"/>
              <a:pathLst>
                <a:path w="4435" h="1331" extrusionOk="0">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03;p14">
              <a:extLst>
                <a:ext uri="{FF2B5EF4-FFF2-40B4-BE49-F238E27FC236}">
                  <a16:creationId xmlns:a16="http://schemas.microsoft.com/office/drawing/2014/main" id="{860C9898-04D6-5338-8F1B-007DB4E92B6F}"/>
                </a:ext>
              </a:extLst>
            </p:cNvPr>
            <p:cNvSpPr/>
            <p:nvPr/>
          </p:nvSpPr>
          <p:spPr>
            <a:xfrm>
              <a:off x="4012743" y="3255839"/>
              <a:ext cx="186445" cy="35451"/>
            </a:xfrm>
            <a:custGeom>
              <a:avLst/>
              <a:gdLst/>
              <a:ahLst/>
              <a:cxnLst/>
              <a:rect l="l" t="t" r="r" b="b"/>
              <a:pathLst>
                <a:path w="7000" h="1331" extrusionOk="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04;p14">
              <a:extLst>
                <a:ext uri="{FF2B5EF4-FFF2-40B4-BE49-F238E27FC236}">
                  <a16:creationId xmlns:a16="http://schemas.microsoft.com/office/drawing/2014/main" id="{0BF2E51F-6A3D-C10D-FB11-ACE2C5BFF01A}"/>
                </a:ext>
              </a:extLst>
            </p:cNvPr>
            <p:cNvSpPr/>
            <p:nvPr/>
          </p:nvSpPr>
          <p:spPr>
            <a:xfrm>
              <a:off x="4210960" y="3255839"/>
              <a:ext cx="722075" cy="35451"/>
            </a:xfrm>
            <a:custGeom>
              <a:avLst/>
              <a:gdLst/>
              <a:ahLst/>
              <a:cxnLst/>
              <a:rect l="l" t="t" r="r" b="b"/>
              <a:pathLst>
                <a:path w="27110" h="1331" extrusionOk="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05;p14">
              <a:extLst>
                <a:ext uri="{FF2B5EF4-FFF2-40B4-BE49-F238E27FC236}">
                  <a16:creationId xmlns:a16="http://schemas.microsoft.com/office/drawing/2014/main" id="{107886E2-30F0-1AF3-B08F-FF6546586941}"/>
                </a:ext>
              </a:extLst>
            </p:cNvPr>
            <p:cNvSpPr/>
            <p:nvPr/>
          </p:nvSpPr>
          <p:spPr>
            <a:xfrm>
              <a:off x="4944808" y="3255839"/>
              <a:ext cx="114744" cy="35451"/>
            </a:xfrm>
            <a:custGeom>
              <a:avLst/>
              <a:gdLst/>
              <a:ahLst/>
              <a:cxnLst/>
              <a:rect l="l" t="t" r="r" b="b"/>
              <a:pathLst>
                <a:path w="4308" h="1331" extrusionOk="0">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06;p14">
              <a:extLst>
                <a:ext uri="{FF2B5EF4-FFF2-40B4-BE49-F238E27FC236}">
                  <a16:creationId xmlns:a16="http://schemas.microsoft.com/office/drawing/2014/main" id="{C5F17590-AC22-361B-B7DD-FAE03D7A1BCA}"/>
                </a:ext>
              </a:extLst>
            </p:cNvPr>
            <p:cNvSpPr/>
            <p:nvPr/>
          </p:nvSpPr>
          <p:spPr>
            <a:xfrm>
              <a:off x="5068794" y="3255839"/>
              <a:ext cx="117274" cy="35451"/>
            </a:xfrm>
            <a:custGeom>
              <a:avLst/>
              <a:gdLst/>
              <a:ahLst/>
              <a:cxnLst/>
              <a:rect l="l" t="t" r="r" b="b"/>
              <a:pathLst>
                <a:path w="4403" h="1331" extrusionOk="0">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07;p14">
              <a:extLst>
                <a:ext uri="{FF2B5EF4-FFF2-40B4-BE49-F238E27FC236}">
                  <a16:creationId xmlns:a16="http://schemas.microsoft.com/office/drawing/2014/main" id="{E5BE30AA-3487-4A24-7A9D-EF4DB917A511}"/>
                </a:ext>
              </a:extLst>
            </p:cNvPr>
            <p:cNvSpPr/>
            <p:nvPr/>
          </p:nvSpPr>
          <p:spPr>
            <a:xfrm>
              <a:off x="5192806" y="3255839"/>
              <a:ext cx="101240" cy="35451"/>
            </a:xfrm>
            <a:custGeom>
              <a:avLst/>
              <a:gdLst/>
              <a:ahLst/>
              <a:cxnLst/>
              <a:rect l="l" t="t" r="r" b="b"/>
              <a:pathLst>
                <a:path w="3801" h="1331" extrusionOk="0">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08;p14">
              <a:extLst>
                <a:ext uri="{FF2B5EF4-FFF2-40B4-BE49-F238E27FC236}">
                  <a16:creationId xmlns:a16="http://schemas.microsoft.com/office/drawing/2014/main" id="{E953D689-42AC-1399-FD54-07267B2DECF3}"/>
                </a:ext>
              </a:extLst>
            </p:cNvPr>
            <p:cNvSpPr/>
            <p:nvPr/>
          </p:nvSpPr>
          <p:spPr>
            <a:xfrm>
              <a:off x="5405354" y="3255839"/>
              <a:ext cx="105475" cy="35451"/>
            </a:xfrm>
            <a:custGeom>
              <a:avLst/>
              <a:gdLst/>
              <a:ahLst/>
              <a:cxnLst/>
              <a:rect l="l" t="t" r="r" b="b"/>
              <a:pathLst>
                <a:path w="3960" h="1331" extrusionOk="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09;p14">
              <a:extLst>
                <a:ext uri="{FF2B5EF4-FFF2-40B4-BE49-F238E27FC236}">
                  <a16:creationId xmlns:a16="http://schemas.microsoft.com/office/drawing/2014/main" id="{E1BC7CE4-8EFF-9DA6-3BDB-E65BDF644098}"/>
                </a:ext>
              </a:extLst>
            </p:cNvPr>
            <p:cNvSpPr/>
            <p:nvPr/>
          </p:nvSpPr>
          <p:spPr>
            <a:xfrm>
              <a:off x="5299080" y="3255839"/>
              <a:ext cx="93649" cy="15209"/>
            </a:xfrm>
            <a:custGeom>
              <a:avLst/>
              <a:gdLst/>
              <a:ahLst/>
              <a:cxnLst/>
              <a:rect l="l" t="t" r="r" b="b"/>
              <a:pathLst>
                <a:path w="3516" h="571" extrusionOk="0">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10;p14">
              <a:extLst>
                <a:ext uri="{FF2B5EF4-FFF2-40B4-BE49-F238E27FC236}">
                  <a16:creationId xmlns:a16="http://schemas.microsoft.com/office/drawing/2014/main" id="{9710EDDF-05FC-CDE0-F10D-4D3851B76542}"/>
                </a:ext>
              </a:extLst>
            </p:cNvPr>
            <p:cNvSpPr/>
            <p:nvPr/>
          </p:nvSpPr>
          <p:spPr>
            <a:xfrm>
              <a:off x="5308349" y="3276082"/>
              <a:ext cx="94501" cy="15209"/>
            </a:xfrm>
            <a:custGeom>
              <a:avLst/>
              <a:gdLst/>
              <a:ahLst/>
              <a:cxnLst/>
              <a:rect l="l" t="t" r="r" b="b"/>
              <a:pathLst>
                <a:path w="3548" h="571" extrusionOk="0">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11;p14">
              <a:extLst>
                <a:ext uri="{FF2B5EF4-FFF2-40B4-BE49-F238E27FC236}">
                  <a16:creationId xmlns:a16="http://schemas.microsoft.com/office/drawing/2014/main" id="{C3FD7A28-8BCC-CD37-F494-778463DEE307}"/>
                </a:ext>
              </a:extLst>
            </p:cNvPr>
            <p:cNvSpPr/>
            <p:nvPr/>
          </p:nvSpPr>
          <p:spPr>
            <a:xfrm>
              <a:off x="4178066" y="3308976"/>
              <a:ext cx="787863" cy="134986"/>
            </a:xfrm>
            <a:custGeom>
              <a:avLst/>
              <a:gdLst/>
              <a:ahLst/>
              <a:cxnLst/>
              <a:rect l="l" t="t" r="r" b="b"/>
              <a:pathLst>
                <a:path w="29580" h="5068" extrusionOk="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12;p14">
              <a:extLst>
                <a:ext uri="{FF2B5EF4-FFF2-40B4-BE49-F238E27FC236}">
                  <a16:creationId xmlns:a16="http://schemas.microsoft.com/office/drawing/2014/main" id="{D2B961DA-5899-D1B8-2406-592B7635CD06}"/>
                </a:ext>
              </a:extLst>
            </p:cNvPr>
            <p:cNvSpPr/>
            <p:nvPr/>
          </p:nvSpPr>
          <p:spPr>
            <a:xfrm>
              <a:off x="3669418" y="1926460"/>
              <a:ext cx="1805134" cy="1008028"/>
            </a:xfrm>
            <a:custGeom>
              <a:avLst/>
              <a:gdLst/>
              <a:ahLst/>
              <a:cxnLst/>
              <a:rect l="l" t="t" r="r" b="b"/>
              <a:pathLst>
                <a:path w="67773" h="37846" extrusionOk="0">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95" name="Elemento grafico 294" descr="Brainstorming di gruppo con riempimento a tinta unita">
            <a:extLst>
              <a:ext uri="{FF2B5EF4-FFF2-40B4-BE49-F238E27FC236}">
                <a16:creationId xmlns:a16="http://schemas.microsoft.com/office/drawing/2014/main" id="{884A223A-C01B-9002-F9C2-984236B9B68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621303" y="1769394"/>
            <a:ext cx="551423" cy="551423"/>
          </a:xfrm>
          <a:prstGeom prst="rect">
            <a:avLst/>
          </a:prstGeom>
        </p:spPr>
      </p:pic>
      <p:grpSp>
        <p:nvGrpSpPr>
          <p:cNvPr id="297" name="Gruppo 296">
            <a:extLst>
              <a:ext uri="{FF2B5EF4-FFF2-40B4-BE49-F238E27FC236}">
                <a16:creationId xmlns:a16="http://schemas.microsoft.com/office/drawing/2014/main" id="{B6F20EE5-285E-B875-254C-997536AE90D5}"/>
              </a:ext>
            </a:extLst>
          </p:cNvPr>
          <p:cNvGrpSpPr/>
          <p:nvPr/>
        </p:nvGrpSpPr>
        <p:grpSpPr>
          <a:xfrm>
            <a:off x="1880297" y="1851430"/>
            <a:ext cx="993360" cy="975627"/>
            <a:chOff x="1960344" y="1879628"/>
            <a:chExt cx="993360" cy="975627"/>
          </a:xfrm>
        </p:grpSpPr>
        <p:pic>
          <p:nvPicPr>
            <p:cNvPr id="1026" name="Picture 2" descr="Automation Testing Vector Images (over 1,500)">
              <a:extLst>
                <a:ext uri="{FF2B5EF4-FFF2-40B4-BE49-F238E27FC236}">
                  <a16:creationId xmlns:a16="http://schemas.microsoft.com/office/drawing/2014/main" id="{57965835-F190-0804-41CC-D0D5EBFD73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60344" y="1879628"/>
              <a:ext cx="975627" cy="975627"/>
            </a:xfrm>
            <a:prstGeom prst="rect">
              <a:avLst/>
            </a:prstGeom>
            <a:noFill/>
            <a:extLst>
              <a:ext uri="{909E8E84-426E-40DD-AFC4-6F175D3DCCD1}">
                <a14:hiddenFill xmlns:a14="http://schemas.microsoft.com/office/drawing/2010/main">
                  <a:solidFill>
                    <a:srgbClr val="FFFFFF"/>
                  </a:solidFill>
                </a14:hiddenFill>
              </a:ext>
            </a:extLst>
          </p:spPr>
        </p:pic>
        <p:pic>
          <p:nvPicPr>
            <p:cNvPr id="289" name="Elemento grafico 288" descr="Segno di spunta con riempimento a tinta unita">
              <a:extLst>
                <a:ext uri="{FF2B5EF4-FFF2-40B4-BE49-F238E27FC236}">
                  <a16:creationId xmlns:a16="http://schemas.microsoft.com/office/drawing/2014/main" id="{1836BE10-BA07-E67E-B817-E667B7FA1A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1308" y="2313977"/>
              <a:ext cx="482396" cy="482396"/>
            </a:xfrm>
            <a:prstGeom prst="rect">
              <a:avLst/>
            </a:prstGeom>
          </p:spPr>
        </p:pic>
      </p:grpSp>
      <p:sp>
        <p:nvSpPr>
          <p:cNvPr id="296" name="Ovale 295">
            <a:extLst>
              <a:ext uri="{FF2B5EF4-FFF2-40B4-BE49-F238E27FC236}">
                <a16:creationId xmlns:a16="http://schemas.microsoft.com/office/drawing/2014/main" id="{4C3782E4-90FF-D298-87EB-081FF4DA8A89}"/>
              </a:ext>
            </a:extLst>
          </p:cNvPr>
          <p:cNvSpPr/>
          <p:nvPr/>
        </p:nvSpPr>
        <p:spPr>
          <a:xfrm flipH="1">
            <a:off x="2029726" y="1965680"/>
            <a:ext cx="839466" cy="794171"/>
          </a:xfrm>
          <a:prstGeom prst="ellipse">
            <a:avLst/>
          </a:prstGeom>
          <a:noFill/>
          <a:ln>
            <a:solidFill>
              <a:srgbClr val="F3A3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CasellaDiTesto 1">
            <a:extLst>
              <a:ext uri="{FF2B5EF4-FFF2-40B4-BE49-F238E27FC236}">
                <a16:creationId xmlns:a16="http://schemas.microsoft.com/office/drawing/2014/main" id="{3424DE57-3BB6-D3B2-095D-0C263E9E62F9}"/>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a:t>
            </a:r>
          </a:p>
        </p:txBody>
      </p:sp>
    </p:spTree>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3" name="Google Shape;2590;p30">
            <a:extLst>
              <a:ext uri="{FF2B5EF4-FFF2-40B4-BE49-F238E27FC236}">
                <a16:creationId xmlns:a16="http://schemas.microsoft.com/office/drawing/2014/main" id="{D802779A-DDBB-5AEC-F60B-99F0263BAB0C}"/>
              </a:ext>
            </a:extLst>
          </p:cNvPr>
          <p:cNvSpPr/>
          <p:nvPr/>
        </p:nvSpPr>
        <p:spPr>
          <a:xfrm>
            <a:off x="697572" y="2807694"/>
            <a:ext cx="7598702" cy="6776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91;p30">
            <a:extLst>
              <a:ext uri="{FF2B5EF4-FFF2-40B4-BE49-F238E27FC236}">
                <a16:creationId xmlns:a16="http://schemas.microsoft.com/office/drawing/2014/main" id="{9DD1F260-039E-B174-8CEB-CBBE9AF4C9E0}"/>
              </a:ext>
            </a:extLst>
          </p:cNvPr>
          <p:cNvSpPr/>
          <p:nvPr/>
        </p:nvSpPr>
        <p:spPr>
          <a:xfrm>
            <a:off x="562113" y="2763213"/>
            <a:ext cx="157730" cy="158677"/>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92;p30">
            <a:extLst>
              <a:ext uri="{FF2B5EF4-FFF2-40B4-BE49-F238E27FC236}">
                <a16:creationId xmlns:a16="http://schemas.microsoft.com/office/drawing/2014/main" id="{BFE45300-51C0-B987-A344-46551BA7E86D}"/>
              </a:ext>
            </a:extLst>
          </p:cNvPr>
          <p:cNvSpPr/>
          <p:nvPr/>
        </p:nvSpPr>
        <p:spPr>
          <a:xfrm>
            <a:off x="8221731" y="2763213"/>
            <a:ext cx="157730" cy="158677"/>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3;p30">
            <a:extLst>
              <a:ext uri="{FF2B5EF4-FFF2-40B4-BE49-F238E27FC236}">
                <a16:creationId xmlns:a16="http://schemas.microsoft.com/office/drawing/2014/main" id="{951D77AA-F632-E87B-CF12-2BC035049FE6}"/>
              </a:ext>
            </a:extLst>
          </p:cNvPr>
          <p:cNvSpPr/>
          <p:nvPr/>
        </p:nvSpPr>
        <p:spPr>
          <a:xfrm>
            <a:off x="1463827" y="2741919"/>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4;p30">
            <a:extLst>
              <a:ext uri="{FF2B5EF4-FFF2-40B4-BE49-F238E27FC236}">
                <a16:creationId xmlns:a16="http://schemas.microsoft.com/office/drawing/2014/main" id="{F07C83B8-B0B4-040C-72A7-AF96C3C9C99B}"/>
              </a:ext>
            </a:extLst>
          </p:cNvPr>
          <p:cNvSpPr/>
          <p:nvPr/>
        </p:nvSpPr>
        <p:spPr>
          <a:xfrm>
            <a:off x="1474458" y="2762724"/>
            <a:ext cx="179023" cy="159257"/>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5;p30">
            <a:extLst>
              <a:ext uri="{FF2B5EF4-FFF2-40B4-BE49-F238E27FC236}">
                <a16:creationId xmlns:a16="http://schemas.microsoft.com/office/drawing/2014/main" id="{7A691DBC-A3BB-9434-3952-7AC2C524E489}"/>
              </a:ext>
            </a:extLst>
          </p:cNvPr>
          <p:cNvSpPr/>
          <p:nvPr/>
        </p:nvSpPr>
        <p:spPr>
          <a:xfrm>
            <a:off x="1479316" y="2791258"/>
            <a:ext cx="162557" cy="130693"/>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6;p30">
            <a:extLst>
              <a:ext uri="{FF2B5EF4-FFF2-40B4-BE49-F238E27FC236}">
                <a16:creationId xmlns:a16="http://schemas.microsoft.com/office/drawing/2014/main" id="{383017E8-595C-4FB2-13C8-811741A6F745}"/>
              </a:ext>
            </a:extLst>
          </p:cNvPr>
          <p:cNvSpPr/>
          <p:nvPr/>
        </p:nvSpPr>
        <p:spPr>
          <a:xfrm>
            <a:off x="931218" y="1317740"/>
            <a:ext cx="1258752" cy="144642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4;p30">
            <a:extLst>
              <a:ext uri="{FF2B5EF4-FFF2-40B4-BE49-F238E27FC236}">
                <a16:creationId xmlns:a16="http://schemas.microsoft.com/office/drawing/2014/main" id="{B39AB708-FB31-D306-9175-12DC0495A7BF}"/>
              </a:ext>
            </a:extLst>
          </p:cNvPr>
          <p:cNvSpPr/>
          <p:nvPr/>
        </p:nvSpPr>
        <p:spPr>
          <a:xfrm>
            <a:off x="1519947" y="3027317"/>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5;p30">
            <a:extLst>
              <a:ext uri="{FF2B5EF4-FFF2-40B4-BE49-F238E27FC236}">
                <a16:creationId xmlns:a16="http://schemas.microsoft.com/office/drawing/2014/main" id="{7EA74F73-7996-8D8A-97F4-4574002C8F81}"/>
              </a:ext>
            </a:extLst>
          </p:cNvPr>
          <p:cNvSpPr/>
          <p:nvPr/>
        </p:nvSpPr>
        <p:spPr>
          <a:xfrm>
            <a:off x="1519947" y="3185994"/>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6;p30">
            <a:extLst>
              <a:ext uri="{FF2B5EF4-FFF2-40B4-BE49-F238E27FC236}">
                <a16:creationId xmlns:a16="http://schemas.microsoft.com/office/drawing/2014/main" id="{8C9A40D8-9FAB-C3D5-9A4F-7ADA481B59EA}"/>
              </a:ext>
            </a:extLst>
          </p:cNvPr>
          <p:cNvSpPr/>
          <p:nvPr/>
        </p:nvSpPr>
        <p:spPr>
          <a:xfrm>
            <a:off x="1519947" y="3343693"/>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7;p30">
            <a:extLst>
              <a:ext uri="{FF2B5EF4-FFF2-40B4-BE49-F238E27FC236}">
                <a16:creationId xmlns:a16="http://schemas.microsoft.com/office/drawing/2014/main" id="{E9F28E66-CCC3-1886-5426-B22D869DF0C8}"/>
              </a:ext>
            </a:extLst>
          </p:cNvPr>
          <p:cNvSpPr/>
          <p:nvPr/>
        </p:nvSpPr>
        <p:spPr>
          <a:xfrm>
            <a:off x="1519947" y="3502370"/>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3;p30">
            <a:extLst>
              <a:ext uri="{FF2B5EF4-FFF2-40B4-BE49-F238E27FC236}">
                <a16:creationId xmlns:a16="http://schemas.microsoft.com/office/drawing/2014/main" id="{F7B976E7-A454-4194-DB59-EB36BA24A22F}"/>
              </a:ext>
            </a:extLst>
          </p:cNvPr>
          <p:cNvSpPr/>
          <p:nvPr/>
        </p:nvSpPr>
        <p:spPr>
          <a:xfrm>
            <a:off x="1553797" y="1670928"/>
            <a:ext cx="6813" cy="36782"/>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20;p30">
            <a:extLst>
              <a:ext uri="{FF2B5EF4-FFF2-40B4-BE49-F238E27FC236}">
                <a16:creationId xmlns:a16="http://schemas.microsoft.com/office/drawing/2014/main" id="{44A583BF-95CC-539D-89BA-11D5621EACC5}"/>
              </a:ext>
            </a:extLst>
          </p:cNvPr>
          <p:cNvSpPr txBox="1"/>
          <p:nvPr/>
        </p:nvSpPr>
        <p:spPr>
          <a:xfrm>
            <a:off x="931218" y="187490"/>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Schedule</a:t>
            </a:r>
            <a:endParaRPr sz="2800">
              <a:latin typeface="Fira Sans Medium"/>
              <a:ea typeface="Fira Sans Medium"/>
              <a:cs typeface="Fira Sans Medium"/>
              <a:sym typeface="Fira Sans Medium"/>
            </a:endParaRPr>
          </a:p>
        </p:txBody>
      </p:sp>
      <p:sp>
        <p:nvSpPr>
          <p:cNvPr id="132" name="Google Shape;2721;p30">
            <a:extLst>
              <a:ext uri="{FF2B5EF4-FFF2-40B4-BE49-F238E27FC236}">
                <a16:creationId xmlns:a16="http://schemas.microsoft.com/office/drawing/2014/main" id="{C9652418-18D9-2315-2E93-52EBEFF42E56}"/>
              </a:ext>
            </a:extLst>
          </p:cNvPr>
          <p:cNvSpPr txBox="1"/>
          <p:nvPr/>
        </p:nvSpPr>
        <p:spPr>
          <a:xfrm>
            <a:off x="592632" y="3590856"/>
            <a:ext cx="1962865" cy="6158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Overview of the learning objectives </a:t>
            </a:r>
            <a:endParaRPr>
              <a:latin typeface="Fira Sans Medium"/>
              <a:ea typeface="Fira Sans Medium"/>
              <a:cs typeface="Fira Sans Medium"/>
              <a:sym typeface="Fira Sans Medium"/>
            </a:endParaRPr>
          </a:p>
        </p:txBody>
      </p:sp>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grpSp>
        <p:nvGrpSpPr>
          <p:cNvPr id="156" name="Google Shape;111;p17">
            <a:extLst>
              <a:ext uri="{FF2B5EF4-FFF2-40B4-BE49-F238E27FC236}">
                <a16:creationId xmlns:a16="http://schemas.microsoft.com/office/drawing/2014/main" id="{2D4A2CC9-7A4A-E028-7AB9-378FA963A69A}"/>
              </a:ext>
            </a:extLst>
          </p:cNvPr>
          <p:cNvGrpSpPr/>
          <p:nvPr/>
        </p:nvGrpSpPr>
        <p:grpSpPr>
          <a:xfrm>
            <a:off x="8894" y="-2169"/>
            <a:ext cx="2919714" cy="677685"/>
            <a:chOff x="679688" y="1306025"/>
            <a:chExt cx="3668100" cy="854700"/>
          </a:xfrm>
        </p:grpSpPr>
        <p:sp>
          <p:nvSpPr>
            <p:cNvPr id="157" name="Google Shape;112;p17">
              <a:extLst>
                <a:ext uri="{FF2B5EF4-FFF2-40B4-BE49-F238E27FC236}">
                  <a16:creationId xmlns:a16="http://schemas.microsoft.com/office/drawing/2014/main" id="{4986840E-37B1-D9FF-3677-0E3360F634EA}"/>
                </a:ext>
              </a:extLst>
            </p:cNvPr>
            <p:cNvSpPr/>
            <p:nvPr/>
          </p:nvSpPr>
          <p:spPr>
            <a:xfrm>
              <a:off x="679688" y="1306025"/>
              <a:ext cx="3668100" cy="854700"/>
            </a:xfrm>
            <a:prstGeom prst="parallelogram">
              <a:avLst>
                <a:gd name="adj" fmla="val 25000"/>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3;p17">
              <a:extLst>
                <a:ext uri="{FF2B5EF4-FFF2-40B4-BE49-F238E27FC236}">
                  <a16:creationId xmlns:a16="http://schemas.microsoft.com/office/drawing/2014/main" id="{A9AC5BC6-7867-3E12-C394-B3C3FEA787A6}"/>
                </a:ext>
              </a:extLst>
            </p:cNvPr>
            <p:cNvSpPr/>
            <p:nvPr/>
          </p:nvSpPr>
          <p:spPr>
            <a:xfrm>
              <a:off x="679692" y="1306025"/>
              <a:ext cx="1222800" cy="8547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37;p17">
            <a:extLst>
              <a:ext uri="{FF2B5EF4-FFF2-40B4-BE49-F238E27FC236}">
                <a16:creationId xmlns:a16="http://schemas.microsoft.com/office/drawing/2014/main" id="{24110056-6961-1157-479B-A6BBFD1A315B}"/>
              </a:ext>
            </a:extLst>
          </p:cNvPr>
          <p:cNvSpPr txBox="1"/>
          <p:nvPr/>
        </p:nvSpPr>
        <p:spPr>
          <a:xfrm>
            <a:off x="931218" y="197202"/>
            <a:ext cx="1780330" cy="2640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First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pic>
        <p:nvPicPr>
          <p:cNvPr id="160" name="Picture 2" descr="Lecture - Free user icons">
            <a:extLst>
              <a:ext uri="{FF2B5EF4-FFF2-40B4-BE49-F238E27FC236}">
                <a16:creationId xmlns:a16="http://schemas.microsoft.com/office/drawing/2014/main" id="{18307C70-2E23-E7FE-0219-5C4F8CF18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80" y="49760"/>
            <a:ext cx="461969" cy="461969"/>
          </a:xfrm>
          <a:prstGeom prst="rect">
            <a:avLst/>
          </a:prstGeom>
          <a:noFill/>
          <a:extLst>
            <a:ext uri="{909E8E84-426E-40DD-AFC4-6F175D3DCCD1}">
              <a14:hiddenFill xmlns:a14="http://schemas.microsoft.com/office/drawing/2010/main">
                <a:solidFill>
                  <a:srgbClr val="FFFFFF"/>
                </a:solidFill>
              </a14:hiddenFill>
            </a:ext>
          </a:extLst>
        </p:spPr>
      </p:pic>
      <p:grpSp>
        <p:nvGrpSpPr>
          <p:cNvPr id="169" name="Gruppo 168">
            <a:extLst>
              <a:ext uri="{FF2B5EF4-FFF2-40B4-BE49-F238E27FC236}">
                <a16:creationId xmlns:a16="http://schemas.microsoft.com/office/drawing/2014/main" id="{FF77E6F0-6246-9253-AFF5-BA7D97CCA713}"/>
              </a:ext>
            </a:extLst>
          </p:cNvPr>
          <p:cNvGrpSpPr/>
          <p:nvPr/>
        </p:nvGrpSpPr>
        <p:grpSpPr>
          <a:xfrm>
            <a:off x="1123805" y="1350344"/>
            <a:ext cx="859984" cy="1098359"/>
            <a:chOff x="2394139" y="1789352"/>
            <a:chExt cx="729396" cy="965030"/>
          </a:xfrm>
        </p:grpSpPr>
        <p:pic>
          <p:nvPicPr>
            <p:cNvPr id="170" name="Elemento grafico 169" descr="Tiro a segno contorno">
              <a:extLst>
                <a:ext uri="{FF2B5EF4-FFF2-40B4-BE49-F238E27FC236}">
                  <a16:creationId xmlns:a16="http://schemas.microsoft.com/office/drawing/2014/main" id="{38D4B896-B470-1E56-CC14-48F029D9A8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6848" y="2097695"/>
              <a:ext cx="656687" cy="656687"/>
            </a:xfrm>
            <a:prstGeom prst="rect">
              <a:avLst/>
            </a:prstGeom>
          </p:spPr>
        </p:pic>
        <p:pic>
          <p:nvPicPr>
            <p:cNvPr id="171" name="Elemento grafico 170" descr="Cappello di laurea con riempimento a tinta unita">
              <a:extLst>
                <a:ext uri="{FF2B5EF4-FFF2-40B4-BE49-F238E27FC236}">
                  <a16:creationId xmlns:a16="http://schemas.microsoft.com/office/drawing/2014/main" id="{D14B4AFE-3E0A-0D58-4B13-A421EFA2E3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849326">
              <a:off x="2394139" y="1789352"/>
              <a:ext cx="647118" cy="647118"/>
            </a:xfrm>
            <a:prstGeom prst="rect">
              <a:avLst/>
            </a:prstGeom>
          </p:spPr>
        </p:pic>
      </p:grpSp>
      <mc:AlternateContent xmlns:mc="http://schemas.openxmlformats.org/markup-compatibility/2006">
        <mc:Choice xmlns:pslz="http://schemas.microsoft.com/office/powerpoint/2016/slidezoom" Requires="pslz">
          <p:graphicFrame>
            <p:nvGraphicFramePr>
              <p:cNvPr id="26" name="Anteprima della diapositiva 25">
                <a:extLst>
                  <a:ext uri="{FF2B5EF4-FFF2-40B4-BE49-F238E27FC236}">
                    <a16:creationId xmlns:a16="http://schemas.microsoft.com/office/drawing/2014/main" id="{EDD302BC-1A54-0832-7A31-8C0A83D6357A}"/>
                  </a:ext>
                </a:extLst>
              </p:cNvPr>
              <p:cNvGraphicFramePr>
                <a:graphicFrameLocks noChangeAspect="1"/>
              </p:cNvGraphicFramePr>
              <p:nvPr/>
            </p:nvGraphicFramePr>
            <p:xfrm>
              <a:off x="1529362" y="2060898"/>
              <a:ext cx="112511" cy="63288"/>
            </p:xfrm>
            <a:graphic>
              <a:graphicData uri="http://schemas.microsoft.com/office/powerpoint/2016/slidezoom">
                <pslz:sldZm>
                  <pslz:sldZmObj sldId="477" cId="3238901900">
                    <pslz:zmPr id="{62C27CBA-452E-F24F-9776-B31C10CCF0AE}" returnToParent="0" transitionDur="1000">
                      <p166:blipFill xmlns:p166="http://schemas.microsoft.com/office/powerpoint/2016/6/main">
                        <a:blip r:embed="rId8"/>
                        <a:stretch>
                          <a:fillRect/>
                        </a:stretch>
                      </p166:blipFill>
                      <p166:spPr xmlns:p166="http://schemas.microsoft.com/office/powerpoint/2016/6/main">
                        <a:xfrm>
                          <a:off x="0" y="0"/>
                          <a:ext cx="112511" cy="63288"/>
                        </a:xfrm>
                        <a:prstGeom prst="rect">
                          <a:avLst/>
                        </a:prstGeom>
                        <a:ln w="3175">
                          <a:solidFill>
                            <a:prstClr val="ltGray"/>
                          </a:solidFill>
                        </a:ln>
                      </p166:spPr>
                    </pslz:zmPr>
                  </pslz:sldZmObj>
                </pslz:sldZm>
              </a:graphicData>
            </a:graphic>
          </p:graphicFrame>
        </mc:Choice>
        <mc:Fallback>
          <p:pic>
            <p:nvPicPr>
              <p:cNvPr id="26" name="Anteprima della diapositiva 25">
                <a:hlinkClick r:id="rId9" action="ppaction://hlinksldjump"/>
                <a:extLst>
                  <a:ext uri="{FF2B5EF4-FFF2-40B4-BE49-F238E27FC236}">
                    <a16:creationId xmlns:a16="http://schemas.microsoft.com/office/drawing/2014/main" id="{EDD302BC-1A54-0832-7A31-8C0A83D6357A}"/>
                  </a:ext>
                </a:extLst>
              </p:cNvPr>
              <p:cNvPicPr>
                <a:picLocks noGrp="1" noRot="1" noChangeAspect="1" noMove="1" noResize="1" noEditPoints="1" noAdjustHandles="1" noChangeArrowheads="1" noChangeShapeType="1"/>
              </p:cNvPicPr>
              <p:nvPr/>
            </p:nvPicPr>
            <p:blipFill>
              <a:blip r:embed="rId8"/>
              <a:stretch>
                <a:fillRect/>
              </a:stretch>
            </p:blipFill>
            <p:spPr>
              <a:xfrm>
                <a:off x="1529362" y="2060898"/>
                <a:ext cx="112511" cy="63288"/>
              </a:xfrm>
              <a:prstGeom prst="rect">
                <a:avLst/>
              </a:prstGeom>
              <a:ln w="3175">
                <a:solidFill>
                  <a:prstClr val="ltGray"/>
                </a:solidFill>
              </a:ln>
            </p:spPr>
          </p:pic>
        </mc:Fallback>
      </mc:AlternateContent>
      <p:sp>
        <p:nvSpPr>
          <p:cNvPr id="10" name="CasellaDiTesto 9">
            <a:extLst>
              <a:ext uri="{FF2B5EF4-FFF2-40B4-BE49-F238E27FC236}">
                <a16:creationId xmlns:a16="http://schemas.microsoft.com/office/drawing/2014/main" id="{5CC89BFA-E308-90C7-0E8F-A47224097BE7}"/>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19</a:t>
            </a:r>
          </a:p>
        </p:txBody>
      </p:sp>
    </p:spTree>
    <p:extLst>
      <p:ext uri="{BB962C8B-B14F-4D97-AF65-F5344CB8AC3E}">
        <p14:creationId xmlns:p14="http://schemas.microsoft.com/office/powerpoint/2010/main" val="20465295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FFAF7">
            <a:alpha val="98000"/>
          </a:srgbClr>
        </a:solidFill>
        <a:effectLst/>
      </p:bgPr>
    </p:bg>
    <p:spTree>
      <p:nvGrpSpPr>
        <p:cNvPr id="1" name=""/>
        <p:cNvGrpSpPr/>
        <p:nvPr/>
      </p:nvGrpSpPr>
      <p:grpSpPr>
        <a:xfrm>
          <a:off x="0" y="0"/>
          <a:ext cx="0" cy="0"/>
          <a:chOff x="0" y="0"/>
          <a:chExt cx="0" cy="0"/>
        </a:xfrm>
      </p:grpSpPr>
      <p:sp>
        <p:nvSpPr>
          <p:cNvPr id="3" name="Google Shape;2590;p30">
            <a:extLst>
              <a:ext uri="{FF2B5EF4-FFF2-40B4-BE49-F238E27FC236}">
                <a16:creationId xmlns:a16="http://schemas.microsoft.com/office/drawing/2014/main" id="{D802779A-DDBB-5AEC-F60B-99F0263BAB0C}"/>
              </a:ext>
            </a:extLst>
          </p:cNvPr>
          <p:cNvSpPr/>
          <p:nvPr/>
        </p:nvSpPr>
        <p:spPr>
          <a:xfrm>
            <a:off x="697572" y="2807694"/>
            <a:ext cx="7598702" cy="6776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91;p30">
            <a:extLst>
              <a:ext uri="{FF2B5EF4-FFF2-40B4-BE49-F238E27FC236}">
                <a16:creationId xmlns:a16="http://schemas.microsoft.com/office/drawing/2014/main" id="{9DD1F260-039E-B174-8CEB-CBBE9AF4C9E0}"/>
              </a:ext>
            </a:extLst>
          </p:cNvPr>
          <p:cNvSpPr/>
          <p:nvPr/>
        </p:nvSpPr>
        <p:spPr>
          <a:xfrm>
            <a:off x="562113" y="2763213"/>
            <a:ext cx="157730" cy="158677"/>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92;p30">
            <a:extLst>
              <a:ext uri="{FF2B5EF4-FFF2-40B4-BE49-F238E27FC236}">
                <a16:creationId xmlns:a16="http://schemas.microsoft.com/office/drawing/2014/main" id="{BFE45300-51C0-B987-A344-46551BA7E86D}"/>
              </a:ext>
            </a:extLst>
          </p:cNvPr>
          <p:cNvSpPr/>
          <p:nvPr/>
        </p:nvSpPr>
        <p:spPr>
          <a:xfrm>
            <a:off x="8221731" y="2763213"/>
            <a:ext cx="157730" cy="158677"/>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3;p30">
            <a:extLst>
              <a:ext uri="{FF2B5EF4-FFF2-40B4-BE49-F238E27FC236}">
                <a16:creationId xmlns:a16="http://schemas.microsoft.com/office/drawing/2014/main" id="{951D77AA-F632-E87B-CF12-2BC035049FE6}"/>
              </a:ext>
            </a:extLst>
          </p:cNvPr>
          <p:cNvSpPr/>
          <p:nvPr/>
        </p:nvSpPr>
        <p:spPr>
          <a:xfrm>
            <a:off x="1463827" y="2741919"/>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4;p30">
            <a:extLst>
              <a:ext uri="{FF2B5EF4-FFF2-40B4-BE49-F238E27FC236}">
                <a16:creationId xmlns:a16="http://schemas.microsoft.com/office/drawing/2014/main" id="{F07C83B8-B0B4-040C-72A7-AF96C3C9C99B}"/>
              </a:ext>
            </a:extLst>
          </p:cNvPr>
          <p:cNvSpPr/>
          <p:nvPr/>
        </p:nvSpPr>
        <p:spPr>
          <a:xfrm>
            <a:off x="1474458" y="2762724"/>
            <a:ext cx="179023" cy="159257"/>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5;p30">
            <a:extLst>
              <a:ext uri="{FF2B5EF4-FFF2-40B4-BE49-F238E27FC236}">
                <a16:creationId xmlns:a16="http://schemas.microsoft.com/office/drawing/2014/main" id="{7A691DBC-A3BB-9434-3952-7AC2C524E489}"/>
              </a:ext>
            </a:extLst>
          </p:cNvPr>
          <p:cNvSpPr/>
          <p:nvPr/>
        </p:nvSpPr>
        <p:spPr>
          <a:xfrm>
            <a:off x="1479316" y="2791258"/>
            <a:ext cx="162557" cy="130693"/>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6;p30">
            <a:extLst>
              <a:ext uri="{FF2B5EF4-FFF2-40B4-BE49-F238E27FC236}">
                <a16:creationId xmlns:a16="http://schemas.microsoft.com/office/drawing/2014/main" id="{383017E8-595C-4FB2-13C8-811741A6F745}"/>
              </a:ext>
            </a:extLst>
          </p:cNvPr>
          <p:cNvSpPr/>
          <p:nvPr/>
        </p:nvSpPr>
        <p:spPr>
          <a:xfrm>
            <a:off x="931218" y="1317740"/>
            <a:ext cx="1258752" cy="144642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8;p30">
            <a:extLst>
              <a:ext uri="{FF2B5EF4-FFF2-40B4-BE49-F238E27FC236}">
                <a16:creationId xmlns:a16="http://schemas.microsoft.com/office/drawing/2014/main" id="{8B8C1FBC-40B6-F03E-4A59-2BC2F70085C4}"/>
              </a:ext>
            </a:extLst>
          </p:cNvPr>
          <p:cNvSpPr/>
          <p:nvPr/>
        </p:nvSpPr>
        <p:spPr>
          <a:xfrm>
            <a:off x="4682146" y="1259696"/>
            <a:ext cx="1258752" cy="144642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0;p30">
            <a:extLst>
              <a:ext uri="{FF2B5EF4-FFF2-40B4-BE49-F238E27FC236}">
                <a16:creationId xmlns:a16="http://schemas.microsoft.com/office/drawing/2014/main" id="{E7F9AB96-3E45-112C-6266-ACB1363D49DB}"/>
              </a:ext>
            </a:extLst>
          </p:cNvPr>
          <p:cNvSpPr/>
          <p:nvPr/>
        </p:nvSpPr>
        <p:spPr>
          <a:xfrm>
            <a:off x="6541734" y="3091257"/>
            <a:ext cx="1258721" cy="1447398"/>
          </a:xfrm>
          <a:custGeom>
            <a:avLst/>
            <a:gdLst/>
            <a:ahLst/>
            <a:cxnLst/>
            <a:rect l="l" t="t" r="r" b="b"/>
            <a:pathLst>
              <a:path w="41202" h="47378" extrusionOk="0">
                <a:moveTo>
                  <a:pt x="20585" y="1"/>
                </a:moveTo>
                <a:lnTo>
                  <a:pt x="16848" y="6493"/>
                </a:lnTo>
                <a:cubicBezTo>
                  <a:pt x="7252" y="8266"/>
                  <a:pt x="0" y="16659"/>
                  <a:pt x="0" y="26761"/>
                </a:cubicBezTo>
                <a:cubicBezTo>
                  <a:pt x="0" y="38130"/>
                  <a:pt x="9216" y="47377"/>
                  <a:pt x="20585" y="47377"/>
                </a:cubicBezTo>
                <a:cubicBezTo>
                  <a:pt x="31954" y="47377"/>
                  <a:pt x="41202" y="38130"/>
                  <a:pt x="41202" y="26761"/>
                </a:cubicBezTo>
                <a:cubicBezTo>
                  <a:pt x="41202" y="16659"/>
                  <a:pt x="33918" y="8266"/>
                  <a:pt x="24354" y="6493"/>
                </a:cubicBezTo>
                <a:lnTo>
                  <a:pt x="2058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2;p30">
            <a:extLst>
              <a:ext uri="{FF2B5EF4-FFF2-40B4-BE49-F238E27FC236}">
                <a16:creationId xmlns:a16="http://schemas.microsoft.com/office/drawing/2014/main" id="{ECC0734C-8F6D-A76F-F20A-92E6AF40C20F}"/>
              </a:ext>
            </a:extLst>
          </p:cNvPr>
          <p:cNvSpPr/>
          <p:nvPr/>
        </p:nvSpPr>
        <p:spPr>
          <a:xfrm>
            <a:off x="2799931" y="3027317"/>
            <a:ext cx="1259699" cy="1447398"/>
          </a:xfrm>
          <a:custGeom>
            <a:avLst/>
            <a:gdLst/>
            <a:ahLst/>
            <a:cxnLst/>
            <a:rect l="l" t="t" r="r" b="b"/>
            <a:pathLst>
              <a:path w="41234" h="47378" extrusionOk="0">
                <a:moveTo>
                  <a:pt x="20617" y="1"/>
                </a:moveTo>
                <a:lnTo>
                  <a:pt x="16848" y="6493"/>
                </a:lnTo>
                <a:cubicBezTo>
                  <a:pt x="7284" y="8266"/>
                  <a:pt x="0" y="16659"/>
                  <a:pt x="0" y="26761"/>
                </a:cubicBezTo>
                <a:cubicBezTo>
                  <a:pt x="0" y="38130"/>
                  <a:pt x="9248" y="47377"/>
                  <a:pt x="20617" y="47377"/>
                </a:cubicBezTo>
                <a:cubicBezTo>
                  <a:pt x="31986" y="47377"/>
                  <a:pt x="41233" y="38130"/>
                  <a:pt x="41233" y="26761"/>
                </a:cubicBezTo>
                <a:cubicBezTo>
                  <a:pt x="41233" y="16659"/>
                  <a:pt x="33950" y="8266"/>
                  <a:pt x="24354" y="6493"/>
                </a:cubicBezTo>
                <a:lnTo>
                  <a:pt x="2061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4;p30">
            <a:extLst>
              <a:ext uri="{FF2B5EF4-FFF2-40B4-BE49-F238E27FC236}">
                <a16:creationId xmlns:a16="http://schemas.microsoft.com/office/drawing/2014/main" id="{B39AB708-FB31-D306-9175-12DC0495A7BF}"/>
              </a:ext>
            </a:extLst>
          </p:cNvPr>
          <p:cNvSpPr/>
          <p:nvPr/>
        </p:nvSpPr>
        <p:spPr>
          <a:xfrm>
            <a:off x="1519947" y="3027317"/>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5;p30">
            <a:extLst>
              <a:ext uri="{FF2B5EF4-FFF2-40B4-BE49-F238E27FC236}">
                <a16:creationId xmlns:a16="http://schemas.microsoft.com/office/drawing/2014/main" id="{7EA74F73-7996-8D8A-97F4-4574002C8F81}"/>
              </a:ext>
            </a:extLst>
          </p:cNvPr>
          <p:cNvSpPr/>
          <p:nvPr/>
        </p:nvSpPr>
        <p:spPr>
          <a:xfrm>
            <a:off x="1519947" y="3185994"/>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6;p30">
            <a:extLst>
              <a:ext uri="{FF2B5EF4-FFF2-40B4-BE49-F238E27FC236}">
                <a16:creationId xmlns:a16="http://schemas.microsoft.com/office/drawing/2014/main" id="{8C9A40D8-9FAB-C3D5-9A4F-7ADA481B59EA}"/>
              </a:ext>
            </a:extLst>
          </p:cNvPr>
          <p:cNvSpPr/>
          <p:nvPr/>
        </p:nvSpPr>
        <p:spPr>
          <a:xfrm>
            <a:off x="1519947" y="3343693"/>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7;p30">
            <a:extLst>
              <a:ext uri="{FF2B5EF4-FFF2-40B4-BE49-F238E27FC236}">
                <a16:creationId xmlns:a16="http://schemas.microsoft.com/office/drawing/2014/main" id="{E9F28E66-CCC3-1886-5426-B22D869DF0C8}"/>
              </a:ext>
            </a:extLst>
          </p:cNvPr>
          <p:cNvSpPr/>
          <p:nvPr/>
        </p:nvSpPr>
        <p:spPr>
          <a:xfrm>
            <a:off x="1519947" y="3502370"/>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3;p30">
            <a:extLst>
              <a:ext uri="{FF2B5EF4-FFF2-40B4-BE49-F238E27FC236}">
                <a16:creationId xmlns:a16="http://schemas.microsoft.com/office/drawing/2014/main" id="{F7B976E7-A454-4194-DB59-EB36BA24A22F}"/>
              </a:ext>
            </a:extLst>
          </p:cNvPr>
          <p:cNvSpPr/>
          <p:nvPr/>
        </p:nvSpPr>
        <p:spPr>
          <a:xfrm>
            <a:off x="1553797" y="1670928"/>
            <a:ext cx="6813" cy="36782"/>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34;p30">
            <a:extLst>
              <a:ext uri="{FF2B5EF4-FFF2-40B4-BE49-F238E27FC236}">
                <a16:creationId xmlns:a16="http://schemas.microsoft.com/office/drawing/2014/main" id="{2A8F1436-A10E-88D2-B47D-2F6442B194EE}"/>
              </a:ext>
            </a:extLst>
          </p:cNvPr>
          <p:cNvSpPr/>
          <p:nvPr/>
        </p:nvSpPr>
        <p:spPr>
          <a:xfrm>
            <a:off x="3315585" y="2753498"/>
            <a:ext cx="228361" cy="207801"/>
          </a:xfrm>
          <a:custGeom>
            <a:avLst/>
            <a:gdLst/>
            <a:ahLst/>
            <a:cxnLst/>
            <a:rect l="l" t="t" r="r" b="b"/>
            <a:pathLst>
              <a:path w="7475" h="6802" extrusionOk="0">
                <a:moveTo>
                  <a:pt x="3728" y="1"/>
                </a:moveTo>
                <a:cubicBezTo>
                  <a:pt x="2186" y="1"/>
                  <a:pt x="796" y="1057"/>
                  <a:pt x="444" y="2598"/>
                </a:cubicBezTo>
                <a:cubicBezTo>
                  <a:pt x="1" y="4435"/>
                  <a:pt x="1141" y="6272"/>
                  <a:pt x="2946" y="6715"/>
                </a:cubicBezTo>
                <a:cubicBezTo>
                  <a:pt x="3204" y="6773"/>
                  <a:pt x="3463" y="6801"/>
                  <a:pt x="3717" y="6801"/>
                </a:cubicBezTo>
                <a:cubicBezTo>
                  <a:pt x="5271" y="6801"/>
                  <a:pt x="6678" y="5760"/>
                  <a:pt x="7031" y="4182"/>
                </a:cubicBezTo>
                <a:cubicBezTo>
                  <a:pt x="7475" y="2345"/>
                  <a:pt x="6335" y="508"/>
                  <a:pt x="4530" y="97"/>
                </a:cubicBezTo>
                <a:cubicBezTo>
                  <a:pt x="4261" y="32"/>
                  <a:pt x="3993" y="1"/>
                  <a:pt x="3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35;p30">
            <a:extLst>
              <a:ext uri="{FF2B5EF4-FFF2-40B4-BE49-F238E27FC236}">
                <a16:creationId xmlns:a16="http://schemas.microsoft.com/office/drawing/2014/main" id="{CCF9B40E-E2EE-0D03-361A-0D62A5921F54}"/>
              </a:ext>
            </a:extLst>
          </p:cNvPr>
          <p:cNvSpPr/>
          <p:nvPr/>
        </p:nvSpPr>
        <p:spPr>
          <a:xfrm>
            <a:off x="3338833" y="2774425"/>
            <a:ext cx="181895" cy="165275"/>
          </a:xfrm>
          <a:custGeom>
            <a:avLst/>
            <a:gdLst/>
            <a:ahLst/>
            <a:cxnLst/>
            <a:rect l="l" t="t" r="r" b="b"/>
            <a:pathLst>
              <a:path w="5954" h="5410" extrusionOk="0">
                <a:moveTo>
                  <a:pt x="2940" y="1"/>
                </a:moveTo>
                <a:cubicBezTo>
                  <a:pt x="1718" y="1"/>
                  <a:pt x="614" y="829"/>
                  <a:pt x="317" y="2072"/>
                </a:cubicBezTo>
                <a:cubicBezTo>
                  <a:pt x="0" y="3528"/>
                  <a:pt x="887" y="4985"/>
                  <a:pt x="2344" y="5334"/>
                </a:cubicBezTo>
                <a:cubicBezTo>
                  <a:pt x="2557" y="5385"/>
                  <a:pt x="2771" y="5409"/>
                  <a:pt x="2982" y="5409"/>
                </a:cubicBezTo>
                <a:cubicBezTo>
                  <a:pt x="4204" y="5409"/>
                  <a:pt x="5308" y="4581"/>
                  <a:pt x="5605" y="3338"/>
                </a:cubicBezTo>
                <a:cubicBezTo>
                  <a:pt x="5954" y="1882"/>
                  <a:pt x="5035" y="425"/>
                  <a:pt x="3579" y="77"/>
                </a:cubicBezTo>
                <a:cubicBezTo>
                  <a:pt x="3365" y="25"/>
                  <a:pt x="3151" y="1"/>
                  <a:pt x="294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36;p30">
            <a:extLst>
              <a:ext uri="{FF2B5EF4-FFF2-40B4-BE49-F238E27FC236}">
                <a16:creationId xmlns:a16="http://schemas.microsoft.com/office/drawing/2014/main" id="{BE8607B0-D7B1-AEFE-CAAB-066A8A49E340}"/>
              </a:ext>
            </a:extLst>
          </p:cNvPr>
          <p:cNvSpPr/>
          <p:nvPr/>
        </p:nvSpPr>
        <p:spPr>
          <a:xfrm>
            <a:off x="3341735" y="2804791"/>
            <a:ext cx="168361" cy="135367"/>
          </a:xfrm>
          <a:custGeom>
            <a:avLst/>
            <a:gdLst/>
            <a:ahLst/>
            <a:cxnLst/>
            <a:rect l="l" t="t" r="r" b="b"/>
            <a:pathLst>
              <a:path w="5511" h="4431" extrusionOk="0">
                <a:moveTo>
                  <a:pt x="792" y="1"/>
                </a:moveTo>
                <a:lnTo>
                  <a:pt x="792" y="1"/>
                </a:lnTo>
                <a:cubicBezTo>
                  <a:pt x="190" y="729"/>
                  <a:pt x="0" y="1774"/>
                  <a:pt x="380" y="2724"/>
                </a:cubicBezTo>
                <a:cubicBezTo>
                  <a:pt x="792" y="3791"/>
                  <a:pt x="1817" y="4431"/>
                  <a:pt x="2899" y="4431"/>
                </a:cubicBezTo>
                <a:cubicBezTo>
                  <a:pt x="3231" y="4431"/>
                  <a:pt x="3568" y="4371"/>
                  <a:pt x="3895" y="4245"/>
                </a:cubicBezTo>
                <a:cubicBezTo>
                  <a:pt x="4719" y="3896"/>
                  <a:pt x="5289" y="3200"/>
                  <a:pt x="5510" y="2376"/>
                </a:cubicBezTo>
                <a:lnTo>
                  <a:pt x="5510" y="2376"/>
                </a:lnTo>
                <a:cubicBezTo>
                  <a:pt x="5225" y="2724"/>
                  <a:pt x="4845" y="3010"/>
                  <a:pt x="4402" y="3168"/>
                </a:cubicBezTo>
                <a:cubicBezTo>
                  <a:pt x="4071" y="3306"/>
                  <a:pt x="3727" y="3372"/>
                  <a:pt x="3388" y="3372"/>
                </a:cubicBezTo>
                <a:cubicBezTo>
                  <a:pt x="2331" y="3372"/>
                  <a:pt x="1318" y="2734"/>
                  <a:pt x="887" y="1679"/>
                </a:cubicBezTo>
                <a:cubicBezTo>
                  <a:pt x="665" y="1109"/>
                  <a:pt x="633" y="539"/>
                  <a:pt x="792"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37;p30">
            <a:extLst>
              <a:ext uri="{FF2B5EF4-FFF2-40B4-BE49-F238E27FC236}">
                <a16:creationId xmlns:a16="http://schemas.microsoft.com/office/drawing/2014/main" id="{5D415EE3-2934-27C7-568B-61998677C555}"/>
              </a:ext>
            </a:extLst>
          </p:cNvPr>
          <p:cNvSpPr/>
          <p:nvPr/>
        </p:nvSpPr>
        <p:spPr>
          <a:xfrm>
            <a:off x="3400727" y="2115950"/>
            <a:ext cx="70662" cy="71640"/>
          </a:xfrm>
          <a:custGeom>
            <a:avLst/>
            <a:gdLst/>
            <a:ahLst/>
            <a:cxnLst/>
            <a:rect l="l" t="t" r="r" b="b"/>
            <a:pathLst>
              <a:path w="2313" h="2345" extrusionOk="0">
                <a:moveTo>
                  <a:pt x="1173" y="1"/>
                </a:moveTo>
                <a:cubicBezTo>
                  <a:pt x="508" y="1"/>
                  <a:pt x="1" y="539"/>
                  <a:pt x="1" y="1172"/>
                </a:cubicBezTo>
                <a:cubicBezTo>
                  <a:pt x="1" y="1806"/>
                  <a:pt x="508" y="2344"/>
                  <a:pt x="1173" y="2344"/>
                </a:cubicBezTo>
                <a:cubicBezTo>
                  <a:pt x="1806" y="2344"/>
                  <a:pt x="2313" y="1806"/>
                  <a:pt x="2313" y="1172"/>
                </a:cubicBezTo>
                <a:cubicBezTo>
                  <a:pt x="2313" y="539"/>
                  <a:pt x="1806" y="1"/>
                  <a:pt x="11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8;p30">
            <a:extLst>
              <a:ext uri="{FF2B5EF4-FFF2-40B4-BE49-F238E27FC236}">
                <a16:creationId xmlns:a16="http://schemas.microsoft.com/office/drawing/2014/main" id="{056985A1-2540-5F82-BF80-3F1ACAA4F8FA}"/>
              </a:ext>
            </a:extLst>
          </p:cNvPr>
          <p:cNvSpPr/>
          <p:nvPr/>
        </p:nvSpPr>
        <p:spPr>
          <a:xfrm>
            <a:off x="3400727" y="2274627"/>
            <a:ext cx="70662" cy="70662"/>
          </a:xfrm>
          <a:custGeom>
            <a:avLst/>
            <a:gdLst/>
            <a:ahLst/>
            <a:cxnLst/>
            <a:rect l="l" t="t" r="r" b="b"/>
            <a:pathLst>
              <a:path w="2313" h="2313" extrusionOk="0">
                <a:moveTo>
                  <a:pt x="1173" y="0"/>
                </a:moveTo>
                <a:cubicBezTo>
                  <a:pt x="508" y="0"/>
                  <a:pt x="1" y="507"/>
                  <a:pt x="1" y="1172"/>
                </a:cubicBezTo>
                <a:cubicBezTo>
                  <a:pt x="1" y="1806"/>
                  <a:pt x="508" y="2312"/>
                  <a:pt x="1173" y="2312"/>
                </a:cubicBezTo>
                <a:cubicBezTo>
                  <a:pt x="1806" y="2312"/>
                  <a:pt x="2313" y="1806"/>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39;p30">
            <a:extLst>
              <a:ext uri="{FF2B5EF4-FFF2-40B4-BE49-F238E27FC236}">
                <a16:creationId xmlns:a16="http://schemas.microsoft.com/office/drawing/2014/main" id="{DE12AC56-2104-14DE-710E-422D5AF05DB4}"/>
              </a:ext>
            </a:extLst>
          </p:cNvPr>
          <p:cNvSpPr/>
          <p:nvPr/>
        </p:nvSpPr>
        <p:spPr>
          <a:xfrm>
            <a:off x="3400727" y="2432326"/>
            <a:ext cx="70662" cy="71609"/>
          </a:xfrm>
          <a:custGeom>
            <a:avLst/>
            <a:gdLst/>
            <a:ahLst/>
            <a:cxnLst/>
            <a:rect l="l" t="t" r="r" b="b"/>
            <a:pathLst>
              <a:path w="2313" h="2344" extrusionOk="0">
                <a:moveTo>
                  <a:pt x="1173" y="0"/>
                </a:moveTo>
                <a:cubicBezTo>
                  <a:pt x="508" y="0"/>
                  <a:pt x="1" y="539"/>
                  <a:pt x="1" y="1172"/>
                </a:cubicBezTo>
                <a:cubicBezTo>
                  <a:pt x="1" y="1806"/>
                  <a:pt x="508" y="2344"/>
                  <a:pt x="1173" y="2344"/>
                </a:cubicBezTo>
                <a:cubicBezTo>
                  <a:pt x="1806" y="2344"/>
                  <a:pt x="2313" y="1806"/>
                  <a:pt x="2313" y="1172"/>
                </a:cubicBezTo>
                <a:cubicBezTo>
                  <a:pt x="2313" y="539"/>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40;p30">
            <a:extLst>
              <a:ext uri="{FF2B5EF4-FFF2-40B4-BE49-F238E27FC236}">
                <a16:creationId xmlns:a16="http://schemas.microsoft.com/office/drawing/2014/main" id="{58E48825-B668-FC20-F412-525B195E1CDC}"/>
              </a:ext>
            </a:extLst>
          </p:cNvPr>
          <p:cNvSpPr/>
          <p:nvPr/>
        </p:nvSpPr>
        <p:spPr>
          <a:xfrm>
            <a:off x="3400727" y="2591002"/>
            <a:ext cx="70662" cy="70632"/>
          </a:xfrm>
          <a:custGeom>
            <a:avLst/>
            <a:gdLst/>
            <a:ahLst/>
            <a:cxnLst/>
            <a:rect l="l" t="t" r="r" b="b"/>
            <a:pathLst>
              <a:path w="2313" h="2312" extrusionOk="0">
                <a:moveTo>
                  <a:pt x="1173" y="0"/>
                </a:moveTo>
                <a:cubicBezTo>
                  <a:pt x="508" y="0"/>
                  <a:pt x="1" y="507"/>
                  <a:pt x="1" y="1172"/>
                </a:cubicBezTo>
                <a:cubicBezTo>
                  <a:pt x="1" y="1805"/>
                  <a:pt x="508" y="2312"/>
                  <a:pt x="1173" y="2312"/>
                </a:cubicBezTo>
                <a:cubicBezTo>
                  <a:pt x="1806" y="2312"/>
                  <a:pt x="2313" y="1805"/>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41;p30">
            <a:extLst>
              <a:ext uri="{FF2B5EF4-FFF2-40B4-BE49-F238E27FC236}">
                <a16:creationId xmlns:a16="http://schemas.microsoft.com/office/drawing/2014/main" id="{1CA5D79A-F2B7-BA2E-A0F4-1220B398DB91}"/>
              </a:ext>
            </a:extLst>
          </p:cNvPr>
          <p:cNvSpPr/>
          <p:nvPr/>
        </p:nvSpPr>
        <p:spPr>
          <a:xfrm>
            <a:off x="5185764" y="2733213"/>
            <a:ext cx="215775" cy="215775"/>
          </a:xfrm>
          <a:custGeom>
            <a:avLst/>
            <a:gdLst/>
            <a:ahLst/>
            <a:cxnLst/>
            <a:rect l="l" t="t" r="r" b="b"/>
            <a:pathLst>
              <a:path w="7063" h="7063" extrusionOk="0">
                <a:moveTo>
                  <a:pt x="3547" y="0"/>
                </a:moveTo>
                <a:cubicBezTo>
                  <a:pt x="1584" y="0"/>
                  <a:pt x="0" y="1584"/>
                  <a:pt x="0" y="3516"/>
                </a:cubicBezTo>
                <a:cubicBezTo>
                  <a:pt x="0" y="5479"/>
                  <a:pt x="1584" y="7063"/>
                  <a:pt x="3547" y="7063"/>
                </a:cubicBezTo>
                <a:cubicBezTo>
                  <a:pt x="5479" y="7063"/>
                  <a:pt x="7062" y="5479"/>
                  <a:pt x="7062" y="3516"/>
                </a:cubicBezTo>
                <a:cubicBezTo>
                  <a:pt x="7062" y="1584"/>
                  <a:pt x="5479" y="0"/>
                  <a:pt x="3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42;p30">
            <a:extLst>
              <a:ext uri="{FF2B5EF4-FFF2-40B4-BE49-F238E27FC236}">
                <a16:creationId xmlns:a16="http://schemas.microsoft.com/office/drawing/2014/main" id="{22BDCA6C-B6C8-1ED3-9F0A-4ED95941318E}"/>
              </a:ext>
            </a:extLst>
          </p:cNvPr>
          <p:cNvSpPr/>
          <p:nvPr/>
        </p:nvSpPr>
        <p:spPr>
          <a:xfrm>
            <a:off x="5208004" y="2754506"/>
            <a:ext cx="171294" cy="172241"/>
          </a:xfrm>
          <a:custGeom>
            <a:avLst/>
            <a:gdLst/>
            <a:ahLst/>
            <a:cxnLst/>
            <a:rect l="l" t="t" r="r" b="b"/>
            <a:pathLst>
              <a:path w="5607" h="5638" extrusionOk="0">
                <a:moveTo>
                  <a:pt x="2819" y="0"/>
                </a:moveTo>
                <a:cubicBezTo>
                  <a:pt x="1236" y="0"/>
                  <a:pt x="1" y="1267"/>
                  <a:pt x="1" y="2819"/>
                </a:cubicBezTo>
                <a:cubicBezTo>
                  <a:pt x="1" y="4370"/>
                  <a:pt x="1236" y="5637"/>
                  <a:pt x="2819" y="5637"/>
                </a:cubicBezTo>
                <a:cubicBezTo>
                  <a:pt x="4371" y="5637"/>
                  <a:pt x="5606" y="4370"/>
                  <a:pt x="5606" y="2819"/>
                </a:cubicBezTo>
                <a:cubicBezTo>
                  <a:pt x="5606" y="1267"/>
                  <a:pt x="4371" y="0"/>
                  <a:pt x="28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43;p30">
            <a:extLst>
              <a:ext uri="{FF2B5EF4-FFF2-40B4-BE49-F238E27FC236}">
                <a16:creationId xmlns:a16="http://schemas.microsoft.com/office/drawing/2014/main" id="{8DF4E012-ECC2-6506-E54B-6C24C51DB9DB}"/>
              </a:ext>
            </a:extLst>
          </p:cNvPr>
          <p:cNvSpPr/>
          <p:nvPr/>
        </p:nvSpPr>
        <p:spPr>
          <a:xfrm>
            <a:off x="5202200" y="2786431"/>
            <a:ext cx="175143" cy="140561"/>
          </a:xfrm>
          <a:custGeom>
            <a:avLst/>
            <a:gdLst/>
            <a:ahLst/>
            <a:cxnLst/>
            <a:rect l="l" t="t" r="r" b="b"/>
            <a:pathLst>
              <a:path w="5733" h="4601" extrusionOk="0">
                <a:moveTo>
                  <a:pt x="824" y="0"/>
                </a:moveTo>
                <a:lnTo>
                  <a:pt x="824" y="0"/>
                </a:lnTo>
                <a:cubicBezTo>
                  <a:pt x="191" y="760"/>
                  <a:pt x="1" y="1837"/>
                  <a:pt x="381" y="2819"/>
                </a:cubicBezTo>
                <a:cubicBezTo>
                  <a:pt x="816" y="3932"/>
                  <a:pt x="1880" y="4601"/>
                  <a:pt x="3007" y="4601"/>
                </a:cubicBezTo>
                <a:cubicBezTo>
                  <a:pt x="3356" y="4601"/>
                  <a:pt x="3710" y="4537"/>
                  <a:pt x="4054" y="4402"/>
                </a:cubicBezTo>
                <a:cubicBezTo>
                  <a:pt x="4909" y="4054"/>
                  <a:pt x="5511" y="3325"/>
                  <a:pt x="5733" y="2470"/>
                </a:cubicBezTo>
                <a:lnTo>
                  <a:pt x="5733" y="2470"/>
                </a:lnTo>
                <a:cubicBezTo>
                  <a:pt x="5416" y="2819"/>
                  <a:pt x="5036" y="3135"/>
                  <a:pt x="4593" y="3294"/>
                </a:cubicBezTo>
                <a:cubicBezTo>
                  <a:pt x="4251" y="3438"/>
                  <a:pt x="3896" y="3506"/>
                  <a:pt x="3547" y="3506"/>
                </a:cubicBezTo>
                <a:cubicBezTo>
                  <a:pt x="2439" y="3506"/>
                  <a:pt x="1384" y="2825"/>
                  <a:pt x="951" y="1742"/>
                </a:cubicBezTo>
                <a:cubicBezTo>
                  <a:pt x="697" y="1172"/>
                  <a:pt x="666" y="570"/>
                  <a:pt x="82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44;p30">
            <a:extLst>
              <a:ext uri="{FF2B5EF4-FFF2-40B4-BE49-F238E27FC236}">
                <a16:creationId xmlns:a16="http://schemas.microsoft.com/office/drawing/2014/main" id="{6CB5E738-C84A-5998-1597-37C023592D67}"/>
              </a:ext>
            </a:extLst>
          </p:cNvPr>
          <p:cNvSpPr/>
          <p:nvPr/>
        </p:nvSpPr>
        <p:spPr>
          <a:xfrm>
            <a:off x="5255418" y="3027317"/>
            <a:ext cx="71609" cy="71640"/>
          </a:xfrm>
          <a:custGeom>
            <a:avLst/>
            <a:gdLst/>
            <a:ahLst/>
            <a:cxnLst/>
            <a:rect l="l" t="t" r="r" b="b"/>
            <a:pathLst>
              <a:path w="2344" h="2345" extrusionOk="0">
                <a:moveTo>
                  <a:pt x="1172" y="1"/>
                </a:moveTo>
                <a:cubicBezTo>
                  <a:pt x="539" y="1"/>
                  <a:pt x="0" y="539"/>
                  <a:pt x="0" y="1173"/>
                </a:cubicBezTo>
                <a:cubicBezTo>
                  <a:pt x="0" y="1806"/>
                  <a:pt x="539" y="2344"/>
                  <a:pt x="1172" y="2344"/>
                </a:cubicBezTo>
                <a:cubicBezTo>
                  <a:pt x="1806" y="2344"/>
                  <a:pt x="2344" y="1806"/>
                  <a:pt x="2344" y="1173"/>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5;p30">
            <a:extLst>
              <a:ext uri="{FF2B5EF4-FFF2-40B4-BE49-F238E27FC236}">
                <a16:creationId xmlns:a16="http://schemas.microsoft.com/office/drawing/2014/main" id="{48E93E4F-12DA-538D-1D97-83DE277EE4ED}"/>
              </a:ext>
            </a:extLst>
          </p:cNvPr>
          <p:cNvSpPr/>
          <p:nvPr/>
        </p:nvSpPr>
        <p:spPr>
          <a:xfrm>
            <a:off x="5255418" y="3185994"/>
            <a:ext cx="71609" cy="70662"/>
          </a:xfrm>
          <a:custGeom>
            <a:avLst/>
            <a:gdLst/>
            <a:ahLst/>
            <a:cxnLst/>
            <a:rect l="l" t="t" r="r" b="b"/>
            <a:pathLst>
              <a:path w="2344" h="2313" extrusionOk="0">
                <a:moveTo>
                  <a:pt x="1172" y="1"/>
                </a:moveTo>
                <a:cubicBezTo>
                  <a:pt x="539" y="1"/>
                  <a:pt x="0" y="507"/>
                  <a:pt x="0" y="1172"/>
                </a:cubicBezTo>
                <a:cubicBezTo>
                  <a:pt x="0" y="1806"/>
                  <a:pt x="539" y="2312"/>
                  <a:pt x="1172" y="2312"/>
                </a:cubicBezTo>
                <a:cubicBezTo>
                  <a:pt x="1806" y="2312"/>
                  <a:pt x="2344" y="1806"/>
                  <a:pt x="2344" y="1172"/>
                </a:cubicBezTo>
                <a:cubicBezTo>
                  <a:pt x="2344" y="507"/>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46;p30">
            <a:extLst>
              <a:ext uri="{FF2B5EF4-FFF2-40B4-BE49-F238E27FC236}">
                <a16:creationId xmlns:a16="http://schemas.microsoft.com/office/drawing/2014/main" id="{D9D82C15-6304-A244-393A-8F2119B20DEF}"/>
              </a:ext>
            </a:extLst>
          </p:cNvPr>
          <p:cNvSpPr/>
          <p:nvPr/>
        </p:nvSpPr>
        <p:spPr>
          <a:xfrm>
            <a:off x="5255418" y="3343693"/>
            <a:ext cx="71609" cy="71640"/>
          </a:xfrm>
          <a:custGeom>
            <a:avLst/>
            <a:gdLst/>
            <a:ahLst/>
            <a:cxnLst/>
            <a:rect l="l" t="t" r="r" b="b"/>
            <a:pathLst>
              <a:path w="2344" h="2345" extrusionOk="0">
                <a:moveTo>
                  <a:pt x="1172" y="1"/>
                </a:moveTo>
                <a:cubicBezTo>
                  <a:pt x="539" y="1"/>
                  <a:pt x="0" y="539"/>
                  <a:pt x="0" y="1172"/>
                </a:cubicBezTo>
                <a:cubicBezTo>
                  <a:pt x="0" y="1806"/>
                  <a:pt x="539" y="2344"/>
                  <a:pt x="1172" y="2344"/>
                </a:cubicBezTo>
                <a:cubicBezTo>
                  <a:pt x="1806" y="2344"/>
                  <a:pt x="2344" y="1806"/>
                  <a:pt x="2344" y="1172"/>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7;p30">
            <a:extLst>
              <a:ext uri="{FF2B5EF4-FFF2-40B4-BE49-F238E27FC236}">
                <a16:creationId xmlns:a16="http://schemas.microsoft.com/office/drawing/2014/main" id="{7D91B42F-A385-5D40-6882-0E6A19249B5B}"/>
              </a:ext>
            </a:extLst>
          </p:cNvPr>
          <p:cNvSpPr/>
          <p:nvPr/>
        </p:nvSpPr>
        <p:spPr>
          <a:xfrm>
            <a:off x="5255418" y="3502370"/>
            <a:ext cx="71609" cy="70662"/>
          </a:xfrm>
          <a:custGeom>
            <a:avLst/>
            <a:gdLst/>
            <a:ahLst/>
            <a:cxnLst/>
            <a:rect l="l" t="t" r="r" b="b"/>
            <a:pathLst>
              <a:path w="2344" h="2313" extrusionOk="0">
                <a:moveTo>
                  <a:pt x="1172" y="0"/>
                </a:moveTo>
                <a:cubicBezTo>
                  <a:pt x="539" y="0"/>
                  <a:pt x="0" y="507"/>
                  <a:pt x="0" y="1172"/>
                </a:cubicBezTo>
                <a:cubicBezTo>
                  <a:pt x="0" y="1805"/>
                  <a:pt x="539" y="2312"/>
                  <a:pt x="1172" y="2312"/>
                </a:cubicBezTo>
                <a:cubicBezTo>
                  <a:pt x="1806" y="2312"/>
                  <a:pt x="2344" y="1805"/>
                  <a:pt x="2344" y="1172"/>
                </a:cubicBezTo>
                <a:cubicBezTo>
                  <a:pt x="2344" y="507"/>
                  <a:pt x="1806" y="0"/>
                  <a:pt x="11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8;p30">
            <a:extLst>
              <a:ext uri="{FF2B5EF4-FFF2-40B4-BE49-F238E27FC236}">
                <a16:creationId xmlns:a16="http://schemas.microsoft.com/office/drawing/2014/main" id="{F7F32E9A-5B14-B92E-C436-7E85D63E7A77}"/>
              </a:ext>
            </a:extLst>
          </p:cNvPr>
          <p:cNvSpPr/>
          <p:nvPr/>
        </p:nvSpPr>
        <p:spPr>
          <a:xfrm>
            <a:off x="7047206" y="2733213"/>
            <a:ext cx="224481" cy="224481"/>
          </a:xfrm>
          <a:custGeom>
            <a:avLst/>
            <a:gdLst/>
            <a:ahLst/>
            <a:cxnLst/>
            <a:rect l="l" t="t" r="r" b="b"/>
            <a:pathLst>
              <a:path w="7348" h="7348" extrusionOk="0">
                <a:moveTo>
                  <a:pt x="3674" y="0"/>
                </a:moveTo>
                <a:cubicBezTo>
                  <a:pt x="1647" y="0"/>
                  <a:pt x="1" y="1647"/>
                  <a:pt x="1" y="3674"/>
                </a:cubicBezTo>
                <a:cubicBezTo>
                  <a:pt x="1" y="5701"/>
                  <a:pt x="1647" y="7348"/>
                  <a:pt x="3674" y="7348"/>
                </a:cubicBezTo>
                <a:cubicBezTo>
                  <a:pt x="5701" y="7348"/>
                  <a:pt x="7348" y="5701"/>
                  <a:pt x="7348" y="3674"/>
                </a:cubicBezTo>
                <a:cubicBezTo>
                  <a:pt x="7348" y="1647"/>
                  <a:pt x="5701" y="0"/>
                  <a:pt x="3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9;p30">
            <a:extLst>
              <a:ext uri="{FF2B5EF4-FFF2-40B4-BE49-F238E27FC236}">
                <a16:creationId xmlns:a16="http://schemas.microsoft.com/office/drawing/2014/main" id="{B7FD221B-E5E8-4C6E-1BF8-507F4BEAFEDD}"/>
              </a:ext>
            </a:extLst>
          </p:cNvPr>
          <p:cNvSpPr/>
          <p:nvPr/>
        </p:nvSpPr>
        <p:spPr>
          <a:xfrm>
            <a:off x="7070424" y="2755453"/>
            <a:ext cx="179023" cy="179023"/>
          </a:xfrm>
          <a:custGeom>
            <a:avLst/>
            <a:gdLst/>
            <a:ahLst/>
            <a:cxnLst/>
            <a:rect l="l" t="t" r="r" b="b"/>
            <a:pathLst>
              <a:path w="5860" h="5860" extrusionOk="0">
                <a:moveTo>
                  <a:pt x="2914" y="1"/>
                </a:moveTo>
                <a:cubicBezTo>
                  <a:pt x="1299" y="1"/>
                  <a:pt x="1" y="1331"/>
                  <a:pt x="1" y="2946"/>
                </a:cubicBezTo>
                <a:cubicBezTo>
                  <a:pt x="1" y="4561"/>
                  <a:pt x="1299" y="5860"/>
                  <a:pt x="2914" y="5860"/>
                </a:cubicBezTo>
                <a:cubicBezTo>
                  <a:pt x="4529" y="5860"/>
                  <a:pt x="5859" y="4561"/>
                  <a:pt x="5859" y="2946"/>
                </a:cubicBezTo>
                <a:cubicBezTo>
                  <a:pt x="5859" y="1331"/>
                  <a:pt x="4529" y="1"/>
                  <a:pt x="29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0;p30">
            <a:extLst>
              <a:ext uri="{FF2B5EF4-FFF2-40B4-BE49-F238E27FC236}">
                <a16:creationId xmlns:a16="http://schemas.microsoft.com/office/drawing/2014/main" id="{273C9344-BDC3-4976-F045-8DB75C84C20A}"/>
              </a:ext>
            </a:extLst>
          </p:cNvPr>
          <p:cNvSpPr/>
          <p:nvPr/>
        </p:nvSpPr>
        <p:spPr>
          <a:xfrm>
            <a:off x="7064620" y="2788355"/>
            <a:ext cx="181925" cy="146762"/>
          </a:xfrm>
          <a:custGeom>
            <a:avLst/>
            <a:gdLst/>
            <a:ahLst/>
            <a:cxnLst/>
            <a:rect l="l" t="t" r="r" b="b"/>
            <a:pathLst>
              <a:path w="5955" h="4804" extrusionOk="0">
                <a:moveTo>
                  <a:pt x="856" y="1"/>
                </a:moveTo>
                <a:lnTo>
                  <a:pt x="856" y="1"/>
                </a:lnTo>
                <a:cubicBezTo>
                  <a:pt x="191" y="824"/>
                  <a:pt x="1" y="1932"/>
                  <a:pt x="412" y="2946"/>
                </a:cubicBezTo>
                <a:cubicBezTo>
                  <a:pt x="871" y="4105"/>
                  <a:pt x="1956" y="4803"/>
                  <a:pt x="3119" y="4803"/>
                </a:cubicBezTo>
                <a:cubicBezTo>
                  <a:pt x="3481" y="4803"/>
                  <a:pt x="3851" y="4736"/>
                  <a:pt x="4213" y="4593"/>
                </a:cubicBezTo>
                <a:cubicBezTo>
                  <a:pt x="5099" y="4213"/>
                  <a:pt x="5733" y="3453"/>
                  <a:pt x="5954" y="2597"/>
                </a:cubicBezTo>
                <a:lnTo>
                  <a:pt x="5954" y="2597"/>
                </a:lnTo>
                <a:cubicBezTo>
                  <a:pt x="5638" y="2946"/>
                  <a:pt x="5258" y="3262"/>
                  <a:pt x="4783" y="3453"/>
                </a:cubicBezTo>
                <a:cubicBezTo>
                  <a:pt x="4421" y="3595"/>
                  <a:pt x="4051" y="3663"/>
                  <a:pt x="3688" y="3663"/>
                </a:cubicBezTo>
                <a:cubicBezTo>
                  <a:pt x="2524" y="3663"/>
                  <a:pt x="1434" y="2965"/>
                  <a:pt x="951" y="1806"/>
                </a:cubicBezTo>
                <a:cubicBezTo>
                  <a:pt x="729" y="1236"/>
                  <a:pt x="697" y="602"/>
                  <a:pt x="856"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51;p30">
            <a:extLst>
              <a:ext uri="{FF2B5EF4-FFF2-40B4-BE49-F238E27FC236}">
                <a16:creationId xmlns:a16="http://schemas.microsoft.com/office/drawing/2014/main" id="{7C4D4EB5-136D-9FB2-F416-75174A20DCBE}"/>
              </a:ext>
            </a:extLst>
          </p:cNvPr>
          <p:cNvSpPr/>
          <p:nvPr/>
        </p:nvSpPr>
        <p:spPr>
          <a:xfrm>
            <a:off x="7114935" y="2115950"/>
            <a:ext cx="70662" cy="71640"/>
          </a:xfrm>
          <a:custGeom>
            <a:avLst/>
            <a:gdLst/>
            <a:ahLst/>
            <a:cxnLst/>
            <a:rect l="l" t="t" r="r" b="b"/>
            <a:pathLst>
              <a:path w="2313" h="2345" extrusionOk="0">
                <a:moveTo>
                  <a:pt x="1172" y="1"/>
                </a:moveTo>
                <a:cubicBezTo>
                  <a:pt x="507" y="1"/>
                  <a:pt x="0" y="539"/>
                  <a:pt x="0" y="1172"/>
                </a:cubicBezTo>
                <a:cubicBezTo>
                  <a:pt x="0" y="1806"/>
                  <a:pt x="507" y="2344"/>
                  <a:pt x="1172" y="2344"/>
                </a:cubicBezTo>
                <a:cubicBezTo>
                  <a:pt x="1806" y="2344"/>
                  <a:pt x="2312" y="1806"/>
                  <a:pt x="2312" y="1172"/>
                </a:cubicBezTo>
                <a:cubicBezTo>
                  <a:pt x="2312" y="539"/>
                  <a:pt x="1806" y="1"/>
                  <a:pt x="117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52;p30">
            <a:extLst>
              <a:ext uri="{FF2B5EF4-FFF2-40B4-BE49-F238E27FC236}">
                <a16:creationId xmlns:a16="http://schemas.microsoft.com/office/drawing/2014/main" id="{B1E02F7F-27F8-422C-408C-37A67AEDD981}"/>
              </a:ext>
            </a:extLst>
          </p:cNvPr>
          <p:cNvSpPr/>
          <p:nvPr/>
        </p:nvSpPr>
        <p:spPr>
          <a:xfrm>
            <a:off x="7114935" y="2274627"/>
            <a:ext cx="70662" cy="70662"/>
          </a:xfrm>
          <a:custGeom>
            <a:avLst/>
            <a:gdLst/>
            <a:ahLst/>
            <a:cxnLst/>
            <a:rect l="l" t="t" r="r" b="b"/>
            <a:pathLst>
              <a:path w="2313" h="2313" extrusionOk="0">
                <a:moveTo>
                  <a:pt x="1172" y="0"/>
                </a:moveTo>
                <a:cubicBezTo>
                  <a:pt x="507" y="0"/>
                  <a:pt x="0" y="507"/>
                  <a:pt x="0" y="1172"/>
                </a:cubicBezTo>
                <a:cubicBezTo>
                  <a:pt x="0" y="1806"/>
                  <a:pt x="507" y="2312"/>
                  <a:pt x="1172" y="2312"/>
                </a:cubicBezTo>
                <a:cubicBezTo>
                  <a:pt x="1806" y="2312"/>
                  <a:pt x="2312" y="1806"/>
                  <a:pt x="2312" y="1172"/>
                </a:cubicBezTo>
                <a:cubicBezTo>
                  <a:pt x="2312" y="507"/>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53;p30">
            <a:extLst>
              <a:ext uri="{FF2B5EF4-FFF2-40B4-BE49-F238E27FC236}">
                <a16:creationId xmlns:a16="http://schemas.microsoft.com/office/drawing/2014/main" id="{5BB0E139-FBF9-3861-41C6-2CB9D310E7C1}"/>
              </a:ext>
            </a:extLst>
          </p:cNvPr>
          <p:cNvSpPr/>
          <p:nvPr/>
        </p:nvSpPr>
        <p:spPr>
          <a:xfrm>
            <a:off x="7114935" y="2432326"/>
            <a:ext cx="70662" cy="71609"/>
          </a:xfrm>
          <a:custGeom>
            <a:avLst/>
            <a:gdLst/>
            <a:ahLst/>
            <a:cxnLst/>
            <a:rect l="l" t="t" r="r" b="b"/>
            <a:pathLst>
              <a:path w="2313" h="2344" extrusionOk="0">
                <a:moveTo>
                  <a:pt x="1172" y="0"/>
                </a:moveTo>
                <a:cubicBezTo>
                  <a:pt x="507" y="0"/>
                  <a:pt x="0" y="539"/>
                  <a:pt x="0" y="1172"/>
                </a:cubicBezTo>
                <a:cubicBezTo>
                  <a:pt x="0" y="1806"/>
                  <a:pt x="507" y="2344"/>
                  <a:pt x="1172" y="2344"/>
                </a:cubicBezTo>
                <a:cubicBezTo>
                  <a:pt x="1806" y="2344"/>
                  <a:pt x="2312" y="1806"/>
                  <a:pt x="2312" y="1172"/>
                </a:cubicBezTo>
                <a:cubicBezTo>
                  <a:pt x="2312" y="539"/>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54;p30">
            <a:extLst>
              <a:ext uri="{FF2B5EF4-FFF2-40B4-BE49-F238E27FC236}">
                <a16:creationId xmlns:a16="http://schemas.microsoft.com/office/drawing/2014/main" id="{814D8277-EC33-0B11-DB8B-A426FE205A9D}"/>
              </a:ext>
            </a:extLst>
          </p:cNvPr>
          <p:cNvSpPr/>
          <p:nvPr/>
        </p:nvSpPr>
        <p:spPr>
          <a:xfrm>
            <a:off x="7114935" y="2591002"/>
            <a:ext cx="70662" cy="70632"/>
          </a:xfrm>
          <a:custGeom>
            <a:avLst/>
            <a:gdLst/>
            <a:ahLst/>
            <a:cxnLst/>
            <a:rect l="l" t="t" r="r" b="b"/>
            <a:pathLst>
              <a:path w="2313" h="2312" extrusionOk="0">
                <a:moveTo>
                  <a:pt x="1172" y="0"/>
                </a:moveTo>
                <a:cubicBezTo>
                  <a:pt x="507" y="0"/>
                  <a:pt x="0" y="507"/>
                  <a:pt x="0" y="1172"/>
                </a:cubicBezTo>
                <a:cubicBezTo>
                  <a:pt x="0" y="1805"/>
                  <a:pt x="507" y="2312"/>
                  <a:pt x="1172" y="2312"/>
                </a:cubicBezTo>
                <a:cubicBezTo>
                  <a:pt x="1806" y="2312"/>
                  <a:pt x="2312" y="1805"/>
                  <a:pt x="2312" y="1172"/>
                </a:cubicBezTo>
                <a:cubicBezTo>
                  <a:pt x="2312" y="507"/>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56;p30">
            <a:extLst>
              <a:ext uri="{FF2B5EF4-FFF2-40B4-BE49-F238E27FC236}">
                <a16:creationId xmlns:a16="http://schemas.microsoft.com/office/drawing/2014/main" id="{E588FA24-EE63-8F9A-ADEF-726E00624C97}"/>
              </a:ext>
            </a:extLst>
          </p:cNvPr>
          <p:cNvSpPr/>
          <p:nvPr/>
        </p:nvSpPr>
        <p:spPr>
          <a:xfrm>
            <a:off x="7056890" y="3673603"/>
            <a:ext cx="113218" cy="112271"/>
          </a:xfrm>
          <a:custGeom>
            <a:avLst/>
            <a:gdLst/>
            <a:ahLst/>
            <a:cxnLst/>
            <a:rect l="l" t="t" r="r" b="b"/>
            <a:pathLst>
              <a:path w="3706" h="3675" extrusionOk="0">
                <a:moveTo>
                  <a:pt x="1837" y="1046"/>
                </a:moveTo>
                <a:cubicBezTo>
                  <a:pt x="2280" y="1046"/>
                  <a:pt x="2660" y="1394"/>
                  <a:pt x="2660" y="1837"/>
                </a:cubicBezTo>
                <a:cubicBezTo>
                  <a:pt x="2660" y="2281"/>
                  <a:pt x="2280" y="2661"/>
                  <a:pt x="1837" y="2661"/>
                </a:cubicBezTo>
                <a:cubicBezTo>
                  <a:pt x="1394" y="2661"/>
                  <a:pt x="1045" y="2281"/>
                  <a:pt x="1045" y="1837"/>
                </a:cubicBezTo>
                <a:cubicBezTo>
                  <a:pt x="1045" y="1394"/>
                  <a:pt x="1394" y="1046"/>
                  <a:pt x="1837" y="1046"/>
                </a:cubicBezTo>
                <a:close/>
                <a:moveTo>
                  <a:pt x="1837" y="1"/>
                </a:moveTo>
                <a:cubicBezTo>
                  <a:pt x="824" y="1"/>
                  <a:pt x="0" y="824"/>
                  <a:pt x="0" y="1837"/>
                </a:cubicBezTo>
                <a:cubicBezTo>
                  <a:pt x="0" y="2851"/>
                  <a:pt x="824" y="3674"/>
                  <a:pt x="1837" y="3674"/>
                </a:cubicBezTo>
                <a:cubicBezTo>
                  <a:pt x="2882" y="3674"/>
                  <a:pt x="3706" y="2851"/>
                  <a:pt x="3706" y="1837"/>
                </a:cubicBezTo>
                <a:cubicBezTo>
                  <a:pt x="3706" y="824"/>
                  <a:pt x="2850" y="1"/>
                  <a:pt x="183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57;p30">
            <a:extLst>
              <a:ext uri="{FF2B5EF4-FFF2-40B4-BE49-F238E27FC236}">
                <a16:creationId xmlns:a16="http://schemas.microsoft.com/office/drawing/2014/main" id="{457CD55F-D8FA-F431-C2E7-2BE2BDB5E459}"/>
              </a:ext>
            </a:extLst>
          </p:cNvPr>
          <p:cNvSpPr/>
          <p:nvPr/>
        </p:nvSpPr>
        <p:spPr>
          <a:xfrm>
            <a:off x="7104304" y="3658114"/>
            <a:ext cx="17444" cy="33910"/>
          </a:xfrm>
          <a:custGeom>
            <a:avLst/>
            <a:gdLst/>
            <a:ahLst/>
            <a:cxnLst/>
            <a:rect l="l" t="t" r="r" b="b"/>
            <a:pathLst>
              <a:path w="571" h="1110" extrusionOk="0">
                <a:moveTo>
                  <a:pt x="0" y="1"/>
                </a:moveTo>
                <a:lnTo>
                  <a:pt x="0" y="1109"/>
                </a:lnTo>
                <a:lnTo>
                  <a:pt x="570" y="1109"/>
                </a:lnTo>
                <a:lnTo>
                  <a:pt x="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58;p30">
            <a:extLst>
              <a:ext uri="{FF2B5EF4-FFF2-40B4-BE49-F238E27FC236}">
                <a16:creationId xmlns:a16="http://schemas.microsoft.com/office/drawing/2014/main" id="{E885B10D-D320-F8E7-F7C2-C93CD1F2940E}"/>
              </a:ext>
            </a:extLst>
          </p:cNvPr>
          <p:cNvSpPr/>
          <p:nvPr/>
        </p:nvSpPr>
        <p:spPr>
          <a:xfrm>
            <a:off x="7069446" y="3662971"/>
            <a:ext cx="31955" cy="38737"/>
          </a:xfrm>
          <a:custGeom>
            <a:avLst/>
            <a:gdLst/>
            <a:ahLst/>
            <a:cxnLst/>
            <a:rect l="l" t="t" r="r" b="b"/>
            <a:pathLst>
              <a:path w="1046" h="1268" extrusionOk="0">
                <a:moveTo>
                  <a:pt x="508" y="0"/>
                </a:moveTo>
                <a:lnTo>
                  <a:pt x="1" y="317"/>
                </a:lnTo>
                <a:lnTo>
                  <a:pt x="539" y="1267"/>
                </a:lnTo>
                <a:lnTo>
                  <a:pt x="1046" y="950"/>
                </a:lnTo>
                <a:lnTo>
                  <a:pt x="50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59;p30">
            <a:extLst>
              <a:ext uri="{FF2B5EF4-FFF2-40B4-BE49-F238E27FC236}">
                <a16:creationId xmlns:a16="http://schemas.microsoft.com/office/drawing/2014/main" id="{10021E54-8645-5852-CF57-645502ABD6B3}"/>
              </a:ext>
            </a:extLst>
          </p:cNvPr>
          <p:cNvSpPr/>
          <p:nvPr/>
        </p:nvSpPr>
        <p:spPr>
          <a:xfrm>
            <a:off x="7046228" y="3686189"/>
            <a:ext cx="38737" cy="32933"/>
          </a:xfrm>
          <a:custGeom>
            <a:avLst/>
            <a:gdLst/>
            <a:ahLst/>
            <a:cxnLst/>
            <a:rect l="l" t="t" r="r" b="b"/>
            <a:pathLst>
              <a:path w="1268" h="1078" extrusionOk="0">
                <a:moveTo>
                  <a:pt x="318" y="0"/>
                </a:moveTo>
                <a:lnTo>
                  <a:pt x="1" y="539"/>
                </a:lnTo>
                <a:lnTo>
                  <a:pt x="951" y="1077"/>
                </a:lnTo>
                <a:lnTo>
                  <a:pt x="1268" y="570"/>
                </a:lnTo>
                <a:lnTo>
                  <a:pt x="31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60;p30">
            <a:extLst>
              <a:ext uri="{FF2B5EF4-FFF2-40B4-BE49-F238E27FC236}">
                <a16:creationId xmlns:a16="http://schemas.microsoft.com/office/drawing/2014/main" id="{9CB4A2BA-FBEF-8041-4877-8F5FFCE4A5C9}"/>
              </a:ext>
            </a:extLst>
          </p:cNvPr>
          <p:cNvSpPr/>
          <p:nvPr/>
        </p:nvSpPr>
        <p:spPr>
          <a:xfrm>
            <a:off x="7041402" y="3721016"/>
            <a:ext cx="33880" cy="18422"/>
          </a:xfrm>
          <a:custGeom>
            <a:avLst/>
            <a:gdLst/>
            <a:ahLst/>
            <a:cxnLst/>
            <a:rect l="l" t="t" r="r" b="b"/>
            <a:pathLst>
              <a:path w="1109" h="603" extrusionOk="0">
                <a:moveTo>
                  <a:pt x="1" y="0"/>
                </a:moveTo>
                <a:lnTo>
                  <a:pt x="1" y="602"/>
                </a:lnTo>
                <a:lnTo>
                  <a:pt x="1109" y="602"/>
                </a:lnTo>
                <a:lnTo>
                  <a:pt x="11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61;p30">
            <a:extLst>
              <a:ext uri="{FF2B5EF4-FFF2-40B4-BE49-F238E27FC236}">
                <a16:creationId xmlns:a16="http://schemas.microsoft.com/office/drawing/2014/main" id="{A8F2AC61-59B4-A970-1B8D-F126287627AD}"/>
              </a:ext>
            </a:extLst>
          </p:cNvPr>
          <p:cNvSpPr/>
          <p:nvPr/>
        </p:nvSpPr>
        <p:spPr>
          <a:xfrm>
            <a:off x="7046228" y="3741332"/>
            <a:ext cx="38737" cy="32933"/>
          </a:xfrm>
          <a:custGeom>
            <a:avLst/>
            <a:gdLst/>
            <a:ahLst/>
            <a:cxnLst/>
            <a:rect l="l" t="t" r="r" b="b"/>
            <a:pathLst>
              <a:path w="1268" h="1078" extrusionOk="0">
                <a:moveTo>
                  <a:pt x="951" y="0"/>
                </a:moveTo>
                <a:lnTo>
                  <a:pt x="1" y="539"/>
                </a:lnTo>
                <a:lnTo>
                  <a:pt x="318" y="1077"/>
                </a:lnTo>
                <a:lnTo>
                  <a:pt x="1268" y="507"/>
                </a:lnTo>
                <a:lnTo>
                  <a:pt x="95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2;p30">
            <a:extLst>
              <a:ext uri="{FF2B5EF4-FFF2-40B4-BE49-F238E27FC236}">
                <a16:creationId xmlns:a16="http://schemas.microsoft.com/office/drawing/2014/main" id="{EB1FFC59-D60D-A9DC-42DA-ECF972F367C8}"/>
              </a:ext>
            </a:extLst>
          </p:cNvPr>
          <p:cNvSpPr/>
          <p:nvPr/>
        </p:nvSpPr>
        <p:spPr>
          <a:xfrm>
            <a:off x="7069446" y="3757768"/>
            <a:ext cx="32933" cy="38737"/>
          </a:xfrm>
          <a:custGeom>
            <a:avLst/>
            <a:gdLst/>
            <a:ahLst/>
            <a:cxnLst/>
            <a:rect l="l" t="t" r="r" b="b"/>
            <a:pathLst>
              <a:path w="1078" h="1268" extrusionOk="0">
                <a:moveTo>
                  <a:pt x="571" y="1"/>
                </a:moveTo>
                <a:lnTo>
                  <a:pt x="1" y="983"/>
                </a:lnTo>
                <a:lnTo>
                  <a:pt x="539" y="1268"/>
                </a:lnTo>
                <a:lnTo>
                  <a:pt x="1078" y="318"/>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63;p30">
            <a:extLst>
              <a:ext uri="{FF2B5EF4-FFF2-40B4-BE49-F238E27FC236}">
                <a16:creationId xmlns:a16="http://schemas.microsoft.com/office/drawing/2014/main" id="{5398545F-34D2-E749-FAEA-B719410B01A6}"/>
              </a:ext>
            </a:extLst>
          </p:cNvPr>
          <p:cNvSpPr/>
          <p:nvPr/>
        </p:nvSpPr>
        <p:spPr>
          <a:xfrm>
            <a:off x="7104304" y="3767452"/>
            <a:ext cx="18391" cy="33880"/>
          </a:xfrm>
          <a:custGeom>
            <a:avLst/>
            <a:gdLst/>
            <a:ahLst/>
            <a:cxnLst/>
            <a:rect l="l" t="t" r="r" b="b"/>
            <a:pathLst>
              <a:path w="602" h="1109" extrusionOk="0">
                <a:moveTo>
                  <a:pt x="0" y="1"/>
                </a:moveTo>
                <a:lnTo>
                  <a:pt x="0" y="1109"/>
                </a:lnTo>
                <a:lnTo>
                  <a:pt x="602" y="1109"/>
                </a:lnTo>
                <a:lnTo>
                  <a:pt x="60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65;p30">
            <a:extLst>
              <a:ext uri="{FF2B5EF4-FFF2-40B4-BE49-F238E27FC236}">
                <a16:creationId xmlns:a16="http://schemas.microsoft.com/office/drawing/2014/main" id="{13E89AB5-4F31-9D0C-17B5-198FE1A7CC21}"/>
              </a:ext>
            </a:extLst>
          </p:cNvPr>
          <p:cNvSpPr/>
          <p:nvPr/>
        </p:nvSpPr>
        <p:spPr>
          <a:xfrm>
            <a:off x="7141056" y="3740354"/>
            <a:ext cx="38737" cy="32933"/>
          </a:xfrm>
          <a:custGeom>
            <a:avLst/>
            <a:gdLst/>
            <a:ahLst/>
            <a:cxnLst/>
            <a:rect l="l" t="t" r="r" b="b"/>
            <a:pathLst>
              <a:path w="1268" h="1078" extrusionOk="0">
                <a:moveTo>
                  <a:pt x="317" y="1"/>
                </a:moveTo>
                <a:lnTo>
                  <a:pt x="0" y="507"/>
                </a:lnTo>
                <a:lnTo>
                  <a:pt x="982" y="1078"/>
                </a:lnTo>
                <a:lnTo>
                  <a:pt x="1267" y="571"/>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66;p30">
            <a:extLst>
              <a:ext uri="{FF2B5EF4-FFF2-40B4-BE49-F238E27FC236}">
                <a16:creationId xmlns:a16="http://schemas.microsoft.com/office/drawing/2014/main" id="{3156FCAD-B3F1-D7C2-E2F3-B184BEBC896B}"/>
              </a:ext>
            </a:extLst>
          </p:cNvPr>
          <p:cNvSpPr/>
          <p:nvPr/>
        </p:nvSpPr>
        <p:spPr>
          <a:xfrm>
            <a:off x="7150740" y="3721016"/>
            <a:ext cx="33880" cy="17444"/>
          </a:xfrm>
          <a:custGeom>
            <a:avLst/>
            <a:gdLst/>
            <a:ahLst/>
            <a:cxnLst/>
            <a:rect l="l" t="t" r="r" b="b"/>
            <a:pathLst>
              <a:path w="1109" h="571" extrusionOk="0">
                <a:moveTo>
                  <a:pt x="0" y="0"/>
                </a:moveTo>
                <a:lnTo>
                  <a:pt x="0" y="570"/>
                </a:lnTo>
                <a:lnTo>
                  <a:pt x="1109" y="570"/>
                </a:lnTo>
                <a:lnTo>
                  <a:pt x="11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67;p30">
            <a:extLst>
              <a:ext uri="{FF2B5EF4-FFF2-40B4-BE49-F238E27FC236}">
                <a16:creationId xmlns:a16="http://schemas.microsoft.com/office/drawing/2014/main" id="{D567DE4C-6145-D150-F75A-DA384E599DA4}"/>
              </a:ext>
            </a:extLst>
          </p:cNvPr>
          <p:cNvSpPr/>
          <p:nvPr/>
        </p:nvSpPr>
        <p:spPr>
          <a:xfrm>
            <a:off x="7141056" y="3685212"/>
            <a:ext cx="38737" cy="32933"/>
          </a:xfrm>
          <a:custGeom>
            <a:avLst/>
            <a:gdLst/>
            <a:ahLst/>
            <a:cxnLst/>
            <a:rect l="l" t="t" r="r" b="b"/>
            <a:pathLst>
              <a:path w="1268" h="1078" extrusionOk="0">
                <a:moveTo>
                  <a:pt x="982" y="1"/>
                </a:moveTo>
                <a:lnTo>
                  <a:pt x="0" y="571"/>
                </a:lnTo>
                <a:lnTo>
                  <a:pt x="317" y="1077"/>
                </a:lnTo>
                <a:lnTo>
                  <a:pt x="1267" y="539"/>
                </a:lnTo>
                <a:lnTo>
                  <a:pt x="98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68;p30">
            <a:extLst>
              <a:ext uri="{FF2B5EF4-FFF2-40B4-BE49-F238E27FC236}">
                <a16:creationId xmlns:a16="http://schemas.microsoft.com/office/drawing/2014/main" id="{74D31C08-1261-B141-F2B0-F72BBEEA3C48}"/>
              </a:ext>
            </a:extLst>
          </p:cNvPr>
          <p:cNvSpPr/>
          <p:nvPr/>
        </p:nvSpPr>
        <p:spPr>
          <a:xfrm>
            <a:off x="7123642" y="3662971"/>
            <a:ext cx="32933" cy="38737"/>
          </a:xfrm>
          <a:custGeom>
            <a:avLst/>
            <a:gdLst/>
            <a:ahLst/>
            <a:cxnLst/>
            <a:rect l="l" t="t" r="r" b="b"/>
            <a:pathLst>
              <a:path w="1078" h="1268" extrusionOk="0">
                <a:moveTo>
                  <a:pt x="570" y="0"/>
                </a:moveTo>
                <a:lnTo>
                  <a:pt x="0" y="950"/>
                </a:lnTo>
                <a:lnTo>
                  <a:pt x="539" y="1267"/>
                </a:lnTo>
                <a:lnTo>
                  <a:pt x="1077" y="317"/>
                </a:lnTo>
                <a:lnTo>
                  <a:pt x="57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69;p30">
            <a:extLst>
              <a:ext uri="{FF2B5EF4-FFF2-40B4-BE49-F238E27FC236}">
                <a16:creationId xmlns:a16="http://schemas.microsoft.com/office/drawing/2014/main" id="{9A7EE325-A8FF-E34F-539F-EC0771086998}"/>
              </a:ext>
            </a:extLst>
          </p:cNvPr>
          <p:cNvSpPr/>
          <p:nvPr/>
        </p:nvSpPr>
        <p:spPr>
          <a:xfrm>
            <a:off x="7243612" y="3767452"/>
            <a:ext cx="76467" cy="76467"/>
          </a:xfrm>
          <a:custGeom>
            <a:avLst/>
            <a:gdLst/>
            <a:ahLst/>
            <a:cxnLst/>
            <a:rect l="l" t="t" r="r" b="b"/>
            <a:pathLst>
              <a:path w="2503" h="2503" extrusionOk="0">
                <a:moveTo>
                  <a:pt x="1267" y="697"/>
                </a:moveTo>
                <a:cubicBezTo>
                  <a:pt x="1552" y="697"/>
                  <a:pt x="1805" y="951"/>
                  <a:pt x="1805" y="1236"/>
                </a:cubicBezTo>
                <a:cubicBezTo>
                  <a:pt x="1805" y="1552"/>
                  <a:pt x="1552" y="1806"/>
                  <a:pt x="1267" y="1806"/>
                </a:cubicBezTo>
                <a:cubicBezTo>
                  <a:pt x="950" y="1806"/>
                  <a:pt x="697" y="1552"/>
                  <a:pt x="697" y="1236"/>
                </a:cubicBezTo>
                <a:cubicBezTo>
                  <a:pt x="697" y="951"/>
                  <a:pt x="950" y="697"/>
                  <a:pt x="1267" y="697"/>
                </a:cubicBezTo>
                <a:close/>
                <a:moveTo>
                  <a:pt x="1267" y="1"/>
                </a:moveTo>
                <a:cubicBezTo>
                  <a:pt x="570" y="1"/>
                  <a:pt x="0" y="571"/>
                  <a:pt x="0" y="1236"/>
                </a:cubicBezTo>
                <a:cubicBezTo>
                  <a:pt x="0" y="1932"/>
                  <a:pt x="570" y="2502"/>
                  <a:pt x="1267" y="2502"/>
                </a:cubicBezTo>
                <a:cubicBezTo>
                  <a:pt x="1964" y="2502"/>
                  <a:pt x="2502" y="1932"/>
                  <a:pt x="2502" y="1236"/>
                </a:cubicBezTo>
                <a:cubicBezTo>
                  <a:pt x="2502" y="571"/>
                  <a:pt x="1964" y="1"/>
                  <a:pt x="12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70;p30">
            <a:extLst>
              <a:ext uri="{FF2B5EF4-FFF2-40B4-BE49-F238E27FC236}">
                <a16:creationId xmlns:a16="http://schemas.microsoft.com/office/drawing/2014/main" id="{CB3CB61F-4ADF-849A-B49F-BA619C723C18}"/>
              </a:ext>
            </a:extLst>
          </p:cNvPr>
          <p:cNvSpPr/>
          <p:nvPr/>
        </p:nvSpPr>
        <p:spPr>
          <a:xfrm>
            <a:off x="7275537" y="3756821"/>
            <a:ext cx="12617" cy="23249"/>
          </a:xfrm>
          <a:custGeom>
            <a:avLst/>
            <a:gdLst/>
            <a:ahLst/>
            <a:cxnLst/>
            <a:rect l="l" t="t" r="r" b="b"/>
            <a:pathLst>
              <a:path w="413" h="761" extrusionOk="0">
                <a:moveTo>
                  <a:pt x="0" y="0"/>
                </a:moveTo>
                <a:lnTo>
                  <a:pt x="0" y="760"/>
                </a:lnTo>
                <a:lnTo>
                  <a:pt x="412" y="760"/>
                </a:lnTo>
                <a:lnTo>
                  <a:pt x="41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71;p30">
            <a:extLst>
              <a:ext uri="{FF2B5EF4-FFF2-40B4-BE49-F238E27FC236}">
                <a16:creationId xmlns:a16="http://schemas.microsoft.com/office/drawing/2014/main" id="{B74FA2C2-5427-EB26-9753-6841552014EE}"/>
              </a:ext>
            </a:extLst>
          </p:cNvPr>
          <p:cNvSpPr/>
          <p:nvPr/>
        </p:nvSpPr>
        <p:spPr>
          <a:xfrm>
            <a:off x="7252319" y="3760670"/>
            <a:ext cx="22271" cy="25204"/>
          </a:xfrm>
          <a:custGeom>
            <a:avLst/>
            <a:gdLst/>
            <a:ahLst/>
            <a:cxnLst/>
            <a:rect l="l" t="t" r="r" b="b"/>
            <a:pathLst>
              <a:path w="729" h="825" extrusionOk="0">
                <a:moveTo>
                  <a:pt x="349" y="1"/>
                </a:moveTo>
                <a:lnTo>
                  <a:pt x="0" y="191"/>
                </a:lnTo>
                <a:lnTo>
                  <a:pt x="380" y="824"/>
                </a:lnTo>
                <a:lnTo>
                  <a:pt x="729" y="634"/>
                </a:lnTo>
                <a:lnTo>
                  <a:pt x="34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72;p30">
            <a:extLst>
              <a:ext uri="{FF2B5EF4-FFF2-40B4-BE49-F238E27FC236}">
                <a16:creationId xmlns:a16="http://schemas.microsoft.com/office/drawing/2014/main" id="{28DF3428-1DA4-E0F9-44A8-50F8C7B921F6}"/>
              </a:ext>
            </a:extLst>
          </p:cNvPr>
          <p:cNvSpPr/>
          <p:nvPr/>
        </p:nvSpPr>
        <p:spPr>
          <a:xfrm>
            <a:off x="7236830" y="3776159"/>
            <a:ext cx="26151" cy="22271"/>
          </a:xfrm>
          <a:custGeom>
            <a:avLst/>
            <a:gdLst/>
            <a:ahLst/>
            <a:cxnLst/>
            <a:rect l="l" t="t" r="r" b="b"/>
            <a:pathLst>
              <a:path w="856" h="729" extrusionOk="0">
                <a:moveTo>
                  <a:pt x="191" y="1"/>
                </a:moveTo>
                <a:lnTo>
                  <a:pt x="1" y="349"/>
                </a:lnTo>
                <a:lnTo>
                  <a:pt x="634" y="729"/>
                </a:lnTo>
                <a:lnTo>
                  <a:pt x="856" y="381"/>
                </a:ln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73;p30">
            <a:extLst>
              <a:ext uri="{FF2B5EF4-FFF2-40B4-BE49-F238E27FC236}">
                <a16:creationId xmlns:a16="http://schemas.microsoft.com/office/drawing/2014/main" id="{59AFD6E6-822E-3618-B8C1-8A921B4E3E04}"/>
              </a:ext>
            </a:extLst>
          </p:cNvPr>
          <p:cNvSpPr/>
          <p:nvPr/>
        </p:nvSpPr>
        <p:spPr>
          <a:xfrm>
            <a:off x="7232981" y="3799377"/>
            <a:ext cx="23249" cy="12617"/>
          </a:xfrm>
          <a:custGeom>
            <a:avLst/>
            <a:gdLst/>
            <a:ahLst/>
            <a:cxnLst/>
            <a:rect l="l" t="t" r="r" b="b"/>
            <a:pathLst>
              <a:path w="761" h="413" extrusionOk="0">
                <a:moveTo>
                  <a:pt x="0" y="1"/>
                </a:moveTo>
                <a:lnTo>
                  <a:pt x="0" y="412"/>
                </a:lnTo>
                <a:lnTo>
                  <a:pt x="760" y="412"/>
                </a:lnTo>
                <a:lnTo>
                  <a:pt x="76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74;p30">
            <a:extLst>
              <a:ext uri="{FF2B5EF4-FFF2-40B4-BE49-F238E27FC236}">
                <a16:creationId xmlns:a16="http://schemas.microsoft.com/office/drawing/2014/main" id="{BBA586B6-42CB-ABFF-A698-B8110C29D895}"/>
              </a:ext>
            </a:extLst>
          </p:cNvPr>
          <p:cNvSpPr/>
          <p:nvPr/>
        </p:nvSpPr>
        <p:spPr>
          <a:xfrm>
            <a:off x="7236830" y="3812911"/>
            <a:ext cx="26151" cy="22301"/>
          </a:xfrm>
          <a:custGeom>
            <a:avLst/>
            <a:gdLst/>
            <a:ahLst/>
            <a:cxnLst/>
            <a:rect l="l" t="t" r="r" b="b"/>
            <a:pathLst>
              <a:path w="856" h="730" extrusionOk="0">
                <a:moveTo>
                  <a:pt x="666" y="1"/>
                </a:moveTo>
                <a:lnTo>
                  <a:pt x="1" y="381"/>
                </a:lnTo>
                <a:lnTo>
                  <a:pt x="222" y="729"/>
                </a:lnTo>
                <a:lnTo>
                  <a:pt x="856" y="381"/>
                </a:lnTo>
                <a:lnTo>
                  <a:pt x="66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75;p30">
            <a:extLst>
              <a:ext uri="{FF2B5EF4-FFF2-40B4-BE49-F238E27FC236}">
                <a16:creationId xmlns:a16="http://schemas.microsoft.com/office/drawing/2014/main" id="{A1DE5FB4-95C1-A545-942F-4D71E12BD06B}"/>
              </a:ext>
            </a:extLst>
          </p:cNvPr>
          <p:cNvSpPr/>
          <p:nvPr/>
        </p:nvSpPr>
        <p:spPr>
          <a:xfrm>
            <a:off x="7252319" y="3824520"/>
            <a:ext cx="22271" cy="26181"/>
          </a:xfrm>
          <a:custGeom>
            <a:avLst/>
            <a:gdLst/>
            <a:ahLst/>
            <a:cxnLst/>
            <a:rect l="l" t="t" r="r" b="b"/>
            <a:pathLst>
              <a:path w="729" h="857" extrusionOk="0">
                <a:moveTo>
                  <a:pt x="380" y="1"/>
                </a:moveTo>
                <a:lnTo>
                  <a:pt x="0" y="666"/>
                </a:lnTo>
                <a:lnTo>
                  <a:pt x="349" y="856"/>
                </a:lnTo>
                <a:lnTo>
                  <a:pt x="729" y="223"/>
                </a:lnTo>
                <a:lnTo>
                  <a:pt x="38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76;p30">
            <a:extLst>
              <a:ext uri="{FF2B5EF4-FFF2-40B4-BE49-F238E27FC236}">
                <a16:creationId xmlns:a16="http://schemas.microsoft.com/office/drawing/2014/main" id="{89722651-CA22-350F-148B-D725D8A95323}"/>
              </a:ext>
            </a:extLst>
          </p:cNvPr>
          <p:cNvSpPr/>
          <p:nvPr/>
        </p:nvSpPr>
        <p:spPr>
          <a:xfrm>
            <a:off x="7276514" y="3831302"/>
            <a:ext cx="11640" cy="23249"/>
          </a:xfrm>
          <a:custGeom>
            <a:avLst/>
            <a:gdLst/>
            <a:ahLst/>
            <a:cxnLst/>
            <a:rect l="l" t="t" r="r" b="b"/>
            <a:pathLst>
              <a:path w="381" h="761" extrusionOk="0">
                <a:moveTo>
                  <a:pt x="0" y="1"/>
                </a:moveTo>
                <a:lnTo>
                  <a:pt x="0" y="761"/>
                </a:lnTo>
                <a:lnTo>
                  <a:pt x="380" y="761"/>
                </a:lnTo>
                <a:lnTo>
                  <a:pt x="38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77;p30">
            <a:extLst>
              <a:ext uri="{FF2B5EF4-FFF2-40B4-BE49-F238E27FC236}">
                <a16:creationId xmlns:a16="http://schemas.microsoft.com/office/drawing/2014/main" id="{2A2E5DA5-B22A-DD1E-6902-6A596F40389D}"/>
              </a:ext>
            </a:extLst>
          </p:cNvPr>
          <p:cNvSpPr/>
          <p:nvPr/>
        </p:nvSpPr>
        <p:spPr>
          <a:xfrm>
            <a:off x="7289070" y="3824520"/>
            <a:ext cx="22302" cy="26181"/>
          </a:xfrm>
          <a:custGeom>
            <a:avLst/>
            <a:gdLst/>
            <a:ahLst/>
            <a:cxnLst/>
            <a:rect l="l" t="t" r="r" b="b"/>
            <a:pathLst>
              <a:path w="730" h="857" extrusionOk="0">
                <a:moveTo>
                  <a:pt x="349" y="1"/>
                </a:moveTo>
                <a:lnTo>
                  <a:pt x="1" y="223"/>
                </a:lnTo>
                <a:lnTo>
                  <a:pt x="381" y="856"/>
                </a:lnTo>
                <a:lnTo>
                  <a:pt x="729" y="666"/>
                </a:lnTo>
                <a:lnTo>
                  <a:pt x="34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78;p30">
            <a:extLst>
              <a:ext uri="{FF2B5EF4-FFF2-40B4-BE49-F238E27FC236}">
                <a16:creationId xmlns:a16="http://schemas.microsoft.com/office/drawing/2014/main" id="{183CE684-1BEB-444C-CB7D-E1FDBBCF2E5B}"/>
              </a:ext>
            </a:extLst>
          </p:cNvPr>
          <p:cNvSpPr/>
          <p:nvPr/>
        </p:nvSpPr>
        <p:spPr>
          <a:xfrm>
            <a:off x="7301657" y="3812911"/>
            <a:ext cx="26151" cy="22301"/>
          </a:xfrm>
          <a:custGeom>
            <a:avLst/>
            <a:gdLst/>
            <a:ahLst/>
            <a:cxnLst/>
            <a:rect l="l" t="t" r="r" b="b"/>
            <a:pathLst>
              <a:path w="856" h="730" extrusionOk="0">
                <a:moveTo>
                  <a:pt x="191" y="1"/>
                </a:moveTo>
                <a:lnTo>
                  <a:pt x="1" y="349"/>
                </a:lnTo>
                <a:lnTo>
                  <a:pt x="634" y="729"/>
                </a:lnTo>
                <a:lnTo>
                  <a:pt x="856" y="381"/>
                </a:ln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79;p30">
            <a:extLst>
              <a:ext uri="{FF2B5EF4-FFF2-40B4-BE49-F238E27FC236}">
                <a16:creationId xmlns:a16="http://schemas.microsoft.com/office/drawing/2014/main" id="{69C2AF37-B729-3A2E-D35E-1EB6B839DEAF}"/>
              </a:ext>
            </a:extLst>
          </p:cNvPr>
          <p:cNvSpPr/>
          <p:nvPr/>
        </p:nvSpPr>
        <p:spPr>
          <a:xfrm>
            <a:off x="7307461" y="3799377"/>
            <a:ext cx="23249" cy="12617"/>
          </a:xfrm>
          <a:custGeom>
            <a:avLst/>
            <a:gdLst/>
            <a:ahLst/>
            <a:cxnLst/>
            <a:rect l="l" t="t" r="r" b="b"/>
            <a:pathLst>
              <a:path w="761" h="413" extrusionOk="0">
                <a:moveTo>
                  <a:pt x="1" y="1"/>
                </a:moveTo>
                <a:lnTo>
                  <a:pt x="1" y="412"/>
                </a:lnTo>
                <a:lnTo>
                  <a:pt x="761" y="412"/>
                </a:lnTo>
                <a:lnTo>
                  <a:pt x="76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80;p30">
            <a:extLst>
              <a:ext uri="{FF2B5EF4-FFF2-40B4-BE49-F238E27FC236}">
                <a16:creationId xmlns:a16="http://schemas.microsoft.com/office/drawing/2014/main" id="{E10A061F-882C-7763-185E-D0FA4A16620A}"/>
              </a:ext>
            </a:extLst>
          </p:cNvPr>
          <p:cNvSpPr/>
          <p:nvPr/>
        </p:nvSpPr>
        <p:spPr>
          <a:xfrm>
            <a:off x="7300679" y="3776159"/>
            <a:ext cx="26151" cy="21324"/>
          </a:xfrm>
          <a:custGeom>
            <a:avLst/>
            <a:gdLst/>
            <a:ahLst/>
            <a:cxnLst/>
            <a:rect l="l" t="t" r="r" b="b"/>
            <a:pathLst>
              <a:path w="856" h="698" extrusionOk="0">
                <a:moveTo>
                  <a:pt x="666" y="1"/>
                </a:moveTo>
                <a:lnTo>
                  <a:pt x="1" y="349"/>
                </a:lnTo>
                <a:lnTo>
                  <a:pt x="223" y="697"/>
                </a:lnTo>
                <a:lnTo>
                  <a:pt x="856" y="349"/>
                </a:lnTo>
                <a:lnTo>
                  <a:pt x="66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81;p30">
            <a:extLst>
              <a:ext uri="{FF2B5EF4-FFF2-40B4-BE49-F238E27FC236}">
                <a16:creationId xmlns:a16="http://schemas.microsoft.com/office/drawing/2014/main" id="{41A988D9-DC15-F46B-F9DD-96309865E5FA}"/>
              </a:ext>
            </a:extLst>
          </p:cNvPr>
          <p:cNvSpPr/>
          <p:nvPr/>
        </p:nvSpPr>
        <p:spPr>
          <a:xfrm>
            <a:off x="7289070" y="3759723"/>
            <a:ext cx="22302" cy="26151"/>
          </a:xfrm>
          <a:custGeom>
            <a:avLst/>
            <a:gdLst/>
            <a:ahLst/>
            <a:cxnLst/>
            <a:rect l="l" t="t" r="r" b="b"/>
            <a:pathLst>
              <a:path w="730" h="856" extrusionOk="0">
                <a:moveTo>
                  <a:pt x="381" y="0"/>
                </a:moveTo>
                <a:lnTo>
                  <a:pt x="1" y="665"/>
                </a:lnTo>
                <a:lnTo>
                  <a:pt x="349" y="855"/>
                </a:lnTo>
                <a:lnTo>
                  <a:pt x="729" y="222"/>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82;p30">
            <a:extLst>
              <a:ext uri="{FF2B5EF4-FFF2-40B4-BE49-F238E27FC236}">
                <a16:creationId xmlns:a16="http://schemas.microsoft.com/office/drawing/2014/main" id="{5AF52A07-E946-184C-D59D-22831336EF50}"/>
              </a:ext>
            </a:extLst>
          </p:cNvPr>
          <p:cNvSpPr/>
          <p:nvPr/>
        </p:nvSpPr>
        <p:spPr>
          <a:xfrm>
            <a:off x="7125567" y="3835182"/>
            <a:ext cx="61955" cy="62902"/>
          </a:xfrm>
          <a:custGeom>
            <a:avLst/>
            <a:gdLst/>
            <a:ahLst/>
            <a:cxnLst/>
            <a:rect l="l" t="t" r="r" b="b"/>
            <a:pathLst>
              <a:path w="2028" h="2059" extrusionOk="0">
                <a:moveTo>
                  <a:pt x="1014" y="570"/>
                </a:moveTo>
                <a:cubicBezTo>
                  <a:pt x="1267" y="570"/>
                  <a:pt x="1458" y="792"/>
                  <a:pt x="1458" y="1014"/>
                </a:cubicBezTo>
                <a:cubicBezTo>
                  <a:pt x="1458" y="1267"/>
                  <a:pt x="1267" y="1489"/>
                  <a:pt x="1014" y="1489"/>
                </a:cubicBezTo>
                <a:cubicBezTo>
                  <a:pt x="761" y="1489"/>
                  <a:pt x="571" y="1267"/>
                  <a:pt x="571" y="1014"/>
                </a:cubicBezTo>
                <a:cubicBezTo>
                  <a:pt x="571" y="792"/>
                  <a:pt x="761" y="570"/>
                  <a:pt x="1014" y="570"/>
                </a:cubicBezTo>
                <a:close/>
                <a:moveTo>
                  <a:pt x="1014" y="0"/>
                </a:moveTo>
                <a:cubicBezTo>
                  <a:pt x="444" y="0"/>
                  <a:pt x="1" y="475"/>
                  <a:pt x="1" y="1014"/>
                </a:cubicBezTo>
                <a:cubicBezTo>
                  <a:pt x="1" y="1584"/>
                  <a:pt x="444" y="2059"/>
                  <a:pt x="1014" y="2059"/>
                </a:cubicBezTo>
                <a:cubicBezTo>
                  <a:pt x="1584" y="2059"/>
                  <a:pt x="2028" y="1584"/>
                  <a:pt x="2028" y="1014"/>
                </a:cubicBezTo>
                <a:cubicBezTo>
                  <a:pt x="2028" y="475"/>
                  <a:pt x="1584" y="0"/>
                  <a:pt x="101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83;p30">
            <a:extLst>
              <a:ext uri="{FF2B5EF4-FFF2-40B4-BE49-F238E27FC236}">
                <a16:creationId xmlns:a16="http://schemas.microsoft.com/office/drawing/2014/main" id="{29EE2F33-8446-E89F-7B6A-81D4B81BE089}"/>
              </a:ext>
            </a:extLst>
          </p:cNvPr>
          <p:cNvSpPr/>
          <p:nvPr/>
        </p:nvSpPr>
        <p:spPr>
          <a:xfrm>
            <a:off x="7151687" y="3827422"/>
            <a:ext cx="9715" cy="18422"/>
          </a:xfrm>
          <a:custGeom>
            <a:avLst/>
            <a:gdLst/>
            <a:ahLst/>
            <a:cxnLst/>
            <a:rect l="l" t="t" r="r" b="b"/>
            <a:pathLst>
              <a:path w="318" h="603" extrusionOk="0">
                <a:moveTo>
                  <a:pt x="1" y="1"/>
                </a:moveTo>
                <a:lnTo>
                  <a:pt x="1" y="603"/>
                </a:lnTo>
                <a:lnTo>
                  <a:pt x="317" y="603"/>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84;p30">
            <a:extLst>
              <a:ext uri="{FF2B5EF4-FFF2-40B4-BE49-F238E27FC236}">
                <a16:creationId xmlns:a16="http://schemas.microsoft.com/office/drawing/2014/main" id="{6880F346-CAF4-4B13-C6FD-3D0FF2F6B86D}"/>
              </a:ext>
            </a:extLst>
          </p:cNvPr>
          <p:cNvSpPr/>
          <p:nvPr/>
        </p:nvSpPr>
        <p:spPr>
          <a:xfrm>
            <a:off x="7132349" y="3830324"/>
            <a:ext cx="18422" cy="21324"/>
          </a:xfrm>
          <a:custGeom>
            <a:avLst/>
            <a:gdLst/>
            <a:ahLst/>
            <a:cxnLst/>
            <a:rect l="l" t="t" r="r" b="b"/>
            <a:pathLst>
              <a:path w="603" h="698" extrusionOk="0">
                <a:moveTo>
                  <a:pt x="285" y="1"/>
                </a:moveTo>
                <a:lnTo>
                  <a:pt x="0" y="159"/>
                </a:lnTo>
                <a:lnTo>
                  <a:pt x="317" y="698"/>
                </a:lnTo>
                <a:lnTo>
                  <a:pt x="602" y="508"/>
                </a:lnTo>
                <a:lnTo>
                  <a:pt x="28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85;p30">
            <a:extLst>
              <a:ext uri="{FF2B5EF4-FFF2-40B4-BE49-F238E27FC236}">
                <a16:creationId xmlns:a16="http://schemas.microsoft.com/office/drawing/2014/main" id="{186B1EDD-18D9-2990-19E4-47B47978C84B}"/>
              </a:ext>
            </a:extLst>
          </p:cNvPr>
          <p:cNvSpPr/>
          <p:nvPr/>
        </p:nvSpPr>
        <p:spPr>
          <a:xfrm>
            <a:off x="7119762" y="3841964"/>
            <a:ext cx="21324" cy="18391"/>
          </a:xfrm>
          <a:custGeom>
            <a:avLst/>
            <a:gdLst/>
            <a:ahLst/>
            <a:cxnLst/>
            <a:rect l="l" t="t" r="r" b="b"/>
            <a:pathLst>
              <a:path w="698" h="602" extrusionOk="0">
                <a:moveTo>
                  <a:pt x="159" y="0"/>
                </a:moveTo>
                <a:lnTo>
                  <a:pt x="1" y="285"/>
                </a:lnTo>
                <a:lnTo>
                  <a:pt x="539" y="602"/>
                </a:lnTo>
                <a:lnTo>
                  <a:pt x="697" y="317"/>
                </a:lnTo>
                <a:lnTo>
                  <a:pt x="15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86;p30">
            <a:extLst>
              <a:ext uri="{FF2B5EF4-FFF2-40B4-BE49-F238E27FC236}">
                <a16:creationId xmlns:a16="http://schemas.microsoft.com/office/drawing/2014/main" id="{28068221-32CB-642A-A944-1D2B7A5B7B3F}"/>
              </a:ext>
            </a:extLst>
          </p:cNvPr>
          <p:cNvSpPr/>
          <p:nvPr/>
        </p:nvSpPr>
        <p:spPr>
          <a:xfrm>
            <a:off x="7116860" y="3861302"/>
            <a:ext cx="19399" cy="10662"/>
          </a:xfrm>
          <a:custGeom>
            <a:avLst/>
            <a:gdLst/>
            <a:ahLst/>
            <a:cxnLst/>
            <a:rect l="l" t="t" r="r" b="b"/>
            <a:pathLst>
              <a:path w="635" h="349" extrusionOk="0">
                <a:moveTo>
                  <a:pt x="1" y="0"/>
                </a:moveTo>
                <a:lnTo>
                  <a:pt x="1" y="349"/>
                </a:lnTo>
                <a:lnTo>
                  <a:pt x="634" y="349"/>
                </a:lnTo>
                <a:lnTo>
                  <a:pt x="63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87;p30">
            <a:extLst>
              <a:ext uri="{FF2B5EF4-FFF2-40B4-BE49-F238E27FC236}">
                <a16:creationId xmlns:a16="http://schemas.microsoft.com/office/drawing/2014/main" id="{AF7B75CD-0BB3-5999-B001-9A5444B0DA88}"/>
              </a:ext>
            </a:extLst>
          </p:cNvPr>
          <p:cNvSpPr/>
          <p:nvPr/>
        </p:nvSpPr>
        <p:spPr>
          <a:xfrm>
            <a:off x="7119762" y="3872911"/>
            <a:ext cx="21324" cy="18422"/>
          </a:xfrm>
          <a:custGeom>
            <a:avLst/>
            <a:gdLst/>
            <a:ahLst/>
            <a:cxnLst/>
            <a:rect l="l" t="t" r="r" b="b"/>
            <a:pathLst>
              <a:path w="698" h="603" extrusionOk="0">
                <a:moveTo>
                  <a:pt x="539" y="0"/>
                </a:moveTo>
                <a:lnTo>
                  <a:pt x="1" y="317"/>
                </a:lnTo>
                <a:lnTo>
                  <a:pt x="159" y="602"/>
                </a:lnTo>
                <a:lnTo>
                  <a:pt x="697" y="285"/>
                </a:lnTo>
                <a:lnTo>
                  <a:pt x="53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88;p30">
            <a:extLst>
              <a:ext uri="{FF2B5EF4-FFF2-40B4-BE49-F238E27FC236}">
                <a16:creationId xmlns:a16="http://schemas.microsoft.com/office/drawing/2014/main" id="{D66C1112-2963-B7CC-8E7B-517A79C42087}"/>
              </a:ext>
            </a:extLst>
          </p:cNvPr>
          <p:cNvSpPr/>
          <p:nvPr/>
        </p:nvSpPr>
        <p:spPr>
          <a:xfrm>
            <a:off x="7132349" y="3882595"/>
            <a:ext cx="18422" cy="21293"/>
          </a:xfrm>
          <a:custGeom>
            <a:avLst/>
            <a:gdLst/>
            <a:ahLst/>
            <a:cxnLst/>
            <a:rect l="l" t="t" r="r" b="b"/>
            <a:pathLst>
              <a:path w="603" h="697" extrusionOk="0">
                <a:moveTo>
                  <a:pt x="317" y="0"/>
                </a:moveTo>
                <a:lnTo>
                  <a:pt x="0" y="507"/>
                </a:lnTo>
                <a:lnTo>
                  <a:pt x="285" y="697"/>
                </a:lnTo>
                <a:lnTo>
                  <a:pt x="602" y="158"/>
                </a:lnTo>
                <a:lnTo>
                  <a:pt x="31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89;p30">
            <a:extLst>
              <a:ext uri="{FF2B5EF4-FFF2-40B4-BE49-F238E27FC236}">
                <a16:creationId xmlns:a16="http://schemas.microsoft.com/office/drawing/2014/main" id="{006C9296-7F1C-A8DB-1C13-C12431F0FD75}"/>
              </a:ext>
            </a:extLst>
          </p:cNvPr>
          <p:cNvSpPr/>
          <p:nvPr/>
        </p:nvSpPr>
        <p:spPr>
          <a:xfrm>
            <a:off x="7151687" y="3887422"/>
            <a:ext cx="10693" cy="18422"/>
          </a:xfrm>
          <a:custGeom>
            <a:avLst/>
            <a:gdLst/>
            <a:ahLst/>
            <a:cxnLst/>
            <a:rect l="l" t="t" r="r" b="b"/>
            <a:pathLst>
              <a:path w="350" h="603" extrusionOk="0">
                <a:moveTo>
                  <a:pt x="1" y="0"/>
                </a:moveTo>
                <a:lnTo>
                  <a:pt x="1" y="602"/>
                </a:lnTo>
                <a:lnTo>
                  <a:pt x="349" y="602"/>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90;p30">
            <a:extLst>
              <a:ext uri="{FF2B5EF4-FFF2-40B4-BE49-F238E27FC236}">
                <a16:creationId xmlns:a16="http://schemas.microsoft.com/office/drawing/2014/main" id="{DC704DD7-297B-85FE-6CC3-0CC8FF15AAC3}"/>
              </a:ext>
            </a:extLst>
          </p:cNvPr>
          <p:cNvSpPr/>
          <p:nvPr/>
        </p:nvSpPr>
        <p:spPr>
          <a:xfrm>
            <a:off x="7163296" y="3881617"/>
            <a:ext cx="17444" cy="21324"/>
          </a:xfrm>
          <a:custGeom>
            <a:avLst/>
            <a:gdLst/>
            <a:ahLst/>
            <a:cxnLst/>
            <a:rect l="l" t="t" r="r" b="b"/>
            <a:pathLst>
              <a:path w="571" h="698" extrusionOk="0">
                <a:moveTo>
                  <a:pt x="286" y="0"/>
                </a:moveTo>
                <a:lnTo>
                  <a:pt x="1" y="159"/>
                </a:lnTo>
                <a:lnTo>
                  <a:pt x="286" y="697"/>
                </a:lnTo>
                <a:lnTo>
                  <a:pt x="571" y="539"/>
                </a:ln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91;p30">
            <a:extLst>
              <a:ext uri="{FF2B5EF4-FFF2-40B4-BE49-F238E27FC236}">
                <a16:creationId xmlns:a16="http://schemas.microsoft.com/office/drawing/2014/main" id="{F78F806D-F0C9-F04D-935A-E64CD009B695}"/>
              </a:ext>
            </a:extLst>
          </p:cNvPr>
          <p:cNvSpPr/>
          <p:nvPr/>
        </p:nvSpPr>
        <p:spPr>
          <a:xfrm>
            <a:off x="7172980" y="3871933"/>
            <a:ext cx="20346" cy="18422"/>
          </a:xfrm>
          <a:custGeom>
            <a:avLst/>
            <a:gdLst/>
            <a:ahLst/>
            <a:cxnLst/>
            <a:rect l="l" t="t" r="r" b="b"/>
            <a:pathLst>
              <a:path w="666" h="603" extrusionOk="0">
                <a:moveTo>
                  <a:pt x="159" y="1"/>
                </a:moveTo>
                <a:lnTo>
                  <a:pt x="1" y="286"/>
                </a:lnTo>
                <a:lnTo>
                  <a:pt x="507" y="602"/>
                </a:lnTo>
                <a:lnTo>
                  <a:pt x="666" y="317"/>
                </a:ln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92;p30">
            <a:extLst>
              <a:ext uri="{FF2B5EF4-FFF2-40B4-BE49-F238E27FC236}">
                <a16:creationId xmlns:a16="http://schemas.microsoft.com/office/drawing/2014/main" id="{4F06DCA4-34E2-B1CC-4FC1-C6DC1D4D6A9D}"/>
              </a:ext>
            </a:extLst>
          </p:cNvPr>
          <p:cNvSpPr/>
          <p:nvPr/>
        </p:nvSpPr>
        <p:spPr>
          <a:xfrm>
            <a:off x="7177807" y="3861302"/>
            <a:ext cx="18422" cy="9715"/>
          </a:xfrm>
          <a:custGeom>
            <a:avLst/>
            <a:gdLst/>
            <a:ahLst/>
            <a:cxnLst/>
            <a:rect l="l" t="t" r="r" b="b"/>
            <a:pathLst>
              <a:path w="603" h="318" extrusionOk="0">
                <a:moveTo>
                  <a:pt x="1" y="0"/>
                </a:moveTo>
                <a:lnTo>
                  <a:pt x="1" y="317"/>
                </a:lnTo>
                <a:lnTo>
                  <a:pt x="603" y="317"/>
                </a:lnTo>
                <a:lnTo>
                  <a:pt x="6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93;p30">
            <a:extLst>
              <a:ext uri="{FF2B5EF4-FFF2-40B4-BE49-F238E27FC236}">
                <a16:creationId xmlns:a16="http://schemas.microsoft.com/office/drawing/2014/main" id="{56750540-1699-2C8A-9CBB-BFE75C9AF546}"/>
              </a:ext>
            </a:extLst>
          </p:cNvPr>
          <p:cNvSpPr/>
          <p:nvPr/>
        </p:nvSpPr>
        <p:spPr>
          <a:xfrm>
            <a:off x="7172003" y="3841964"/>
            <a:ext cx="21324" cy="18391"/>
          </a:xfrm>
          <a:custGeom>
            <a:avLst/>
            <a:gdLst/>
            <a:ahLst/>
            <a:cxnLst/>
            <a:rect l="l" t="t" r="r" b="b"/>
            <a:pathLst>
              <a:path w="698" h="602" extrusionOk="0">
                <a:moveTo>
                  <a:pt x="539" y="0"/>
                </a:moveTo>
                <a:lnTo>
                  <a:pt x="1" y="317"/>
                </a:lnTo>
                <a:lnTo>
                  <a:pt x="159" y="602"/>
                </a:lnTo>
                <a:lnTo>
                  <a:pt x="698" y="285"/>
                </a:lnTo>
                <a:lnTo>
                  <a:pt x="53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94;p30">
            <a:extLst>
              <a:ext uri="{FF2B5EF4-FFF2-40B4-BE49-F238E27FC236}">
                <a16:creationId xmlns:a16="http://schemas.microsoft.com/office/drawing/2014/main" id="{A1E6C22D-40A9-7A5B-116C-FE05046B1E54}"/>
              </a:ext>
            </a:extLst>
          </p:cNvPr>
          <p:cNvSpPr/>
          <p:nvPr/>
        </p:nvSpPr>
        <p:spPr>
          <a:xfrm>
            <a:off x="7162349" y="3829377"/>
            <a:ext cx="18391" cy="21324"/>
          </a:xfrm>
          <a:custGeom>
            <a:avLst/>
            <a:gdLst/>
            <a:ahLst/>
            <a:cxnLst/>
            <a:rect l="l" t="t" r="r" b="b"/>
            <a:pathLst>
              <a:path w="602" h="698" extrusionOk="0">
                <a:moveTo>
                  <a:pt x="317" y="0"/>
                </a:moveTo>
                <a:lnTo>
                  <a:pt x="0" y="539"/>
                </a:lnTo>
                <a:lnTo>
                  <a:pt x="285" y="697"/>
                </a:lnTo>
                <a:lnTo>
                  <a:pt x="602" y="159"/>
                </a:lnTo>
                <a:lnTo>
                  <a:pt x="31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20;p30">
            <a:extLst>
              <a:ext uri="{FF2B5EF4-FFF2-40B4-BE49-F238E27FC236}">
                <a16:creationId xmlns:a16="http://schemas.microsoft.com/office/drawing/2014/main" id="{44A583BF-95CC-539D-89BA-11D5621EACC5}"/>
              </a:ext>
            </a:extLst>
          </p:cNvPr>
          <p:cNvSpPr txBox="1"/>
          <p:nvPr/>
        </p:nvSpPr>
        <p:spPr>
          <a:xfrm>
            <a:off x="931218" y="187490"/>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Schedule</a:t>
            </a:r>
            <a:endParaRPr sz="2800">
              <a:latin typeface="Fira Sans Medium"/>
              <a:ea typeface="Fira Sans Medium"/>
              <a:cs typeface="Fira Sans Medium"/>
              <a:sym typeface="Fira Sans Medium"/>
            </a:endParaRPr>
          </a:p>
        </p:txBody>
      </p:sp>
      <p:sp>
        <p:nvSpPr>
          <p:cNvPr id="132" name="Google Shape;2721;p30">
            <a:extLst>
              <a:ext uri="{FF2B5EF4-FFF2-40B4-BE49-F238E27FC236}">
                <a16:creationId xmlns:a16="http://schemas.microsoft.com/office/drawing/2014/main" id="{C9652418-18D9-2315-2E93-52EBEFF42E56}"/>
              </a:ext>
            </a:extLst>
          </p:cNvPr>
          <p:cNvSpPr txBox="1"/>
          <p:nvPr/>
        </p:nvSpPr>
        <p:spPr>
          <a:xfrm>
            <a:off x="592632" y="3590856"/>
            <a:ext cx="1962865" cy="6158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Overview of the learning objectives </a:t>
            </a:r>
            <a:endParaRPr>
              <a:latin typeface="Fira Sans Medium"/>
              <a:ea typeface="Fira Sans Medium"/>
              <a:cs typeface="Fira Sans Medium"/>
              <a:sym typeface="Fira Sans Medium"/>
            </a:endParaRPr>
          </a:p>
        </p:txBody>
      </p:sp>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sp>
        <p:nvSpPr>
          <p:cNvPr id="134" name="Google Shape;2723;p30">
            <a:extLst>
              <a:ext uri="{FF2B5EF4-FFF2-40B4-BE49-F238E27FC236}">
                <a16:creationId xmlns:a16="http://schemas.microsoft.com/office/drawing/2014/main" id="{72636AF1-7FEE-BEFA-C005-AD2E082617AD}"/>
              </a:ext>
            </a:extLst>
          </p:cNvPr>
          <p:cNvSpPr txBox="1"/>
          <p:nvPr/>
        </p:nvSpPr>
        <p:spPr>
          <a:xfrm>
            <a:off x="2536549" y="1690382"/>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Static vs Dynamic representation in Alloy  </a:t>
            </a:r>
            <a:endParaRPr>
              <a:latin typeface="Fira Sans Medium"/>
              <a:ea typeface="Fira Sans Medium"/>
              <a:cs typeface="Fira Sans Medium"/>
              <a:sym typeface="Fira Sans Medium"/>
            </a:endParaRPr>
          </a:p>
        </p:txBody>
      </p:sp>
      <p:sp>
        <p:nvSpPr>
          <p:cNvPr id="136" name="Google Shape;2725;p30">
            <a:extLst>
              <a:ext uri="{FF2B5EF4-FFF2-40B4-BE49-F238E27FC236}">
                <a16:creationId xmlns:a16="http://schemas.microsoft.com/office/drawing/2014/main" id="{02FD8E1A-9294-C30C-5B27-832CDB3AD5E3}"/>
              </a:ext>
            </a:extLst>
          </p:cNvPr>
          <p:cNvSpPr txBox="1"/>
          <p:nvPr/>
        </p:nvSpPr>
        <p:spPr>
          <a:xfrm>
            <a:off x="4476331" y="3870865"/>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err="1">
                <a:latin typeface="Fira Sans Medium"/>
                <a:ea typeface="Fira Sans Medium"/>
                <a:cs typeface="Fira Sans Medium"/>
                <a:sym typeface="Fira Sans Medium"/>
              </a:rPr>
              <a:t>Overview</a:t>
            </a:r>
            <a:r>
              <a:rPr lang="it-IT">
                <a:latin typeface="Fira Sans Medium"/>
                <a:ea typeface="Fira Sans Medium"/>
                <a:cs typeface="Fira Sans Medium"/>
                <a:sym typeface="Fira Sans Medium"/>
              </a:rPr>
              <a:t> and </a:t>
            </a:r>
            <a:r>
              <a:rPr lang="it-IT" err="1">
                <a:latin typeface="Fira Sans Medium"/>
                <a:ea typeface="Fira Sans Medium"/>
                <a:cs typeface="Fira Sans Medium"/>
                <a:sym typeface="Fira Sans Medium"/>
              </a:rPr>
              <a:t>limitation</a:t>
            </a:r>
            <a:r>
              <a:rPr lang="it-IT">
                <a:latin typeface="Fira Sans Medium"/>
                <a:ea typeface="Fira Sans Medium"/>
                <a:cs typeface="Fira Sans Medium"/>
                <a:sym typeface="Fira Sans Medium"/>
              </a:rPr>
              <a:t> of  </a:t>
            </a:r>
            <a:r>
              <a:rPr lang="it-IT" err="1">
                <a:latin typeface="Fira Sans Medium"/>
                <a:ea typeface="Fira Sans Medium"/>
                <a:cs typeface="Fira Sans Medium"/>
                <a:sym typeface="Fira Sans Medium"/>
              </a:rPr>
              <a:t>dynamic</a:t>
            </a:r>
            <a:r>
              <a:rPr lang="it-IT">
                <a:latin typeface="Fira Sans Medium"/>
                <a:ea typeface="Fira Sans Medium"/>
                <a:cs typeface="Fira Sans Medium"/>
                <a:sym typeface="Fira Sans Medium"/>
              </a:rPr>
              <a:t> </a:t>
            </a:r>
            <a:r>
              <a:rPr lang="it-IT" err="1">
                <a:latin typeface="Fira Sans Medium"/>
                <a:ea typeface="Fira Sans Medium"/>
                <a:cs typeface="Fira Sans Medium"/>
                <a:sym typeface="Fira Sans Medium"/>
              </a:rPr>
              <a:t>modelling</a:t>
            </a:r>
            <a:r>
              <a:rPr lang="it-IT">
                <a:latin typeface="Fira Sans Medium"/>
                <a:ea typeface="Fira Sans Medium"/>
                <a:cs typeface="Fira Sans Medium"/>
                <a:sym typeface="Fira Sans Medium"/>
              </a:rPr>
              <a:t> in </a:t>
            </a:r>
            <a:r>
              <a:rPr lang="it-IT" err="1">
                <a:latin typeface="Fira Sans Medium"/>
                <a:ea typeface="Fira Sans Medium"/>
                <a:cs typeface="Fira Sans Medium"/>
                <a:sym typeface="Fira Sans Medium"/>
              </a:rPr>
              <a:t>Alloy</a:t>
            </a:r>
            <a:r>
              <a:rPr lang="it-IT">
                <a:latin typeface="Fira Sans Medium"/>
                <a:ea typeface="Fira Sans Medium"/>
                <a:cs typeface="Fira Sans Medium"/>
                <a:sym typeface="Fira Sans Medium"/>
              </a:rPr>
              <a:t> 5 </a:t>
            </a:r>
            <a:endParaRPr>
              <a:latin typeface="Fira Sans Medium"/>
              <a:ea typeface="Fira Sans Medium"/>
              <a:cs typeface="Fira Sans Medium"/>
              <a:sym typeface="Fira Sans Medium"/>
            </a:endParaRPr>
          </a:p>
        </p:txBody>
      </p:sp>
      <p:sp>
        <p:nvSpPr>
          <p:cNvPr id="138" name="Google Shape;2727;p30">
            <a:extLst>
              <a:ext uri="{FF2B5EF4-FFF2-40B4-BE49-F238E27FC236}">
                <a16:creationId xmlns:a16="http://schemas.microsoft.com/office/drawing/2014/main" id="{D0E44F22-8510-FD09-A834-0ACD48802C6D}"/>
              </a:ext>
            </a:extLst>
          </p:cNvPr>
          <p:cNvSpPr txBox="1"/>
          <p:nvPr/>
        </p:nvSpPr>
        <p:spPr>
          <a:xfrm>
            <a:off x="6117342" y="1768939"/>
            <a:ext cx="2065848" cy="867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The need of Alloy 6 </a:t>
            </a:r>
            <a:r>
              <a:rPr lang="it-IT">
                <a:latin typeface="Fira Sans Medium"/>
                <a:ea typeface="Fira Sans Medium"/>
                <a:cs typeface="Fira Sans Medium"/>
                <a:sym typeface="Fira Sans Medium"/>
              </a:rPr>
              <a:t>and the first major </a:t>
            </a:r>
            <a:r>
              <a:rPr lang="it-IT" err="1">
                <a:latin typeface="Fira Sans Medium"/>
                <a:ea typeface="Fira Sans Medium"/>
                <a:cs typeface="Fira Sans Medium"/>
                <a:sym typeface="Fira Sans Medium"/>
              </a:rPr>
              <a:t>introductions</a:t>
            </a:r>
            <a:r>
              <a:rPr lang="it-IT">
                <a:latin typeface="Fira Sans Medium"/>
                <a:ea typeface="Fira Sans Medium"/>
                <a:cs typeface="Fira Sans Medium"/>
                <a:sym typeface="Fira Sans Medium"/>
              </a:rPr>
              <a:t> </a:t>
            </a:r>
            <a:r>
              <a:rPr lang="en">
                <a:latin typeface="Fira Sans Medium"/>
                <a:ea typeface="Fira Sans Medium"/>
                <a:cs typeface="Fira Sans Medium"/>
                <a:sym typeface="Fira Sans Medium"/>
              </a:rPr>
              <a:t> </a:t>
            </a:r>
            <a:endParaRPr>
              <a:latin typeface="Fira Sans Medium"/>
              <a:ea typeface="Fira Sans Medium"/>
              <a:cs typeface="Fira Sans Medium"/>
              <a:sym typeface="Fira Sans Medium"/>
            </a:endParaRPr>
          </a:p>
        </p:txBody>
      </p:sp>
      <p:grpSp>
        <p:nvGrpSpPr>
          <p:cNvPr id="156" name="Google Shape;111;p17">
            <a:extLst>
              <a:ext uri="{FF2B5EF4-FFF2-40B4-BE49-F238E27FC236}">
                <a16:creationId xmlns:a16="http://schemas.microsoft.com/office/drawing/2014/main" id="{2D4A2CC9-7A4A-E028-7AB9-378FA963A69A}"/>
              </a:ext>
            </a:extLst>
          </p:cNvPr>
          <p:cNvGrpSpPr/>
          <p:nvPr/>
        </p:nvGrpSpPr>
        <p:grpSpPr>
          <a:xfrm>
            <a:off x="8894" y="-2169"/>
            <a:ext cx="2919714" cy="677685"/>
            <a:chOff x="679688" y="1306025"/>
            <a:chExt cx="3668100" cy="854700"/>
          </a:xfrm>
        </p:grpSpPr>
        <p:sp>
          <p:nvSpPr>
            <p:cNvPr id="157" name="Google Shape;112;p17">
              <a:extLst>
                <a:ext uri="{FF2B5EF4-FFF2-40B4-BE49-F238E27FC236}">
                  <a16:creationId xmlns:a16="http://schemas.microsoft.com/office/drawing/2014/main" id="{4986840E-37B1-D9FF-3677-0E3360F634EA}"/>
                </a:ext>
              </a:extLst>
            </p:cNvPr>
            <p:cNvSpPr/>
            <p:nvPr/>
          </p:nvSpPr>
          <p:spPr>
            <a:xfrm>
              <a:off x="679688" y="1306025"/>
              <a:ext cx="3668100" cy="854700"/>
            </a:xfrm>
            <a:prstGeom prst="parallelogram">
              <a:avLst>
                <a:gd name="adj" fmla="val 25000"/>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3;p17">
              <a:extLst>
                <a:ext uri="{FF2B5EF4-FFF2-40B4-BE49-F238E27FC236}">
                  <a16:creationId xmlns:a16="http://schemas.microsoft.com/office/drawing/2014/main" id="{A9AC5BC6-7867-3E12-C394-B3C3FEA787A6}"/>
                </a:ext>
              </a:extLst>
            </p:cNvPr>
            <p:cNvSpPr/>
            <p:nvPr/>
          </p:nvSpPr>
          <p:spPr>
            <a:xfrm>
              <a:off x="679692" y="1306025"/>
              <a:ext cx="1222800" cy="8547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37;p17">
            <a:extLst>
              <a:ext uri="{FF2B5EF4-FFF2-40B4-BE49-F238E27FC236}">
                <a16:creationId xmlns:a16="http://schemas.microsoft.com/office/drawing/2014/main" id="{24110056-6961-1157-479B-A6BBFD1A315B}"/>
              </a:ext>
            </a:extLst>
          </p:cNvPr>
          <p:cNvSpPr txBox="1"/>
          <p:nvPr/>
        </p:nvSpPr>
        <p:spPr>
          <a:xfrm>
            <a:off x="931218" y="197202"/>
            <a:ext cx="1780330" cy="2640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First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pic>
        <p:nvPicPr>
          <p:cNvPr id="160" name="Picture 2" descr="Lecture - Free user icons">
            <a:extLst>
              <a:ext uri="{FF2B5EF4-FFF2-40B4-BE49-F238E27FC236}">
                <a16:creationId xmlns:a16="http://schemas.microsoft.com/office/drawing/2014/main" id="{18307C70-2E23-E7FE-0219-5C4F8CF18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80" y="49760"/>
            <a:ext cx="461969" cy="461969"/>
          </a:xfrm>
          <a:prstGeom prst="rect">
            <a:avLst/>
          </a:prstGeom>
          <a:noFill/>
          <a:extLst>
            <a:ext uri="{909E8E84-426E-40DD-AFC4-6F175D3DCCD1}">
              <a14:hiddenFill xmlns:a14="http://schemas.microsoft.com/office/drawing/2010/main">
                <a:solidFill>
                  <a:srgbClr val="FFFFFF"/>
                </a:solidFill>
              </a14:hiddenFill>
            </a:ext>
          </a:extLst>
        </p:spPr>
      </p:pic>
      <p:grpSp>
        <p:nvGrpSpPr>
          <p:cNvPr id="169" name="Gruppo 168">
            <a:extLst>
              <a:ext uri="{FF2B5EF4-FFF2-40B4-BE49-F238E27FC236}">
                <a16:creationId xmlns:a16="http://schemas.microsoft.com/office/drawing/2014/main" id="{FF77E6F0-6246-9253-AFF5-BA7D97CCA713}"/>
              </a:ext>
            </a:extLst>
          </p:cNvPr>
          <p:cNvGrpSpPr/>
          <p:nvPr/>
        </p:nvGrpSpPr>
        <p:grpSpPr>
          <a:xfrm>
            <a:off x="1123805" y="1350344"/>
            <a:ext cx="859984" cy="1098359"/>
            <a:chOff x="2394139" y="1789352"/>
            <a:chExt cx="729396" cy="965030"/>
          </a:xfrm>
        </p:grpSpPr>
        <p:pic>
          <p:nvPicPr>
            <p:cNvPr id="170" name="Elemento grafico 169" descr="Tiro a segno contorno">
              <a:extLst>
                <a:ext uri="{FF2B5EF4-FFF2-40B4-BE49-F238E27FC236}">
                  <a16:creationId xmlns:a16="http://schemas.microsoft.com/office/drawing/2014/main" id="{38D4B896-B470-1E56-CC14-48F029D9A8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6848" y="2097695"/>
              <a:ext cx="656687" cy="656687"/>
            </a:xfrm>
            <a:prstGeom prst="rect">
              <a:avLst/>
            </a:prstGeom>
          </p:spPr>
        </p:pic>
        <p:pic>
          <p:nvPicPr>
            <p:cNvPr id="171" name="Elemento grafico 170" descr="Cappello di laurea con riempimento a tinta unita">
              <a:extLst>
                <a:ext uri="{FF2B5EF4-FFF2-40B4-BE49-F238E27FC236}">
                  <a16:creationId xmlns:a16="http://schemas.microsoft.com/office/drawing/2014/main" id="{D14B4AFE-3E0A-0D58-4B13-A421EFA2E3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849326">
              <a:off x="2394139" y="1789352"/>
              <a:ext cx="647118" cy="647118"/>
            </a:xfrm>
            <a:prstGeom prst="rect">
              <a:avLst/>
            </a:prstGeom>
          </p:spPr>
        </p:pic>
      </p:grpSp>
      <p:pic>
        <p:nvPicPr>
          <p:cNvPr id="7174" name="Picture 6" descr="Fight - Free sports icons">
            <a:extLst>
              <a:ext uri="{FF2B5EF4-FFF2-40B4-BE49-F238E27FC236}">
                <a16:creationId xmlns:a16="http://schemas.microsoft.com/office/drawing/2014/main" id="{F3E19890-522B-0773-8229-8BBECBA46018}"/>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18698" y="3386542"/>
            <a:ext cx="799681" cy="799681"/>
          </a:xfrm>
          <a:prstGeom prst="rect">
            <a:avLst/>
          </a:prstGeom>
          <a:noFill/>
          <a:extLst>
            <a:ext uri="{909E8E84-426E-40DD-AFC4-6F175D3DCCD1}">
              <a14:hiddenFill xmlns:a14="http://schemas.microsoft.com/office/drawing/2010/main">
                <a:solidFill>
                  <a:srgbClr val="FFFFFF"/>
                </a:solidFill>
              </a14:hiddenFill>
            </a:ext>
          </a:extLst>
        </p:spPr>
      </p:pic>
      <p:pic>
        <p:nvPicPr>
          <p:cNvPr id="184" name="Elemento grafico 183" descr="Chiudi contorno">
            <a:extLst>
              <a:ext uri="{FF2B5EF4-FFF2-40B4-BE49-F238E27FC236}">
                <a16:creationId xmlns:a16="http://schemas.microsoft.com/office/drawing/2014/main" id="{6C80C00C-DB86-8A46-49A9-B458932EC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4617" y="1489977"/>
            <a:ext cx="779200" cy="779200"/>
          </a:xfrm>
          <a:prstGeom prst="rect">
            <a:avLst/>
          </a:prstGeom>
        </p:spPr>
      </p:pic>
      <p:grpSp>
        <p:nvGrpSpPr>
          <p:cNvPr id="187" name="Elemento grafico 185" descr="Lampadina contorno">
            <a:extLst>
              <a:ext uri="{FF2B5EF4-FFF2-40B4-BE49-F238E27FC236}">
                <a16:creationId xmlns:a16="http://schemas.microsoft.com/office/drawing/2014/main" id="{63076AE5-2AEE-2253-4470-DEF521B96B84}"/>
              </a:ext>
            </a:extLst>
          </p:cNvPr>
          <p:cNvGrpSpPr/>
          <p:nvPr/>
        </p:nvGrpSpPr>
        <p:grpSpPr>
          <a:xfrm>
            <a:off x="6957893" y="3537701"/>
            <a:ext cx="476250" cy="768847"/>
            <a:chOff x="6958104" y="3477444"/>
            <a:chExt cx="476250" cy="768847"/>
          </a:xfrm>
          <a:solidFill>
            <a:srgbClr val="000000"/>
          </a:solidFill>
        </p:grpSpPr>
        <p:sp>
          <p:nvSpPr>
            <p:cNvPr id="188" name="Figura a mano libera 187">
              <a:extLst>
                <a:ext uri="{FF2B5EF4-FFF2-40B4-BE49-F238E27FC236}">
                  <a16:creationId xmlns:a16="http://schemas.microsoft.com/office/drawing/2014/main" id="{F72E60B2-F58D-D7E3-3658-9DC1B3F5968E}"/>
                </a:ext>
              </a:extLst>
            </p:cNvPr>
            <p:cNvSpPr/>
            <p:nvPr/>
          </p:nvSpPr>
          <p:spPr>
            <a:xfrm>
              <a:off x="6958104" y="3477444"/>
              <a:ext cx="476250" cy="497071"/>
            </a:xfrm>
            <a:custGeom>
              <a:avLst/>
              <a:gdLst>
                <a:gd name="connsiteX0" fmla="*/ 362626 w 476250"/>
                <a:gd name="connsiteY0" fmla="*/ 486956 h 497071"/>
                <a:gd name="connsiteX1" fmla="*/ 418348 w 476250"/>
                <a:gd name="connsiteY1" fmla="*/ 396469 h 497071"/>
                <a:gd name="connsiteX2" fmla="*/ 459686 w 476250"/>
                <a:gd name="connsiteY2" fmla="*/ 328727 h 497071"/>
                <a:gd name="connsiteX3" fmla="*/ 476250 w 476250"/>
                <a:gd name="connsiteY3" fmla="*/ 246288 h 497071"/>
                <a:gd name="connsiteX4" fmla="*/ 476250 w 476250"/>
                <a:gd name="connsiteY4" fmla="*/ 238125 h 497071"/>
                <a:gd name="connsiteX5" fmla="*/ 238125 w 476250"/>
                <a:gd name="connsiteY5" fmla="*/ 0 h 497071"/>
                <a:gd name="connsiteX6" fmla="*/ 0 w 476250"/>
                <a:gd name="connsiteY6" fmla="*/ 238125 h 497071"/>
                <a:gd name="connsiteX7" fmla="*/ 0 w 476250"/>
                <a:gd name="connsiteY7" fmla="*/ 246317 h 497071"/>
                <a:gd name="connsiteX8" fmla="*/ 16573 w 476250"/>
                <a:gd name="connsiteY8" fmla="*/ 328736 h 497071"/>
                <a:gd name="connsiteX9" fmla="*/ 57912 w 476250"/>
                <a:gd name="connsiteY9" fmla="*/ 396478 h 497071"/>
                <a:gd name="connsiteX10" fmla="*/ 113633 w 476250"/>
                <a:gd name="connsiteY10" fmla="*/ 486966 h 497071"/>
                <a:gd name="connsiteX11" fmla="*/ 129931 w 476250"/>
                <a:gd name="connsiteY11" fmla="*/ 497072 h 497071"/>
                <a:gd name="connsiteX12" fmla="*/ 346329 w 476250"/>
                <a:gd name="connsiteY12" fmla="*/ 497072 h 497071"/>
                <a:gd name="connsiteX13" fmla="*/ 362626 w 476250"/>
                <a:gd name="connsiteY13" fmla="*/ 486956 h 497071"/>
                <a:gd name="connsiteX14" fmla="*/ 345758 w 476250"/>
                <a:gd name="connsiteY14" fmla="*/ 478012 h 497071"/>
                <a:gd name="connsiteX15" fmla="*/ 130493 w 476250"/>
                <a:gd name="connsiteY15" fmla="*/ 478012 h 497071"/>
                <a:gd name="connsiteX16" fmla="*/ 72190 w 476250"/>
                <a:gd name="connsiteY16" fmla="*/ 383800 h 497071"/>
                <a:gd name="connsiteX17" fmla="*/ 34385 w 476250"/>
                <a:gd name="connsiteY17" fmla="*/ 321888 h 497071"/>
                <a:gd name="connsiteX18" fmla="*/ 19050 w 476250"/>
                <a:gd name="connsiteY18" fmla="*/ 245983 h 497071"/>
                <a:gd name="connsiteX19" fmla="*/ 19050 w 476250"/>
                <a:gd name="connsiteY19" fmla="*/ 238449 h 497071"/>
                <a:gd name="connsiteX20" fmla="*/ 237963 w 476250"/>
                <a:gd name="connsiteY20" fmla="*/ 19212 h 497071"/>
                <a:gd name="connsiteX21" fmla="*/ 457200 w 476250"/>
                <a:gd name="connsiteY21" fmla="*/ 238125 h 497071"/>
                <a:gd name="connsiteX22" fmla="*/ 457200 w 476250"/>
                <a:gd name="connsiteY22" fmla="*/ 246021 h 497071"/>
                <a:gd name="connsiteX23" fmla="*/ 441912 w 476250"/>
                <a:gd name="connsiteY23" fmla="*/ 321840 h 497071"/>
                <a:gd name="connsiteX24" fmla="*/ 404289 w 476250"/>
                <a:gd name="connsiteY24" fmla="*/ 383610 h 497071"/>
                <a:gd name="connsiteX25" fmla="*/ 345758 w 476250"/>
                <a:gd name="connsiteY25" fmla="*/ 478012 h 49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6250" h="497071">
                  <a:moveTo>
                    <a:pt x="362626" y="486956"/>
                  </a:moveTo>
                  <a:cubicBezTo>
                    <a:pt x="372723" y="466382"/>
                    <a:pt x="396535" y="420281"/>
                    <a:pt x="418348" y="396469"/>
                  </a:cubicBezTo>
                  <a:cubicBezTo>
                    <a:pt x="436046" y="376526"/>
                    <a:pt x="450045" y="353586"/>
                    <a:pt x="459686" y="328727"/>
                  </a:cubicBezTo>
                  <a:cubicBezTo>
                    <a:pt x="469789" y="302370"/>
                    <a:pt x="475388" y="274502"/>
                    <a:pt x="476250" y="246288"/>
                  </a:cubicBezTo>
                  <a:lnTo>
                    <a:pt x="476250" y="238125"/>
                  </a:lnTo>
                  <a:cubicBezTo>
                    <a:pt x="476250" y="106612"/>
                    <a:pt x="369638" y="0"/>
                    <a:pt x="238125" y="0"/>
                  </a:cubicBezTo>
                  <a:cubicBezTo>
                    <a:pt x="106612" y="0"/>
                    <a:pt x="0" y="106612"/>
                    <a:pt x="0" y="238125"/>
                  </a:cubicBezTo>
                  <a:lnTo>
                    <a:pt x="0" y="246317"/>
                  </a:lnTo>
                  <a:cubicBezTo>
                    <a:pt x="867" y="274525"/>
                    <a:pt x="6469" y="302386"/>
                    <a:pt x="16573" y="328736"/>
                  </a:cubicBezTo>
                  <a:cubicBezTo>
                    <a:pt x="26215" y="353596"/>
                    <a:pt x="40214" y="376536"/>
                    <a:pt x="57912" y="396478"/>
                  </a:cubicBezTo>
                  <a:cubicBezTo>
                    <a:pt x="79724" y="420195"/>
                    <a:pt x="103537" y="466411"/>
                    <a:pt x="113633" y="486966"/>
                  </a:cubicBezTo>
                  <a:cubicBezTo>
                    <a:pt x="116707" y="493155"/>
                    <a:pt x="123020" y="497070"/>
                    <a:pt x="129931" y="497072"/>
                  </a:cubicBezTo>
                  <a:lnTo>
                    <a:pt x="346329" y="497072"/>
                  </a:lnTo>
                  <a:cubicBezTo>
                    <a:pt x="353241" y="497068"/>
                    <a:pt x="359555" y="493149"/>
                    <a:pt x="362626" y="486956"/>
                  </a:cubicBezTo>
                  <a:close/>
                  <a:moveTo>
                    <a:pt x="345758" y="478012"/>
                  </a:moveTo>
                  <a:lnTo>
                    <a:pt x="130493" y="478012"/>
                  </a:lnTo>
                  <a:cubicBezTo>
                    <a:pt x="118205" y="453019"/>
                    <a:pt x="94536" y="408099"/>
                    <a:pt x="72190" y="383800"/>
                  </a:cubicBezTo>
                  <a:cubicBezTo>
                    <a:pt x="55999" y="365581"/>
                    <a:pt x="43197" y="344614"/>
                    <a:pt x="34385" y="321888"/>
                  </a:cubicBezTo>
                  <a:cubicBezTo>
                    <a:pt x="25065" y="297622"/>
                    <a:pt x="19881" y="271964"/>
                    <a:pt x="19050" y="245983"/>
                  </a:cubicBezTo>
                  <a:lnTo>
                    <a:pt x="19050" y="238449"/>
                  </a:lnTo>
                  <a:cubicBezTo>
                    <a:pt x="18960" y="117458"/>
                    <a:pt x="116971" y="19301"/>
                    <a:pt x="237963" y="19212"/>
                  </a:cubicBezTo>
                  <a:cubicBezTo>
                    <a:pt x="358955" y="19122"/>
                    <a:pt x="457110" y="117134"/>
                    <a:pt x="457200" y="238125"/>
                  </a:cubicBezTo>
                  <a:lnTo>
                    <a:pt x="457200" y="246021"/>
                  </a:lnTo>
                  <a:cubicBezTo>
                    <a:pt x="456381" y="271971"/>
                    <a:pt x="451214" y="297600"/>
                    <a:pt x="441912" y="321840"/>
                  </a:cubicBezTo>
                  <a:cubicBezTo>
                    <a:pt x="433148" y="344506"/>
                    <a:pt x="420408" y="365425"/>
                    <a:pt x="404289" y="383610"/>
                  </a:cubicBezTo>
                  <a:cubicBezTo>
                    <a:pt x="381629" y="408337"/>
                    <a:pt x="357978" y="453209"/>
                    <a:pt x="345758" y="478012"/>
                  </a:cubicBezTo>
                  <a:close/>
                </a:path>
              </a:pathLst>
            </a:custGeom>
            <a:solidFill>
              <a:srgbClr val="212830"/>
            </a:solidFill>
            <a:ln w="9525" cap="flat">
              <a:noFill/>
              <a:prstDash val="solid"/>
              <a:miter/>
            </a:ln>
          </p:spPr>
          <p:txBody>
            <a:bodyPr rtlCol="0" anchor="ctr"/>
            <a:lstStyle/>
            <a:p>
              <a:endParaRPr lang="it-IT"/>
            </a:p>
          </p:txBody>
        </p:sp>
        <p:sp>
          <p:nvSpPr>
            <p:cNvPr id="189" name="Figura a mano libera 188">
              <a:extLst>
                <a:ext uri="{FF2B5EF4-FFF2-40B4-BE49-F238E27FC236}">
                  <a16:creationId xmlns:a16="http://schemas.microsoft.com/office/drawing/2014/main" id="{BD18C3A0-36FE-E2AD-D8E9-8C3DBCFF00B4}"/>
                </a:ext>
              </a:extLst>
            </p:cNvPr>
            <p:cNvSpPr/>
            <p:nvPr/>
          </p:nvSpPr>
          <p:spPr>
            <a:xfrm>
              <a:off x="7083433" y="4032190"/>
              <a:ext cx="228600" cy="19050"/>
            </a:xfrm>
            <a:custGeom>
              <a:avLst/>
              <a:gdLst>
                <a:gd name="connsiteX0" fmla="*/ 219075 w 228600"/>
                <a:gd name="connsiteY0" fmla="*/ 0 h 19050"/>
                <a:gd name="connsiteX1" fmla="*/ 9525 w 228600"/>
                <a:gd name="connsiteY1" fmla="*/ 0 h 19050"/>
                <a:gd name="connsiteX2" fmla="*/ 0 w 228600"/>
                <a:gd name="connsiteY2" fmla="*/ 9525 h 19050"/>
                <a:gd name="connsiteX3" fmla="*/ 9525 w 228600"/>
                <a:gd name="connsiteY3" fmla="*/ 19050 h 19050"/>
                <a:gd name="connsiteX4" fmla="*/ 219075 w 228600"/>
                <a:gd name="connsiteY4" fmla="*/ 19050 h 19050"/>
                <a:gd name="connsiteX5" fmla="*/ 228600 w 228600"/>
                <a:gd name="connsiteY5" fmla="*/ 9525 h 19050"/>
                <a:gd name="connsiteX6" fmla="*/ 219075 w 22860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19050">
                  <a:moveTo>
                    <a:pt x="219075" y="0"/>
                  </a:moveTo>
                  <a:lnTo>
                    <a:pt x="9525" y="0"/>
                  </a:lnTo>
                  <a:cubicBezTo>
                    <a:pt x="4264" y="0"/>
                    <a:pt x="0" y="4264"/>
                    <a:pt x="0" y="9525"/>
                  </a:cubicBezTo>
                  <a:cubicBezTo>
                    <a:pt x="0" y="14786"/>
                    <a:pt x="4264" y="19050"/>
                    <a:pt x="9525" y="19050"/>
                  </a:cubicBezTo>
                  <a:lnTo>
                    <a:pt x="219075" y="19050"/>
                  </a:lnTo>
                  <a:cubicBezTo>
                    <a:pt x="224336" y="19050"/>
                    <a:pt x="228600" y="14786"/>
                    <a:pt x="228600" y="9525"/>
                  </a:cubicBezTo>
                  <a:cubicBezTo>
                    <a:pt x="228600" y="4264"/>
                    <a:pt x="224336" y="0"/>
                    <a:pt x="219075" y="0"/>
                  </a:cubicBezTo>
                  <a:close/>
                </a:path>
              </a:pathLst>
            </a:custGeom>
            <a:solidFill>
              <a:srgbClr val="000000"/>
            </a:solidFill>
            <a:ln w="9525" cap="flat">
              <a:noFill/>
              <a:prstDash val="solid"/>
              <a:miter/>
            </a:ln>
          </p:spPr>
          <p:txBody>
            <a:bodyPr rtlCol="0" anchor="ctr"/>
            <a:lstStyle/>
            <a:p>
              <a:endParaRPr lang="it-IT"/>
            </a:p>
          </p:txBody>
        </p:sp>
        <p:sp>
          <p:nvSpPr>
            <p:cNvPr id="190" name="Figura a mano libera 189">
              <a:extLst>
                <a:ext uri="{FF2B5EF4-FFF2-40B4-BE49-F238E27FC236}">
                  <a16:creationId xmlns:a16="http://schemas.microsoft.com/office/drawing/2014/main" id="{70EEAA0C-EFC5-E852-CA5D-A9021419FA0A}"/>
                </a:ext>
              </a:extLst>
            </p:cNvPr>
            <p:cNvSpPr/>
            <p:nvPr/>
          </p:nvSpPr>
          <p:spPr>
            <a:xfrm>
              <a:off x="7083433" y="4109618"/>
              <a:ext cx="228600" cy="19050"/>
            </a:xfrm>
            <a:custGeom>
              <a:avLst/>
              <a:gdLst>
                <a:gd name="connsiteX0" fmla="*/ 228600 w 228600"/>
                <a:gd name="connsiteY0" fmla="*/ 9525 h 19050"/>
                <a:gd name="connsiteX1" fmla="*/ 219075 w 228600"/>
                <a:gd name="connsiteY1" fmla="*/ 0 h 19050"/>
                <a:gd name="connsiteX2" fmla="*/ 9525 w 228600"/>
                <a:gd name="connsiteY2" fmla="*/ 0 h 19050"/>
                <a:gd name="connsiteX3" fmla="*/ 0 w 228600"/>
                <a:gd name="connsiteY3" fmla="*/ 9525 h 19050"/>
                <a:gd name="connsiteX4" fmla="*/ 9525 w 228600"/>
                <a:gd name="connsiteY4" fmla="*/ 19050 h 19050"/>
                <a:gd name="connsiteX5" fmla="*/ 219075 w 228600"/>
                <a:gd name="connsiteY5" fmla="*/ 19050 h 19050"/>
                <a:gd name="connsiteX6" fmla="*/ 228600 w 228600"/>
                <a:gd name="connsiteY6"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19050">
                  <a:moveTo>
                    <a:pt x="228600" y="9525"/>
                  </a:moveTo>
                  <a:cubicBezTo>
                    <a:pt x="228600" y="4264"/>
                    <a:pt x="224336" y="0"/>
                    <a:pt x="219075" y="0"/>
                  </a:cubicBezTo>
                  <a:lnTo>
                    <a:pt x="9525" y="0"/>
                  </a:lnTo>
                  <a:cubicBezTo>
                    <a:pt x="4264" y="0"/>
                    <a:pt x="0" y="4264"/>
                    <a:pt x="0" y="9525"/>
                  </a:cubicBezTo>
                  <a:cubicBezTo>
                    <a:pt x="0" y="14786"/>
                    <a:pt x="4264" y="19050"/>
                    <a:pt x="9525" y="19050"/>
                  </a:cubicBezTo>
                  <a:lnTo>
                    <a:pt x="219075" y="19050"/>
                  </a:lnTo>
                  <a:cubicBezTo>
                    <a:pt x="224336" y="19050"/>
                    <a:pt x="228600" y="14786"/>
                    <a:pt x="228600" y="9525"/>
                  </a:cubicBezTo>
                  <a:close/>
                </a:path>
              </a:pathLst>
            </a:custGeom>
            <a:solidFill>
              <a:srgbClr val="000000"/>
            </a:solidFill>
            <a:ln w="9525" cap="flat">
              <a:noFill/>
              <a:prstDash val="solid"/>
              <a:miter/>
            </a:ln>
          </p:spPr>
          <p:txBody>
            <a:bodyPr rtlCol="0" anchor="ctr"/>
            <a:lstStyle/>
            <a:p>
              <a:endParaRPr lang="it-IT"/>
            </a:p>
          </p:txBody>
        </p:sp>
        <p:sp>
          <p:nvSpPr>
            <p:cNvPr id="191" name="Figura a mano libera 190">
              <a:extLst>
                <a:ext uri="{FF2B5EF4-FFF2-40B4-BE49-F238E27FC236}">
                  <a16:creationId xmlns:a16="http://schemas.microsoft.com/office/drawing/2014/main" id="{93D85B0D-0663-F506-0A71-F36B4F02D911}"/>
                </a:ext>
              </a:extLst>
            </p:cNvPr>
            <p:cNvSpPr/>
            <p:nvPr/>
          </p:nvSpPr>
          <p:spPr>
            <a:xfrm>
              <a:off x="7141390" y="4185151"/>
              <a:ext cx="110114" cy="61140"/>
            </a:xfrm>
            <a:custGeom>
              <a:avLst/>
              <a:gdLst>
                <a:gd name="connsiteX0" fmla="*/ 110083 w 110114"/>
                <a:gd name="connsiteY0" fmla="*/ 10287 h 61140"/>
                <a:gd name="connsiteX1" fmla="*/ 101351 w 110114"/>
                <a:gd name="connsiteY1" fmla="*/ 31 h 61140"/>
                <a:gd name="connsiteX2" fmla="*/ 100558 w 110114"/>
                <a:gd name="connsiteY2" fmla="*/ 0 h 61140"/>
                <a:gd name="connsiteX3" fmla="*/ 9556 w 110114"/>
                <a:gd name="connsiteY3" fmla="*/ 0 h 61140"/>
                <a:gd name="connsiteX4" fmla="*/ 0 w 110114"/>
                <a:gd name="connsiteY4" fmla="*/ 9494 h 61140"/>
                <a:gd name="connsiteX5" fmla="*/ 31 w 110114"/>
                <a:gd name="connsiteY5" fmla="*/ 10297 h 61140"/>
                <a:gd name="connsiteX6" fmla="*/ 59395 w 110114"/>
                <a:gd name="connsiteY6" fmla="*/ 60966 h 61140"/>
                <a:gd name="connsiteX7" fmla="*/ 110064 w 110114"/>
                <a:gd name="connsiteY7" fmla="*/ 10297 h 61140"/>
                <a:gd name="connsiteX8" fmla="*/ 55124 w 110114"/>
                <a:gd name="connsiteY8" fmla="*/ 42072 h 61140"/>
                <a:gd name="connsiteX9" fmla="*/ 21501 w 110114"/>
                <a:gd name="connsiteY9" fmla="*/ 19050 h 61140"/>
                <a:gd name="connsiteX10" fmla="*/ 88757 w 110114"/>
                <a:gd name="connsiteY10" fmla="*/ 19050 h 61140"/>
                <a:gd name="connsiteX11" fmla="*/ 55134 w 110114"/>
                <a:gd name="connsiteY11" fmla="*/ 42072 h 6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14" h="61140">
                  <a:moveTo>
                    <a:pt x="110083" y="10287"/>
                  </a:moveTo>
                  <a:cubicBezTo>
                    <a:pt x="110504" y="5044"/>
                    <a:pt x="106594" y="452"/>
                    <a:pt x="101351" y="31"/>
                  </a:cubicBezTo>
                  <a:cubicBezTo>
                    <a:pt x="101087" y="10"/>
                    <a:pt x="100823" y="-1"/>
                    <a:pt x="100558" y="0"/>
                  </a:cubicBezTo>
                  <a:lnTo>
                    <a:pt x="9556" y="0"/>
                  </a:lnTo>
                  <a:cubicBezTo>
                    <a:pt x="4296" y="-17"/>
                    <a:pt x="17" y="4233"/>
                    <a:pt x="0" y="9494"/>
                  </a:cubicBezTo>
                  <a:cubicBezTo>
                    <a:pt x="-1" y="9761"/>
                    <a:pt x="10" y="10030"/>
                    <a:pt x="31" y="10297"/>
                  </a:cubicBezTo>
                  <a:cubicBezTo>
                    <a:pt x="2432" y="40681"/>
                    <a:pt x="29010" y="63367"/>
                    <a:pt x="59395" y="60966"/>
                  </a:cubicBezTo>
                  <a:cubicBezTo>
                    <a:pt x="86444" y="58829"/>
                    <a:pt x="107927" y="37346"/>
                    <a:pt x="110064" y="10297"/>
                  </a:cubicBezTo>
                  <a:close/>
                  <a:moveTo>
                    <a:pt x="55124" y="42072"/>
                  </a:moveTo>
                  <a:cubicBezTo>
                    <a:pt x="40279" y="41943"/>
                    <a:pt x="26989" y="32843"/>
                    <a:pt x="21501" y="19050"/>
                  </a:cubicBezTo>
                  <a:lnTo>
                    <a:pt x="88757" y="19050"/>
                  </a:lnTo>
                  <a:cubicBezTo>
                    <a:pt x="83288" y="32858"/>
                    <a:pt x="69986" y="41966"/>
                    <a:pt x="55134" y="42072"/>
                  </a:cubicBezTo>
                  <a:close/>
                </a:path>
              </a:pathLst>
            </a:custGeom>
            <a:solidFill>
              <a:srgbClr val="000000"/>
            </a:solidFill>
            <a:ln w="9525" cap="flat">
              <a:noFill/>
              <a:prstDash val="solid"/>
              <a:miter/>
            </a:ln>
          </p:spPr>
          <p:txBody>
            <a:bodyPr rtlCol="0" anchor="ctr"/>
            <a:lstStyle/>
            <a:p>
              <a:endParaRPr lang="it-IT"/>
            </a:p>
          </p:txBody>
        </p:sp>
      </p:grpSp>
      <mc:AlternateContent xmlns:mc="http://schemas.openxmlformats.org/markup-compatibility/2006">
        <mc:Choice xmlns:pslz="http://schemas.microsoft.com/office/powerpoint/2016/slidezoom" Requires="pslz">
          <p:graphicFrame>
            <p:nvGraphicFramePr>
              <p:cNvPr id="26" name="Anteprima della diapositiva 25">
                <a:extLst>
                  <a:ext uri="{FF2B5EF4-FFF2-40B4-BE49-F238E27FC236}">
                    <a16:creationId xmlns:a16="http://schemas.microsoft.com/office/drawing/2014/main" id="{EDD302BC-1A54-0832-7A31-8C0A83D6357A}"/>
                  </a:ext>
                </a:extLst>
              </p:cNvPr>
              <p:cNvGraphicFramePr>
                <a:graphicFrameLocks noChangeAspect="1"/>
              </p:cNvGraphicFramePr>
              <p:nvPr>
                <p:extLst>
                  <p:ext uri="{D42A27DB-BD31-4B8C-83A1-F6EECF244321}">
                    <p14:modId xmlns:p14="http://schemas.microsoft.com/office/powerpoint/2010/main" val="2263253460"/>
                  </p:ext>
                </p:extLst>
              </p:nvPr>
            </p:nvGraphicFramePr>
            <p:xfrm>
              <a:off x="1529362" y="2060898"/>
              <a:ext cx="112511" cy="63288"/>
            </p:xfrm>
            <a:graphic>
              <a:graphicData uri="http://schemas.microsoft.com/office/powerpoint/2016/slidezoom">
                <pslz:sldZm>
                  <pslz:sldZmObj sldId="477" cId="3238901900">
                    <pslz:zmPr id="{62C27CBA-452E-F24F-9776-B31C10CCF0AE}" returnToParent="0" transitionDur="1000">
                      <p166:blipFill xmlns:p166="http://schemas.microsoft.com/office/powerpoint/2016/6/main">
                        <a:blip r:embed="rId11"/>
                        <a:stretch>
                          <a:fillRect/>
                        </a:stretch>
                      </p166:blipFill>
                      <p166:spPr xmlns:p166="http://schemas.microsoft.com/office/powerpoint/2016/6/main">
                        <a:xfrm>
                          <a:off x="0" y="0"/>
                          <a:ext cx="112511" cy="63288"/>
                        </a:xfrm>
                        <a:prstGeom prst="rect">
                          <a:avLst/>
                        </a:prstGeom>
                        <a:ln w="3175">
                          <a:solidFill>
                            <a:prstClr val="ltGray"/>
                          </a:solidFill>
                        </a:ln>
                      </p166:spPr>
                    </pslz:zmPr>
                  </pslz:sldZmObj>
                </pslz:sldZm>
              </a:graphicData>
            </a:graphic>
          </p:graphicFrame>
        </mc:Choice>
        <mc:Fallback>
          <p:pic>
            <p:nvPicPr>
              <p:cNvPr id="26" name="Anteprima della diapositiva 25">
                <a:hlinkClick r:id="rId12" action="ppaction://hlinksldjump"/>
                <a:extLst>
                  <a:ext uri="{FF2B5EF4-FFF2-40B4-BE49-F238E27FC236}">
                    <a16:creationId xmlns:a16="http://schemas.microsoft.com/office/drawing/2014/main" id="{EDD302BC-1A54-0832-7A31-8C0A83D6357A}"/>
                  </a:ext>
                </a:extLst>
              </p:cNvPr>
              <p:cNvPicPr>
                <a:picLocks noGrp="1" noRot="1" noChangeAspect="1" noMove="1" noResize="1" noEditPoints="1" noAdjustHandles="1" noChangeArrowheads="1" noChangeShapeType="1"/>
              </p:cNvPicPr>
              <p:nvPr/>
            </p:nvPicPr>
            <p:blipFill>
              <a:blip r:embed="rId11"/>
              <a:stretch>
                <a:fillRect/>
              </a:stretch>
            </p:blipFill>
            <p:spPr>
              <a:xfrm>
                <a:off x="1529362" y="2060898"/>
                <a:ext cx="112511" cy="63288"/>
              </a:xfrm>
              <a:prstGeom prst="rect">
                <a:avLst/>
              </a:prstGeom>
              <a:ln w="3175">
                <a:solidFill>
                  <a:prstClr val="ltGray"/>
                </a:solidFill>
              </a:ln>
            </p:spPr>
          </p:pic>
        </mc:Fallback>
      </mc:AlternateContent>
      <p:sp>
        <p:nvSpPr>
          <p:cNvPr id="10" name="CasellaDiTesto 9">
            <a:extLst>
              <a:ext uri="{FF2B5EF4-FFF2-40B4-BE49-F238E27FC236}">
                <a16:creationId xmlns:a16="http://schemas.microsoft.com/office/drawing/2014/main" id="{5CC89BFA-E308-90C7-0E8F-A47224097BE7}"/>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19</a:t>
            </a:r>
          </a:p>
        </p:txBody>
      </p:sp>
    </p:spTree>
    <p:extLst>
      <p:ext uri="{BB962C8B-B14F-4D97-AF65-F5344CB8AC3E}">
        <p14:creationId xmlns:p14="http://schemas.microsoft.com/office/powerpoint/2010/main" val="36931363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1">
            <a:extLst>
              <a:ext uri="{FF2B5EF4-FFF2-40B4-BE49-F238E27FC236}">
                <a16:creationId xmlns:a16="http://schemas.microsoft.com/office/drawing/2014/main" id="{D1C4DDCE-3272-720A-8A6E-EA9E0655AED4}"/>
              </a:ext>
            </a:extLst>
          </p:cNvPr>
          <p:cNvSpPr>
            <a:spLocks noGrp="1"/>
          </p:cNvSpPr>
          <p:nvPr>
            <p:ph type="title"/>
          </p:nvPr>
        </p:nvSpPr>
        <p:spPr>
          <a:xfrm>
            <a:off x="187710" y="0"/>
            <a:ext cx="3232608" cy="462379"/>
          </a:xfrm>
        </p:spPr>
        <p:txBody>
          <a:bodyPr>
            <a:noAutofit/>
          </a:bodyPr>
          <a:lstStyle/>
          <a:p>
            <a:r>
              <a:rPr lang="it-IT" sz="2400" b="1">
                <a:solidFill>
                  <a:schemeClr val="bg1"/>
                </a:solidFill>
              </a:rPr>
              <a:t>ALLOY 6</a:t>
            </a:r>
          </a:p>
        </p:txBody>
      </p:sp>
      <p:sp>
        <p:nvSpPr>
          <p:cNvPr id="5" name="TextBox 4">
            <a:extLst>
              <a:ext uri="{FF2B5EF4-FFF2-40B4-BE49-F238E27FC236}">
                <a16:creationId xmlns:a16="http://schemas.microsoft.com/office/drawing/2014/main" id="{A022028B-B6E7-B639-CC96-763CF7AC4198}"/>
              </a:ext>
            </a:extLst>
          </p:cNvPr>
          <p:cNvSpPr txBox="1"/>
          <p:nvPr/>
        </p:nvSpPr>
        <p:spPr>
          <a:xfrm>
            <a:off x="187711" y="401558"/>
            <a:ext cx="3420904" cy="415498"/>
          </a:xfrm>
          <a:prstGeom prst="rect">
            <a:avLst/>
          </a:prstGeom>
          <a:noFill/>
        </p:spPr>
        <p:txBody>
          <a:bodyPr wrap="square" rtlCol="0">
            <a:spAutoFit/>
          </a:bodyPr>
          <a:lstStyle/>
          <a:p>
            <a:r>
              <a:rPr lang="it-IT" sz="2100">
                <a:solidFill>
                  <a:schemeClr val="bg1"/>
                </a:solidFill>
                <a:latin typeface="Arial" panose="020B0604020202020204" pitchFamily="34" charset="0"/>
                <a:cs typeface="Arial" panose="020B0604020202020204" pitchFamily="34" charset="0"/>
              </a:rPr>
              <a:t>Lesson </a:t>
            </a:r>
            <a:r>
              <a:rPr lang="it-IT" sz="2100" err="1">
                <a:solidFill>
                  <a:schemeClr val="bg1"/>
                </a:solidFill>
                <a:latin typeface="Arial" panose="020B0604020202020204" pitchFamily="34" charset="0"/>
                <a:cs typeface="Arial" panose="020B0604020202020204" pitchFamily="34" charset="0"/>
              </a:rPr>
              <a:t>objectives</a:t>
            </a:r>
            <a:endParaRPr lang="en-US" sz="2100">
              <a:solidFill>
                <a:schemeClr val="bg1"/>
              </a:solidFill>
              <a:latin typeface="Arial" panose="020B0604020202020204" pitchFamily="34" charset="0"/>
              <a:cs typeface="Arial" panose="020B0604020202020204" pitchFamily="34" charset="0"/>
            </a:endParaRPr>
          </a:p>
        </p:txBody>
      </p:sp>
      <p:sp>
        <p:nvSpPr>
          <p:cNvPr id="13" name="CasellaDiTesto 6">
            <a:extLst>
              <a:ext uri="{FF2B5EF4-FFF2-40B4-BE49-F238E27FC236}">
                <a16:creationId xmlns:a16="http://schemas.microsoft.com/office/drawing/2014/main" id="{508C00F6-4528-DE2E-4818-BFBFFEF769AD}"/>
              </a:ext>
            </a:extLst>
          </p:cNvPr>
          <p:cNvSpPr txBox="1"/>
          <p:nvPr/>
        </p:nvSpPr>
        <p:spPr>
          <a:xfrm>
            <a:off x="901381" y="1474351"/>
            <a:ext cx="7966172" cy="415498"/>
          </a:xfrm>
          <a:prstGeom prst="rect">
            <a:avLst/>
          </a:prstGeom>
          <a:solidFill>
            <a:schemeClr val="accent3">
              <a:lumMod val="20000"/>
              <a:lumOff val="80000"/>
            </a:schemeClr>
          </a:solidFill>
          <a:ln w="38100">
            <a:solidFill>
              <a:srgbClr val="00B050"/>
            </a:solidFill>
          </a:ln>
        </p:spPr>
        <p:txBody>
          <a:bodyPr wrap="square">
            <a:spAutoFit/>
          </a:bodyPr>
          <a:lstStyle/>
          <a:p>
            <a:pPr algn="ctr"/>
            <a:r>
              <a:rPr lang="it-IT" sz="2100">
                <a:latin typeface="Arial" panose="020B0604020202020204" pitchFamily="34" charset="0"/>
                <a:cs typeface="Arial" panose="020B0604020202020204" pitchFamily="34" charset="0"/>
              </a:rPr>
              <a:t>To </a:t>
            </a:r>
            <a:r>
              <a:rPr lang="it-IT" sz="2100" err="1">
                <a:latin typeface="Arial" panose="020B0604020202020204" pitchFamily="34" charset="0"/>
                <a:cs typeface="Arial" panose="020B0604020202020204" pitchFamily="34" charset="0"/>
              </a:rPr>
              <a:t>understand</a:t>
            </a:r>
            <a:r>
              <a:rPr lang="it-IT" sz="2100">
                <a:latin typeface="Arial" panose="020B0604020202020204" pitchFamily="34" charset="0"/>
                <a:cs typeface="Arial" panose="020B0604020202020204" pitchFamily="34" charset="0"/>
              </a:rPr>
              <a:t> </a:t>
            </a:r>
            <a:r>
              <a:rPr lang="it-IT" sz="2100" err="1">
                <a:latin typeface="Arial" panose="020B0604020202020204" pitchFamily="34" charset="0"/>
                <a:cs typeface="Arial" panose="020B0604020202020204" pitchFamily="34" charset="0"/>
              </a:rPr>
              <a:t>how</a:t>
            </a:r>
            <a:r>
              <a:rPr lang="it-IT" sz="2100">
                <a:latin typeface="Arial" panose="020B0604020202020204" pitchFamily="34" charset="0"/>
                <a:cs typeface="Arial" panose="020B0604020202020204" pitchFamily="34" charset="0"/>
              </a:rPr>
              <a:t> </a:t>
            </a:r>
            <a:r>
              <a:rPr lang="it-IT" sz="2100" err="1">
                <a:latin typeface="Arial" panose="020B0604020202020204" pitchFamily="34" charset="0"/>
                <a:cs typeface="Arial" panose="020B0604020202020204" pitchFamily="34" charset="0"/>
              </a:rPr>
              <a:t>Alloy</a:t>
            </a:r>
            <a:r>
              <a:rPr lang="it-IT" sz="2100">
                <a:latin typeface="Arial" panose="020B0604020202020204" pitchFamily="34" charset="0"/>
                <a:cs typeface="Arial" panose="020B0604020202020204" pitchFamily="34" charset="0"/>
              </a:rPr>
              <a:t> 5 deals with </a:t>
            </a:r>
            <a:r>
              <a:rPr lang="it-IT" sz="2100" b="1" err="1">
                <a:latin typeface="Arial" panose="020B0604020202020204" pitchFamily="34" charset="0"/>
                <a:cs typeface="Arial" panose="020B0604020202020204" pitchFamily="34" charset="0"/>
              </a:rPr>
              <a:t>dynamic</a:t>
            </a:r>
            <a:r>
              <a:rPr lang="it-IT" sz="2100" b="1">
                <a:latin typeface="Arial" panose="020B0604020202020204" pitchFamily="34" charset="0"/>
                <a:cs typeface="Arial" panose="020B0604020202020204" pitchFamily="34" charset="0"/>
              </a:rPr>
              <a:t> </a:t>
            </a:r>
            <a:r>
              <a:rPr lang="it-IT" sz="2100" b="1" err="1">
                <a:latin typeface="Arial" panose="020B0604020202020204" pitchFamily="34" charset="0"/>
                <a:cs typeface="Arial" panose="020B0604020202020204" pitchFamily="34" charset="0"/>
              </a:rPr>
              <a:t>modeling</a:t>
            </a:r>
            <a:endParaRPr lang="it-IT" sz="2100" b="1">
              <a:latin typeface="Arial" panose="020B0604020202020204" pitchFamily="34" charset="0"/>
              <a:cs typeface="Arial" panose="020B0604020202020204" pitchFamily="34" charset="0"/>
            </a:endParaRPr>
          </a:p>
        </p:txBody>
      </p:sp>
      <p:pic>
        <p:nvPicPr>
          <p:cNvPr id="14" name="Elemento grafico 14" descr="Tiro a segno contorno">
            <a:extLst>
              <a:ext uri="{FF2B5EF4-FFF2-40B4-BE49-F238E27FC236}">
                <a16:creationId xmlns:a16="http://schemas.microsoft.com/office/drawing/2014/main" id="{78AEE502-764E-CE07-13E5-61EA6A71051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478" y="1330904"/>
            <a:ext cx="685800" cy="685800"/>
          </a:xfrm>
          <a:prstGeom prst="rect">
            <a:avLst/>
          </a:prstGeom>
        </p:spPr>
      </p:pic>
      <p:sp>
        <p:nvSpPr>
          <p:cNvPr id="17" name="CasellaDiTesto 6">
            <a:extLst>
              <a:ext uri="{FF2B5EF4-FFF2-40B4-BE49-F238E27FC236}">
                <a16:creationId xmlns:a16="http://schemas.microsoft.com/office/drawing/2014/main" id="{7CCEE47E-E50D-B339-A7EE-3770C8641650}"/>
              </a:ext>
            </a:extLst>
          </p:cNvPr>
          <p:cNvSpPr txBox="1"/>
          <p:nvPr/>
        </p:nvSpPr>
        <p:spPr>
          <a:xfrm>
            <a:off x="901382" y="2359355"/>
            <a:ext cx="7966172" cy="738664"/>
          </a:xfrm>
          <a:prstGeom prst="rect">
            <a:avLst/>
          </a:prstGeom>
          <a:solidFill>
            <a:schemeClr val="accent3">
              <a:lumMod val="20000"/>
              <a:lumOff val="80000"/>
            </a:schemeClr>
          </a:solidFill>
          <a:ln w="38100">
            <a:solidFill>
              <a:srgbClr val="00B050"/>
            </a:solidFill>
          </a:ln>
        </p:spPr>
        <p:txBody>
          <a:bodyPr wrap="square">
            <a:spAutoFit/>
          </a:bodyPr>
          <a:lstStyle/>
          <a:p>
            <a:pPr algn="ctr"/>
            <a:r>
              <a:rPr lang="it-IT" sz="2100">
                <a:latin typeface="Arial" panose="020B0604020202020204" pitchFamily="34" charset="0"/>
                <a:cs typeface="Arial" panose="020B0604020202020204" pitchFamily="34" charset="0"/>
              </a:rPr>
              <a:t>To </a:t>
            </a:r>
            <a:r>
              <a:rPr lang="it-IT" sz="2100" err="1">
                <a:latin typeface="Arial" panose="020B0604020202020204" pitchFamily="34" charset="0"/>
                <a:cs typeface="Arial" panose="020B0604020202020204" pitchFamily="34" charset="0"/>
              </a:rPr>
              <a:t>understand</a:t>
            </a:r>
            <a:r>
              <a:rPr lang="it-IT" sz="2100">
                <a:latin typeface="Arial" panose="020B0604020202020204" pitchFamily="34" charset="0"/>
                <a:cs typeface="Arial" panose="020B0604020202020204" pitchFamily="34" charset="0"/>
              </a:rPr>
              <a:t> </a:t>
            </a:r>
            <a:r>
              <a:rPr lang="it-IT" sz="2100" err="1">
                <a:latin typeface="Arial" panose="020B0604020202020204" pitchFamily="34" charset="0"/>
                <a:cs typeface="Arial" panose="020B0604020202020204" pitchFamily="34" charset="0"/>
              </a:rPr>
              <a:t>which</a:t>
            </a:r>
            <a:r>
              <a:rPr lang="it-IT" sz="2100">
                <a:latin typeface="Arial" panose="020B0604020202020204" pitchFamily="34" charset="0"/>
                <a:cs typeface="Arial" panose="020B0604020202020204" pitchFamily="34" charset="0"/>
              </a:rPr>
              <a:t> are the </a:t>
            </a:r>
            <a:r>
              <a:rPr lang="it-IT" sz="2100" b="1" err="1">
                <a:latin typeface="Arial" panose="020B0604020202020204" pitchFamily="34" charset="0"/>
                <a:cs typeface="Arial" panose="020B0604020202020204" pitchFamily="34" charset="0"/>
              </a:rPr>
              <a:t>limitations</a:t>
            </a:r>
            <a:r>
              <a:rPr lang="it-IT" sz="2100">
                <a:latin typeface="Arial" panose="020B0604020202020204" pitchFamily="34" charset="0"/>
                <a:cs typeface="Arial" panose="020B0604020202020204" pitchFamily="34" charset="0"/>
              </a:rPr>
              <a:t> of the </a:t>
            </a:r>
            <a:r>
              <a:rPr lang="it-IT" sz="2100" b="1" err="1">
                <a:latin typeface="Arial" panose="020B0604020202020204" pitchFamily="34" charset="0"/>
                <a:cs typeface="Arial" panose="020B0604020202020204" pitchFamily="34" charset="0"/>
              </a:rPr>
              <a:t>dynamic</a:t>
            </a:r>
            <a:r>
              <a:rPr lang="it-IT" sz="2100" b="1">
                <a:latin typeface="Arial" panose="020B0604020202020204" pitchFamily="34" charset="0"/>
                <a:cs typeface="Arial" panose="020B0604020202020204" pitchFamily="34" charset="0"/>
              </a:rPr>
              <a:t> </a:t>
            </a:r>
            <a:r>
              <a:rPr lang="it-IT" sz="2100" b="1" err="1">
                <a:latin typeface="Arial" panose="020B0604020202020204" pitchFamily="34" charset="0"/>
                <a:cs typeface="Arial" panose="020B0604020202020204" pitchFamily="34" charset="0"/>
              </a:rPr>
              <a:t>modeling</a:t>
            </a:r>
            <a:r>
              <a:rPr lang="it-IT" sz="2100" b="1">
                <a:latin typeface="Arial" panose="020B0604020202020204" pitchFamily="34" charset="0"/>
                <a:cs typeface="Arial" panose="020B0604020202020204" pitchFamily="34" charset="0"/>
              </a:rPr>
              <a:t> </a:t>
            </a:r>
            <a:r>
              <a:rPr lang="it-IT" sz="2100">
                <a:latin typeface="Arial" panose="020B0604020202020204" pitchFamily="34" charset="0"/>
                <a:cs typeface="Arial" panose="020B0604020202020204" pitchFamily="34" charset="0"/>
              </a:rPr>
              <a:t>in </a:t>
            </a:r>
            <a:r>
              <a:rPr lang="it-IT" sz="2100" err="1">
                <a:latin typeface="Arial" panose="020B0604020202020204" pitchFamily="34" charset="0"/>
                <a:cs typeface="Arial" panose="020B0604020202020204" pitchFamily="34" charset="0"/>
              </a:rPr>
              <a:t>Alloy</a:t>
            </a:r>
            <a:r>
              <a:rPr lang="it-IT" sz="2100">
                <a:latin typeface="Arial" panose="020B0604020202020204" pitchFamily="34" charset="0"/>
                <a:cs typeface="Arial" panose="020B0604020202020204" pitchFamily="34" charset="0"/>
              </a:rPr>
              <a:t> 5 and </a:t>
            </a:r>
            <a:r>
              <a:rPr lang="it-IT" sz="2100" err="1">
                <a:latin typeface="Arial" panose="020B0604020202020204" pitchFamily="34" charset="0"/>
                <a:cs typeface="Arial" panose="020B0604020202020204" pitchFamily="34" charset="0"/>
              </a:rPr>
              <a:t>why</a:t>
            </a:r>
            <a:r>
              <a:rPr lang="it-IT" sz="2100">
                <a:latin typeface="Arial" panose="020B0604020202020204" pitchFamily="34" charset="0"/>
                <a:cs typeface="Arial" panose="020B0604020202020204" pitchFamily="34" charset="0"/>
              </a:rPr>
              <a:t> </a:t>
            </a:r>
            <a:r>
              <a:rPr lang="it-IT" sz="2100" err="1">
                <a:latin typeface="Arial" panose="020B0604020202020204" pitchFamily="34" charset="0"/>
                <a:cs typeface="Arial" panose="020B0604020202020204" pitchFamily="34" charset="0"/>
              </a:rPr>
              <a:t>Alloy</a:t>
            </a:r>
            <a:r>
              <a:rPr lang="it-IT" sz="2100">
                <a:latin typeface="Arial" panose="020B0604020202020204" pitchFamily="34" charset="0"/>
                <a:cs typeface="Arial" panose="020B0604020202020204" pitchFamily="34" charset="0"/>
              </a:rPr>
              <a:t> </a:t>
            </a:r>
            <a:r>
              <a:rPr lang="it-IT" sz="2100" err="1">
                <a:latin typeface="Arial" panose="020B0604020202020204" pitchFamily="34" charset="0"/>
                <a:cs typeface="Arial" panose="020B0604020202020204" pitchFamily="34" charset="0"/>
              </a:rPr>
              <a:t>needed</a:t>
            </a:r>
            <a:r>
              <a:rPr lang="it-IT" sz="2100">
                <a:latin typeface="Arial" panose="020B0604020202020204" pitchFamily="34" charset="0"/>
                <a:cs typeface="Arial" panose="020B0604020202020204" pitchFamily="34" charset="0"/>
              </a:rPr>
              <a:t> a </a:t>
            </a:r>
            <a:r>
              <a:rPr lang="it-IT" sz="2100" b="1">
                <a:latin typeface="Arial" panose="020B0604020202020204" pitchFamily="34" charset="0"/>
                <a:cs typeface="Arial" panose="020B0604020202020204" pitchFamily="34" charset="0"/>
              </a:rPr>
              <a:t>new </a:t>
            </a:r>
            <a:r>
              <a:rPr lang="it-IT" sz="2100" b="1" err="1">
                <a:latin typeface="Arial" panose="020B0604020202020204" pitchFamily="34" charset="0"/>
                <a:cs typeface="Arial" panose="020B0604020202020204" pitchFamily="34" charset="0"/>
              </a:rPr>
              <a:t>version</a:t>
            </a:r>
            <a:endParaRPr lang="it-IT" sz="2100" b="1">
              <a:latin typeface="Arial" panose="020B0604020202020204" pitchFamily="34" charset="0"/>
              <a:cs typeface="Arial" panose="020B0604020202020204" pitchFamily="34" charset="0"/>
            </a:endParaRPr>
          </a:p>
        </p:txBody>
      </p:sp>
      <p:pic>
        <p:nvPicPr>
          <p:cNvPr id="18" name="Elemento grafico 14" descr="Tiro a segno contorno">
            <a:extLst>
              <a:ext uri="{FF2B5EF4-FFF2-40B4-BE49-F238E27FC236}">
                <a16:creationId xmlns:a16="http://schemas.microsoft.com/office/drawing/2014/main" id="{1D9A54CD-7BBE-1562-37FE-CDE8562BD3B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478" y="2389135"/>
            <a:ext cx="685800" cy="685800"/>
          </a:xfrm>
          <a:prstGeom prst="rect">
            <a:avLst/>
          </a:prstGeom>
        </p:spPr>
      </p:pic>
      <p:sp>
        <p:nvSpPr>
          <p:cNvPr id="19" name="CasellaDiTesto 6">
            <a:extLst>
              <a:ext uri="{FF2B5EF4-FFF2-40B4-BE49-F238E27FC236}">
                <a16:creationId xmlns:a16="http://schemas.microsoft.com/office/drawing/2014/main" id="{27FEBD56-B2B4-5DF6-DB48-360B1C4E96A7}"/>
              </a:ext>
            </a:extLst>
          </p:cNvPr>
          <p:cNvSpPr txBox="1"/>
          <p:nvPr/>
        </p:nvSpPr>
        <p:spPr>
          <a:xfrm>
            <a:off x="901382" y="3567523"/>
            <a:ext cx="7966172" cy="415498"/>
          </a:xfrm>
          <a:prstGeom prst="rect">
            <a:avLst/>
          </a:prstGeom>
          <a:solidFill>
            <a:schemeClr val="accent3">
              <a:lumMod val="20000"/>
              <a:lumOff val="80000"/>
            </a:schemeClr>
          </a:solidFill>
          <a:ln w="38100">
            <a:solidFill>
              <a:srgbClr val="00B050"/>
            </a:solidFill>
          </a:ln>
        </p:spPr>
        <p:txBody>
          <a:bodyPr wrap="square">
            <a:spAutoFit/>
          </a:bodyPr>
          <a:lstStyle/>
          <a:p>
            <a:pPr algn="ctr"/>
            <a:r>
              <a:rPr lang="it-IT" sz="2100">
                <a:latin typeface="Arial" panose="020B0604020202020204" pitchFamily="34" charset="0"/>
                <a:cs typeface="Arial" panose="020B0604020202020204" pitchFamily="34" charset="0"/>
              </a:rPr>
              <a:t>To </a:t>
            </a:r>
            <a:r>
              <a:rPr lang="it-IT" sz="2100" err="1">
                <a:latin typeface="Arial" panose="020B0604020202020204" pitchFamily="34" charset="0"/>
                <a:cs typeface="Arial" panose="020B0604020202020204" pitchFamily="34" charset="0"/>
              </a:rPr>
              <a:t>understand</a:t>
            </a:r>
            <a:r>
              <a:rPr lang="it-IT" sz="2100">
                <a:latin typeface="Arial" panose="020B0604020202020204" pitchFamily="34" charset="0"/>
                <a:cs typeface="Arial" panose="020B0604020202020204" pitchFamily="34" charset="0"/>
              </a:rPr>
              <a:t> </a:t>
            </a:r>
            <a:r>
              <a:rPr lang="it-IT" sz="2100" err="1">
                <a:latin typeface="Arial" panose="020B0604020202020204" pitchFamily="34" charset="0"/>
                <a:cs typeface="Arial" panose="020B0604020202020204" pitchFamily="34" charset="0"/>
              </a:rPr>
              <a:t>which</a:t>
            </a:r>
            <a:r>
              <a:rPr lang="it-IT" sz="2100">
                <a:latin typeface="Arial" panose="020B0604020202020204" pitchFamily="34" charset="0"/>
                <a:cs typeface="Arial" panose="020B0604020202020204" pitchFamily="34" charset="0"/>
              </a:rPr>
              <a:t> are the </a:t>
            </a:r>
            <a:r>
              <a:rPr lang="it-IT" sz="2100" b="1">
                <a:latin typeface="Arial" panose="020B0604020202020204" pitchFamily="34" charset="0"/>
                <a:cs typeface="Arial" panose="020B0604020202020204" pitchFamily="34" charset="0"/>
              </a:rPr>
              <a:t>new features </a:t>
            </a:r>
            <a:r>
              <a:rPr lang="it-IT" sz="2100" err="1">
                <a:latin typeface="Arial" panose="020B0604020202020204" pitchFamily="34" charset="0"/>
                <a:cs typeface="Arial" panose="020B0604020202020204" pitchFamily="34" charset="0"/>
              </a:rPr>
              <a:t>introduced</a:t>
            </a:r>
            <a:r>
              <a:rPr lang="it-IT" sz="2100">
                <a:latin typeface="Arial" panose="020B0604020202020204" pitchFamily="34" charset="0"/>
                <a:cs typeface="Arial" panose="020B0604020202020204" pitchFamily="34" charset="0"/>
              </a:rPr>
              <a:t> in </a:t>
            </a:r>
            <a:r>
              <a:rPr lang="it-IT" sz="2100" b="1" err="1">
                <a:latin typeface="Arial" panose="020B0604020202020204" pitchFamily="34" charset="0"/>
                <a:cs typeface="Arial" panose="020B0604020202020204" pitchFamily="34" charset="0"/>
              </a:rPr>
              <a:t>Alloy</a:t>
            </a:r>
            <a:r>
              <a:rPr lang="it-IT" sz="2100" b="1">
                <a:latin typeface="Arial" panose="020B0604020202020204" pitchFamily="34" charset="0"/>
                <a:cs typeface="Arial" panose="020B0604020202020204" pitchFamily="34" charset="0"/>
              </a:rPr>
              <a:t> 6</a:t>
            </a:r>
          </a:p>
        </p:txBody>
      </p:sp>
      <p:pic>
        <p:nvPicPr>
          <p:cNvPr id="20" name="Elemento grafico 14" descr="Tiro a segno contorno">
            <a:extLst>
              <a:ext uri="{FF2B5EF4-FFF2-40B4-BE49-F238E27FC236}">
                <a16:creationId xmlns:a16="http://schemas.microsoft.com/office/drawing/2014/main" id="{AD930B1E-C65D-6979-9356-BDC1A53174F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479" y="3420830"/>
            <a:ext cx="685800" cy="685800"/>
          </a:xfrm>
          <a:prstGeom prst="rect">
            <a:avLst/>
          </a:prstGeom>
        </p:spPr>
      </p:pic>
      <p:sp>
        <p:nvSpPr>
          <p:cNvPr id="21" name="TextBox 20">
            <a:extLst>
              <a:ext uri="{FF2B5EF4-FFF2-40B4-BE49-F238E27FC236}">
                <a16:creationId xmlns:a16="http://schemas.microsoft.com/office/drawing/2014/main" id="{3A7DDC53-0836-BB1D-6377-1A3C49C071C3}"/>
              </a:ext>
            </a:extLst>
          </p:cNvPr>
          <p:cNvSpPr txBox="1"/>
          <p:nvPr/>
        </p:nvSpPr>
        <p:spPr>
          <a:xfrm>
            <a:off x="8617838" y="198422"/>
            <a:ext cx="338452" cy="415498"/>
          </a:xfrm>
          <a:prstGeom prst="rect">
            <a:avLst/>
          </a:prstGeom>
          <a:noFill/>
        </p:spPr>
        <p:txBody>
          <a:bodyPr wrap="square" rtlCol="0">
            <a:spAutoFit/>
          </a:bodyPr>
          <a:lstStyle/>
          <a:p>
            <a:r>
              <a:rPr lang="en-US" sz="2100">
                <a:solidFill>
                  <a:schemeClr val="bg1"/>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3238901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3" name="Google Shape;2590;p30">
            <a:extLst>
              <a:ext uri="{FF2B5EF4-FFF2-40B4-BE49-F238E27FC236}">
                <a16:creationId xmlns:a16="http://schemas.microsoft.com/office/drawing/2014/main" id="{D802779A-DDBB-5AEC-F60B-99F0263BAB0C}"/>
              </a:ext>
            </a:extLst>
          </p:cNvPr>
          <p:cNvSpPr/>
          <p:nvPr/>
        </p:nvSpPr>
        <p:spPr>
          <a:xfrm>
            <a:off x="697572" y="2807694"/>
            <a:ext cx="7598702" cy="6776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91;p30">
            <a:extLst>
              <a:ext uri="{FF2B5EF4-FFF2-40B4-BE49-F238E27FC236}">
                <a16:creationId xmlns:a16="http://schemas.microsoft.com/office/drawing/2014/main" id="{9DD1F260-039E-B174-8CEB-CBBE9AF4C9E0}"/>
              </a:ext>
            </a:extLst>
          </p:cNvPr>
          <p:cNvSpPr/>
          <p:nvPr/>
        </p:nvSpPr>
        <p:spPr>
          <a:xfrm>
            <a:off x="562113" y="2763213"/>
            <a:ext cx="157730" cy="158677"/>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92;p30">
            <a:extLst>
              <a:ext uri="{FF2B5EF4-FFF2-40B4-BE49-F238E27FC236}">
                <a16:creationId xmlns:a16="http://schemas.microsoft.com/office/drawing/2014/main" id="{BFE45300-51C0-B987-A344-46551BA7E86D}"/>
              </a:ext>
            </a:extLst>
          </p:cNvPr>
          <p:cNvSpPr/>
          <p:nvPr/>
        </p:nvSpPr>
        <p:spPr>
          <a:xfrm>
            <a:off x="8221731" y="2763213"/>
            <a:ext cx="157730" cy="158677"/>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3;p30">
            <a:extLst>
              <a:ext uri="{FF2B5EF4-FFF2-40B4-BE49-F238E27FC236}">
                <a16:creationId xmlns:a16="http://schemas.microsoft.com/office/drawing/2014/main" id="{951D77AA-F632-E87B-CF12-2BC035049FE6}"/>
              </a:ext>
            </a:extLst>
          </p:cNvPr>
          <p:cNvSpPr/>
          <p:nvPr/>
        </p:nvSpPr>
        <p:spPr>
          <a:xfrm>
            <a:off x="1463827" y="2741919"/>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4;p30">
            <a:extLst>
              <a:ext uri="{FF2B5EF4-FFF2-40B4-BE49-F238E27FC236}">
                <a16:creationId xmlns:a16="http://schemas.microsoft.com/office/drawing/2014/main" id="{F07C83B8-B0B4-040C-72A7-AF96C3C9C99B}"/>
              </a:ext>
            </a:extLst>
          </p:cNvPr>
          <p:cNvSpPr/>
          <p:nvPr/>
        </p:nvSpPr>
        <p:spPr>
          <a:xfrm>
            <a:off x="1474458" y="2762724"/>
            <a:ext cx="179023" cy="159257"/>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5;p30">
            <a:extLst>
              <a:ext uri="{FF2B5EF4-FFF2-40B4-BE49-F238E27FC236}">
                <a16:creationId xmlns:a16="http://schemas.microsoft.com/office/drawing/2014/main" id="{7A691DBC-A3BB-9434-3952-7AC2C524E489}"/>
              </a:ext>
            </a:extLst>
          </p:cNvPr>
          <p:cNvSpPr/>
          <p:nvPr/>
        </p:nvSpPr>
        <p:spPr>
          <a:xfrm>
            <a:off x="1479316" y="2791258"/>
            <a:ext cx="162557" cy="130693"/>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6;p30">
            <a:extLst>
              <a:ext uri="{FF2B5EF4-FFF2-40B4-BE49-F238E27FC236}">
                <a16:creationId xmlns:a16="http://schemas.microsoft.com/office/drawing/2014/main" id="{383017E8-595C-4FB2-13C8-811741A6F745}"/>
              </a:ext>
            </a:extLst>
          </p:cNvPr>
          <p:cNvSpPr/>
          <p:nvPr/>
        </p:nvSpPr>
        <p:spPr>
          <a:xfrm>
            <a:off x="931218" y="1317740"/>
            <a:ext cx="1258752" cy="144642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8;p30">
            <a:extLst>
              <a:ext uri="{FF2B5EF4-FFF2-40B4-BE49-F238E27FC236}">
                <a16:creationId xmlns:a16="http://schemas.microsoft.com/office/drawing/2014/main" id="{8B8C1FBC-40B6-F03E-4A59-2BC2F70085C4}"/>
              </a:ext>
            </a:extLst>
          </p:cNvPr>
          <p:cNvSpPr/>
          <p:nvPr/>
        </p:nvSpPr>
        <p:spPr>
          <a:xfrm>
            <a:off x="4682146" y="1259696"/>
            <a:ext cx="1258752" cy="144642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2;p30">
            <a:extLst>
              <a:ext uri="{FF2B5EF4-FFF2-40B4-BE49-F238E27FC236}">
                <a16:creationId xmlns:a16="http://schemas.microsoft.com/office/drawing/2014/main" id="{ECC0734C-8F6D-A76F-F20A-92E6AF40C20F}"/>
              </a:ext>
            </a:extLst>
          </p:cNvPr>
          <p:cNvSpPr/>
          <p:nvPr/>
        </p:nvSpPr>
        <p:spPr>
          <a:xfrm>
            <a:off x="2799931" y="3027317"/>
            <a:ext cx="1259699" cy="1447398"/>
          </a:xfrm>
          <a:custGeom>
            <a:avLst/>
            <a:gdLst/>
            <a:ahLst/>
            <a:cxnLst/>
            <a:rect l="l" t="t" r="r" b="b"/>
            <a:pathLst>
              <a:path w="41234" h="47378" extrusionOk="0">
                <a:moveTo>
                  <a:pt x="20617" y="1"/>
                </a:moveTo>
                <a:lnTo>
                  <a:pt x="16848" y="6493"/>
                </a:lnTo>
                <a:cubicBezTo>
                  <a:pt x="7284" y="8266"/>
                  <a:pt x="0" y="16659"/>
                  <a:pt x="0" y="26761"/>
                </a:cubicBezTo>
                <a:cubicBezTo>
                  <a:pt x="0" y="38130"/>
                  <a:pt x="9248" y="47377"/>
                  <a:pt x="20617" y="47377"/>
                </a:cubicBezTo>
                <a:cubicBezTo>
                  <a:pt x="31986" y="47377"/>
                  <a:pt x="41233" y="38130"/>
                  <a:pt x="41233" y="26761"/>
                </a:cubicBezTo>
                <a:cubicBezTo>
                  <a:pt x="41233" y="16659"/>
                  <a:pt x="33950" y="8266"/>
                  <a:pt x="24354" y="6493"/>
                </a:cubicBezTo>
                <a:lnTo>
                  <a:pt x="2061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4;p30">
            <a:extLst>
              <a:ext uri="{FF2B5EF4-FFF2-40B4-BE49-F238E27FC236}">
                <a16:creationId xmlns:a16="http://schemas.microsoft.com/office/drawing/2014/main" id="{B39AB708-FB31-D306-9175-12DC0495A7BF}"/>
              </a:ext>
            </a:extLst>
          </p:cNvPr>
          <p:cNvSpPr/>
          <p:nvPr/>
        </p:nvSpPr>
        <p:spPr>
          <a:xfrm>
            <a:off x="1519947" y="3027317"/>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5;p30">
            <a:extLst>
              <a:ext uri="{FF2B5EF4-FFF2-40B4-BE49-F238E27FC236}">
                <a16:creationId xmlns:a16="http://schemas.microsoft.com/office/drawing/2014/main" id="{7EA74F73-7996-8D8A-97F4-4574002C8F81}"/>
              </a:ext>
            </a:extLst>
          </p:cNvPr>
          <p:cNvSpPr/>
          <p:nvPr/>
        </p:nvSpPr>
        <p:spPr>
          <a:xfrm>
            <a:off x="1519947" y="3185994"/>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6;p30">
            <a:extLst>
              <a:ext uri="{FF2B5EF4-FFF2-40B4-BE49-F238E27FC236}">
                <a16:creationId xmlns:a16="http://schemas.microsoft.com/office/drawing/2014/main" id="{8C9A40D8-9FAB-C3D5-9A4F-7ADA481B59EA}"/>
              </a:ext>
            </a:extLst>
          </p:cNvPr>
          <p:cNvSpPr/>
          <p:nvPr/>
        </p:nvSpPr>
        <p:spPr>
          <a:xfrm>
            <a:off x="1519947" y="3343693"/>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7;p30">
            <a:extLst>
              <a:ext uri="{FF2B5EF4-FFF2-40B4-BE49-F238E27FC236}">
                <a16:creationId xmlns:a16="http://schemas.microsoft.com/office/drawing/2014/main" id="{E9F28E66-CCC3-1886-5426-B22D869DF0C8}"/>
              </a:ext>
            </a:extLst>
          </p:cNvPr>
          <p:cNvSpPr/>
          <p:nvPr/>
        </p:nvSpPr>
        <p:spPr>
          <a:xfrm>
            <a:off x="1519947" y="3502370"/>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3;p30">
            <a:extLst>
              <a:ext uri="{FF2B5EF4-FFF2-40B4-BE49-F238E27FC236}">
                <a16:creationId xmlns:a16="http://schemas.microsoft.com/office/drawing/2014/main" id="{F7B976E7-A454-4194-DB59-EB36BA24A22F}"/>
              </a:ext>
            </a:extLst>
          </p:cNvPr>
          <p:cNvSpPr/>
          <p:nvPr/>
        </p:nvSpPr>
        <p:spPr>
          <a:xfrm>
            <a:off x="1553797" y="1670928"/>
            <a:ext cx="6813" cy="36782"/>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34;p30">
            <a:extLst>
              <a:ext uri="{FF2B5EF4-FFF2-40B4-BE49-F238E27FC236}">
                <a16:creationId xmlns:a16="http://schemas.microsoft.com/office/drawing/2014/main" id="{2A8F1436-A10E-88D2-B47D-2F6442B194EE}"/>
              </a:ext>
            </a:extLst>
          </p:cNvPr>
          <p:cNvSpPr/>
          <p:nvPr/>
        </p:nvSpPr>
        <p:spPr>
          <a:xfrm>
            <a:off x="3315585" y="2753498"/>
            <a:ext cx="228361" cy="207801"/>
          </a:xfrm>
          <a:custGeom>
            <a:avLst/>
            <a:gdLst/>
            <a:ahLst/>
            <a:cxnLst/>
            <a:rect l="l" t="t" r="r" b="b"/>
            <a:pathLst>
              <a:path w="7475" h="6802" extrusionOk="0">
                <a:moveTo>
                  <a:pt x="3728" y="1"/>
                </a:moveTo>
                <a:cubicBezTo>
                  <a:pt x="2186" y="1"/>
                  <a:pt x="796" y="1057"/>
                  <a:pt x="444" y="2598"/>
                </a:cubicBezTo>
                <a:cubicBezTo>
                  <a:pt x="1" y="4435"/>
                  <a:pt x="1141" y="6272"/>
                  <a:pt x="2946" y="6715"/>
                </a:cubicBezTo>
                <a:cubicBezTo>
                  <a:pt x="3204" y="6773"/>
                  <a:pt x="3463" y="6801"/>
                  <a:pt x="3717" y="6801"/>
                </a:cubicBezTo>
                <a:cubicBezTo>
                  <a:pt x="5271" y="6801"/>
                  <a:pt x="6678" y="5760"/>
                  <a:pt x="7031" y="4182"/>
                </a:cubicBezTo>
                <a:cubicBezTo>
                  <a:pt x="7475" y="2345"/>
                  <a:pt x="6335" y="508"/>
                  <a:pt x="4530" y="97"/>
                </a:cubicBezTo>
                <a:cubicBezTo>
                  <a:pt x="4261" y="32"/>
                  <a:pt x="3993" y="1"/>
                  <a:pt x="3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35;p30">
            <a:extLst>
              <a:ext uri="{FF2B5EF4-FFF2-40B4-BE49-F238E27FC236}">
                <a16:creationId xmlns:a16="http://schemas.microsoft.com/office/drawing/2014/main" id="{CCF9B40E-E2EE-0D03-361A-0D62A5921F54}"/>
              </a:ext>
            </a:extLst>
          </p:cNvPr>
          <p:cNvSpPr/>
          <p:nvPr/>
        </p:nvSpPr>
        <p:spPr>
          <a:xfrm>
            <a:off x="3336913" y="2780677"/>
            <a:ext cx="181895" cy="165275"/>
          </a:xfrm>
          <a:custGeom>
            <a:avLst/>
            <a:gdLst/>
            <a:ahLst/>
            <a:cxnLst/>
            <a:rect l="l" t="t" r="r" b="b"/>
            <a:pathLst>
              <a:path w="5954" h="5410" extrusionOk="0">
                <a:moveTo>
                  <a:pt x="2940" y="1"/>
                </a:moveTo>
                <a:cubicBezTo>
                  <a:pt x="1718" y="1"/>
                  <a:pt x="614" y="829"/>
                  <a:pt x="317" y="2072"/>
                </a:cubicBezTo>
                <a:cubicBezTo>
                  <a:pt x="0" y="3528"/>
                  <a:pt x="887" y="4985"/>
                  <a:pt x="2344" y="5334"/>
                </a:cubicBezTo>
                <a:cubicBezTo>
                  <a:pt x="2557" y="5385"/>
                  <a:pt x="2771" y="5409"/>
                  <a:pt x="2982" y="5409"/>
                </a:cubicBezTo>
                <a:cubicBezTo>
                  <a:pt x="4204" y="5409"/>
                  <a:pt x="5308" y="4581"/>
                  <a:pt x="5605" y="3338"/>
                </a:cubicBezTo>
                <a:cubicBezTo>
                  <a:pt x="5954" y="1882"/>
                  <a:pt x="5035" y="425"/>
                  <a:pt x="3579" y="77"/>
                </a:cubicBezTo>
                <a:cubicBezTo>
                  <a:pt x="3365" y="25"/>
                  <a:pt x="3151" y="1"/>
                  <a:pt x="294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37;p30">
            <a:extLst>
              <a:ext uri="{FF2B5EF4-FFF2-40B4-BE49-F238E27FC236}">
                <a16:creationId xmlns:a16="http://schemas.microsoft.com/office/drawing/2014/main" id="{5D415EE3-2934-27C7-568B-61998677C555}"/>
              </a:ext>
            </a:extLst>
          </p:cNvPr>
          <p:cNvSpPr/>
          <p:nvPr/>
        </p:nvSpPr>
        <p:spPr>
          <a:xfrm>
            <a:off x="3400727" y="2115950"/>
            <a:ext cx="70662" cy="71640"/>
          </a:xfrm>
          <a:custGeom>
            <a:avLst/>
            <a:gdLst/>
            <a:ahLst/>
            <a:cxnLst/>
            <a:rect l="l" t="t" r="r" b="b"/>
            <a:pathLst>
              <a:path w="2313" h="2345" extrusionOk="0">
                <a:moveTo>
                  <a:pt x="1173" y="1"/>
                </a:moveTo>
                <a:cubicBezTo>
                  <a:pt x="508" y="1"/>
                  <a:pt x="1" y="539"/>
                  <a:pt x="1" y="1172"/>
                </a:cubicBezTo>
                <a:cubicBezTo>
                  <a:pt x="1" y="1806"/>
                  <a:pt x="508" y="2344"/>
                  <a:pt x="1173" y="2344"/>
                </a:cubicBezTo>
                <a:cubicBezTo>
                  <a:pt x="1806" y="2344"/>
                  <a:pt x="2313" y="1806"/>
                  <a:pt x="2313" y="1172"/>
                </a:cubicBezTo>
                <a:cubicBezTo>
                  <a:pt x="2313" y="539"/>
                  <a:pt x="1806" y="1"/>
                  <a:pt x="11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8;p30">
            <a:extLst>
              <a:ext uri="{FF2B5EF4-FFF2-40B4-BE49-F238E27FC236}">
                <a16:creationId xmlns:a16="http://schemas.microsoft.com/office/drawing/2014/main" id="{056985A1-2540-5F82-BF80-3F1ACAA4F8FA}"/>
              </a:ext>
            </a:extLst>
          </p:cNvPr>
          <p:cNvSpPr/>
          <p:nvPr/>
        </p:nvSpPr>
        <p:spPr>
          <a:xfrm>
            <a:off x="3400727" y="2274627"/>
            <a:ext cx="70662" cy="70662"/>
          </a:xfrm>
          <a:custGeom>
            <a:avLst/>
            <a:gdLst/>
            <a:ahLst/>
            <a:cxnLst/>
            <a:rect l="l" t="t" r="r" b="b"/>
            <a:pathLst>
              <a:path w="2313" h="2313" extrusionOk="0">
                <a:moveTo>
                  <a:pt x="1173" y="0"/>
                </a:moveTo>
                <a:cubicBezTo>
                  <a:pt x="508" y="0"/>
                  <a:pt x="1" y="507"/>
                  <a:pt x="1" y="1172"/>
                </a:cubicBezTo>
                <a:cubicBezTo>
                  <a:pt x="1" y="1806"/>
                  <a:pt x="508" y="2312"/>
                  <a:pt x="1173" y="2312"/>
                </a:cubicBezTo>
                <a:cubicBezTo>
                  <a:pt x="1806" y="2312"/>
                  <a:pt x="2313" y="1806"/>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39;p30">
            <a:extLst>
              <a:ext uri="{FF2B5EF4-FFF2-40B4-BE49-F238E27FC236}">
                <a16:creationId xmlns:a16="http://schemas.microsoft.com/office/drawing/2014/main" id="{DE12AC56-2104-14DE-710E-422D5AF05DB4}"/>
              </a:ext>
            </a:extLst>
          </p:cNvPr>
          <p:cNvSpPr/>
          <p:nvPr/>
        </p:nvSpPr>
        <p:spPr>
          <a:xfrm>
            <a:off x="3400727" y="2432326"/>
            <a:ext cx="70662" cy="71609"/>
          </a:xfrm>
          <a:custGeom>
            <a:avLst/>
            <a:gdLst/>
            <a:ahLst/>
            <a:cxnLst/>
            <a:rect l="l" t="t" r="r" b="b"/>
            <a:pathLst>
              <a:path w="2313" h="2344" extrusionOk="0">
                <a:moveTo>
                  <a:pt x="1173" y="0"/>
                </a:moveTo>
                <a:cubicBezTo>
                  <a:pt x="508" y="0"/>
                  <a:pt x="1" y="539"/>
                  <a:pt x="1" y="1172"/>
                </a:cubicBezTo>
                <a:cubicBezTo>
                  <a:pt x="1" y="1806"/>
                  <a:pt x="508" y="2344"/>
                  <a:pt x="1173" y="2344"/>
                </a:cubicBezTo>
                <a:cubicBezTo>
                  <a:pt x="1806" y="2344"/>
                  <a:pt x="2313" y="1806"/>
                  <a:pt x="2313" y="1172"/>
                </a:cubicBezTo>
                <a:cubicBezTo>
                  <a:pt x="2313" y="539"/>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40;p30">
            <a:extLst>
              <a:ext uri="{FF2B5EF4-FFF2-40B4-BE49-F238E27FC236}">
                <a16:creationId xmlns:a16="http://schemas.microsoft.com/office/drawing/2014/main" id="{58E48825-B668-FC20-F412-525B195E1CDC}"/>
              </a:ext>
            </a:extLst>
          </p:cNvPr>
          <p:cNvSpPr/>
          <p:nvPr/>
        </p:nvSpPr>
        <p:spPr>
          <a:xfrm>
            <a:off x="3400727" y="2591002"/>
            <a:ext cx="70662" cy="70632"/>
          </a:xfrm>
          <a:custGeom>
            <a:avLst/>
            <a:gdLst/>
            <a:ahLst/>
            <a:cxnLst/>
            <a:rect l="l" t="t" r="r" b="b"/>
            <a:pathLst>
              <a:path w="2313" h="2312" extrusionOk="0">
                <a:moveTo>
                  <a:pt x="1173" y="0"/>
                </a:moveTo>
                <a:cubicBezTo>
                  <a:pt x="508" y="0"/>
                  <a:pt x="1" y="507"/>
                  <a:pt x="1" y="1172"/>
                </a:cubicBezTo>
                <a:cubicBezTo>
                  <a:pt x="1" y="1805"/>
                  <a:pt x="508" y="2312"/>
                  <a:pt x="1173" y="2312"/>
                </a:cubicBezTo>
                <a:cubicBezTo>
                  <a:pt x="1806" y="2312"/>
                  <a:pt x="2313" y="1805"/>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41;p30">
            <a:extLst>
              <a:ext uri="{FF2B5EF4-FFF2-40B4-BE49-F238E27FC236}">
                <a16:creationId xmlns:a16="http://schemas.microsoft.com/office/drawing/2014/main" id="{1CA5D79A-F2B7-BA2E-A0F4-1220B398DB91}"/>
              </a:ext>
            </a:extLst>
          </p:cNvPr>
          <p:cNvSpPr/>
          <p:nvPr/>
        </p:nvSpPr>
        <p:spPr>
          <a:xfrm>
            <a:off x="5185764" y="2733213"/>
            <a:ext cx="215775" cy="215775"/>
          </a:xfrm>
          <a:custGeom>
            <a:avLst/>
            <a:gdLst/>
            <a:ahLst/>
            <a:cxnLst/>
            <a:rect l="l" t="t" r="r" b="b"/>
            <a:pathLst>
              <a:path w="7063" h="7063" extrusionOk="0">
                <a:moveTo>
                  <a:pt x="3547" y="0"/>
                </a:moveTo>
                <a:cubicBezTo>
                  <a:pt x="1584" y="0"/>
                  <a:pt x="0" y="1584"/>
                  <a:pt x="0" y="3516"/>
                </a:cubicBezTo>
                <a:cubicBezTo>
                  <a:pt x="0" y="5479"/>
                  <a:pt x="1584" y="7063"/>
                  <a:pt x="3547" y="7063"/>
                </a:cubicBezTo>
                <a:cubicBezTo>
                  <a:pt x="5479" y="7063"/>
                  <a:pt x="7062" y="5479"/>
                  <a:pt x="7062" y="3516"/>
                </a:cubicBezTo>
                <a:cubicBezTo>
                  <a:pt x="7062" y="1584"/>
                  <a:pt x="5479" y="0"/>
                  <a:pt x="3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42;p30">
            <a:extLst>
              <a:ext uri="{FF2B5EF4-FFF2-40B4-BE49-F238E27FC236}">
                <a16:creationId xmlns:a16="http://schemas.microsoft.com/office/drawing/2014/main" id="{22BDCA6C-B6C8-1ED3-9F0A-4ED95941318E}"/>
              </a:ext>
            </a:extLst>
          </p:cNvPr>
          <p:cNvSpPr/>
          <p:nvPr/>
        </p:nvSpPr>
        <p:spPr>
          <a:xfrm>
            <a:off x="5208004" y="2754506"/>
            <a:ext cx="171294" cy="172241"/>
          </a:xfrm>
          <a:custGeom>
            <a:avLst/>
            <a:gdLst/>
            <a:ahLst/>
            <a:cxnLst/>
            <a:rect l="l" t="t" r="r" b="b"/>
            <a:pathLst>
              <a:path w="5607" h="5638" extrusionOk="0">
                <a:moveTo>
                  <a:pt x="2819" y="0"/>
                </a:moveTo>
                <a:cubicBezTo>
                  <a:pt x="1236" y="0"/>
                  <a:pt x="1" y="1267"/>
                  <a:pt x="1" y="2819"/>
                </a:cubicBezTo>
                <a:cubicBezTo>
                  <a:pt x="1" y="4370"/>
                  <a:pt x="1236" y="5637"/>
                  <a:pt x="2819" y="5637"/>
                </a:cubicBezTo>
                <a:cubicBezTo>
                  <a:pt x="4371" y="5637"/>
                  <a:pt x="5606" y="4370"/>
                  <a:pt x="5606" y="2819"/>
                </a:cubicBezTo>
                <a:cubicBezTo>
                  <a:pt x="5606" y="1267"/>
                  <a:pt x="4371" y="0"/>
                  <a:pt x="28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43;p30">
            <a:extLst>
              <a:ext uri="{FF2B5EF4-FFF2-40B4-BE49-F238E27FC236}">
                <a16:creationId xmlns:a16="http://schemas.microsoft.com/office/drawing/2014/main" id="{8DF4E012-ECC2-6506-E54B-6C24C51DB9DB}"/>
              </a:ext>
            </a:extLst>
          </p:cNvPr>
          <p:cNvSpPr/>
          <p:nvPr/>
        </p:nvSpPr>
        <p:spPr>
          <a:xfrm>
            <a:off x="5202200" y="2786431"/>
            <a:ext cx="175143" cy="140561"/>
          </a:xfrm>
          <a:custGeom>
            <a:avLst/>
            <a:gdLst/>
            <a:ahLst/>
            <a:cxnLst/>
            <a:rect l="l" t="t" r="r" b="b"/>
            <a:pathLst>
              <a:path w="5733" h="4601" extrusionOk="0">
                <a:moveTo>
                  <a:pt x="824" y="0"/>
                </a:moveTo>
                <a:lnTo>
                  <a:pt x="824" y="0"/>
                </a:lnTo>
                <a:cubicBezTo>
                  <a:pt x="191" y="760"/>
                  <a:pt x="1" y="1837"/>
                  <a:pt x="381" y="2819"/>
                </a:cubicBezTo>
                <a:cubicBezTo>
                  <a:pt x="816" y="3932"/>
                  <a:pt x="1880" y="4601"/>
                  <a:pt x="3007" y="4601"/>
                </a:cubicBezTo>
                <a:cubicBezTo>
                  <a:pt x="3356" y="4601"/>
                  <a:pt x="3710" y="4537"/>
                  <a:pt x="4054" y="4402"/>
                </a:cubicBezTo>
                <a:cubicBezTo>
                  <a:pt x="4909" y="4054"/>
                  <a:pt x="5511" y="3325"/>
                  <a:pt x="5733" y="2470"/>
                </a:cubicBezTo>
                <a:lnTo>
                  <a:pt x="5733" y="2470"/>
                </a:lnTo>
                <a:cubicBezTo>
                  <a:pt x="5416" y="2819"/>
                  <a:pt x="5036" y="3135"/>
                  <a:pt x="4593" y="3294"/>
                </a:cubicBezTo>
                <a:cubicBezTo>
                  <a:pt x="4251" y="3438"/>
                  <a:pt x="3896" y="3506"/>
                  <a:pt x="3547" y="3506"/>
                </a:cubicBezTo>
                <a:cubicBezTo>
                  <a:pt x="2439" y="3506"/>
                  <a:pt x="1384" y="2825"/>
                  <a:pt x="951" y="1742"/>
                </a:cubicBezTo>
                <a:cubicBezTo>
                  <a:pt x="697" y="1172"/>
                  <a:pt x="666" y="570"/>
                  <a:pt x="82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44;p30">
            <a:extLst>
              <a:ext uri="{FF2B5EF4-FFF2-40B4-BE49-F238E27FC236}">
                <a16:creationId xmlns:a16="http://schemas.microsoft.com/office/drawing/2014/main" id="{6CB5E738-C84A-5998-1597-37C023592D67}"/>
              </a:ext>
            </a:extLst>
          </p:cNvPr>
          <p:cNvSpPr/>
          <p:nvPr/>
        </p:nvSpPr>
        <p:spPr>
          <a:xfrm>
            <a:off x="5255418" y="3027317"/>
            <a:ext cx="71609" cy="71640"/>
          </a:xfrm>
          <a:custGeom>
            <a:avLst/>
            <a:gdLst/>
            <a:ahLst/>
            <a:cxnLst/>
            <a:rect l="l" t="t" r="r" b="b"/>
            <a:pathLst>
              <a:path w="2344" h="2345" extrusionOk="0">
                <a:moveTo>
                  <a:pt x="1172" y="1"/>
                </a:moveTo>
                <a:cubicBezTo>
                  <a:pt x="539" y="1"/>
                  <a:pt x="0" y="539"/>
                  <a:pt x="0" y="1173"/>
                </a:cubicBezTo>
                <a:cubicBezTo>
                  <a:pt x="0" y="1806"/>
                  <a:pt x="539" y="2344"/>
                  <a:pt x="1172" y="2344"/>
                </a:cubicBezTo>
                <a:cubicBezTo>
                  <a:pt x="1806" y="2344"/>
                  <a:pt x="2344" y="1806"/>
                  <a:pt x="2344" y="1173"/>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5;p30">
            <a:extLst>
              <a:ext uri="{FF2B5EF4-FFF2-40B4-BE49-F238E27FC236}">
                <a16:creationId xmlns:a16="http://schemas.microsoft.com/office/drawing/2014/main" id="{48E93E4F-12DA-538D-1D97-83DE277EE4ED}"/>
              </a:ext>
            </a:extLst>
          </p:cNvPr>
          <p:cNvSpPr/>
          <p:nvPr/>
        </p:nvSpPr>
        <p:spPr>
          <a:xfrm>
            <a:off x="5255418" y="3185994"/>
            <a:ext cx="71609" cy="70662"/>
          </a:xfrm>
          <a:custGeom>
            <a:avLst/>
            <a:gdLst/>
            <a:ahLst/>
            <a:cxnLst/>
            <a:rect l="l" t="t" r="r" b="b"/>
            <a:pathLst>
              <a:path w="2344" h="2313" extrusionOk="0">
                <a:moveTo>
                  <a:pt x="1172" y="1"/>
                </a:moveTo>
                <a:cubicBezTo>
                  <a:pt x="539" y="1"/>
                  <a:pt x="0" y="507"/>
                  <a:pt x="0" y="1172"/>
                </a:cubicBezTo>
                <a:cubicBezTo>
                  <a:pt x="0" y="1806"/>
                  <a:pt x="539" y="2312"/>
                  <a:pt x="1172" y="2312"/>
                </a:cubicBezTo>
                <a:cubicBezTo>
                  <a:pt x="1806" y="2312"/>
                  <a:pt x="2344" y="1806"/>
                  <a:pt x="2344" y="1172"/>
                </a:cubicBezTo>
                <a:cubicBezTo>
                  <a:pt x="2344" y="507"/>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46;p30">
            <a:extLst>
              <a:ext uri="{FF2B5EF4-FFF2-40B4-BE49-F238E27FC236}">
                <a16:creationId xmlns:a16="http://schemas.microsoft.com/office/drawing/2014/main" id="{D9D82C15-6304-A244-393A-8F2119B20DEF}"/>
              </a:ext>
            </a:extLst>
          </p:cNvPr>
          <p:cNvSpPr/>
          <p:nvPr/>
        </p:nvSpPr>
        <p:spPr>
          <a:xfrm>
            <a:off x="5255418" y="3343693"/>
            <a:ext cx="71609" cy="71640"/>
          </a:xfrm>
          <a:custGeom>
            <a:avLst/>
            <a:gdLst/>
            <a:ahLst/>
            <a:cxnLst/>
            <a:rect l="l" t="t" r="r" b="b"/>
            <a:pathLst>
              <a:path w="2344" h="2345" extrusionOk="0">
                <a:moveTo>
                  <a:pt x="1172" y="1"/>
                </a:moveTo>
                <a:cubicBezTo>
                  <a:pt x="539" y="1"/>
                  <a:pt x="0" y="539"/>
                  <a:pt x="0" y="1172"/>
                </a:cubicBezTo>
                <a:cubicBezTo>
                  <a:pt x="0" y="1806"/>
                  <a:pt x="539" y="2344"/>
                  <a:pt x="1172" y="2344"/>
                </a:cubicBezTo>
                <a:cubicBezTo>
                  <a:pt x="1806" y="2344"/>
                  <a:pt x="2344" y="1806"/>
                  <a:pt x="2344" y="1172"/>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7;p30">
            <a:extLst>
              <a:ext uri="{FF2B5EF4-FFF2-40B4-BE49-F238E27FC236}">
                <a16:creationId xmlns:a16="http://schemas.microsoft.com/office/drawing/2014/main" id="{7D91B42F-A385-5D40-6882-0E6A19249B5B}"/>
              </a:ext>
            </a:extLst>
          </p:cNvPr>
          <p:cNvSpPr/>
          <p:nvPr/>
        </p:nvSpPr>
        <p:spPr>
          <a:xfrm>
            <a:off x="5255418" y="3502370"/>
            <a:ext cx="71609" cy="70662"/>
          </a:xfrm>
          <a:custGeom>
            <a:avLst/>
            <a:gdLst/>
            <a:ahLst/>
            <a:cxnLst/>
            <a:rect l="l" t="t" r="r" b="b"/>
            <a:pathLst>
              <a:path w="2344" h="2313" extrusionOk="0">
                <a:moveTo>
                  <a:pt x="1172" y="0"/>
                </a:moveTo>
                <a:cubicBezTo>
                  <a:pt x="539" y="0"/>
                  <a:pt x="0" y="507"/>
                  <a:pt x="0" y="1172"/>
                </a:cubicBezTo>
                <a:cubicBezTo>
                  <a:pt x="0" y="1805"/>
                  <a:pt x="539" y="2312"/>
                  <a:pt x="1172" y="2312"/>
                </a:cubicBezTo>
                <a:cubicBezTo>
                  <a:pt x="1806" y="2312"/>
                  <a:pt x="2344" y="1805"/>
                  <a:pt x="2344" y="1172"/>
                </a:cubicBezTo>
                <a:cubicBezTo>
                  <a:pt x="2344" y="507"/>
                  <a:pt x="1806" y="0"/>
                  <a:pt x="11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20;p30">
            <a:extLst>
              <a:ext uri="{FF2B5EF4-FFF2-40B4-BE49-F238E27FC236}">
                <a16:creationId xmlns:a16="http://schemas.microsoft.com/office/drawing/2014/main" id="{44A583BF-95CC-539D-89BA-11D5621EACC5}"/>
              </a:ext>
            </a:extLst>
          </p:cNvPr>
          <p:cNvSpPr txBox="1"/>
          <p:nvPr/>
        </p:nvSpPr>
        <p:spPr>
          <a:xfrm>
            <a:off x="931218" y="187490"/>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Schedule</a:t>
            </a:r>
            <a:endParaRPr sz="2800">
              <a:latin typeface="Fira Sans Medium"/>
              <a:ea typeface="Fira Sans Medium"/>
              <a:cs typeface="Fira Sans Medium"/>
              <a:sym typeface="Fira Sans Medium"/>
            </a:endParaRPr>
          </a:p>
        </p:txBody>
      </p:sp>
      <p:sp>
        <p:nvSpPr>
          <p:cNvPr id="132" name="Google Shape;2721;p30">
            <a:extLst>
              <a:ext uri="{FF2B5EF4-FFF2-40B4-BE49-F238E27FC236}">
                <a16:creationId xmlns:a16="http://schemas.microsoft.com/office/drawing/2014/main" id="{C9652418-18D9-2315-2E93-52EBEFF42E56}"/>
              </a:ext>
            </a:extLst>
          </p:cNvPr>
          <p:cNvSpPr txBox="1"/>
          <p:nvPr/>
        </p:nvSpPr>
        <p:spPr>
          <a:xfrm>
            <a:off x="592632" y="3590856"/>
            <a:ext cx="1962865" cy="6158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Overview of the learning objectives </a:t>
            </a:r>
            <a:endParaRPr>
              <a:latin typeface="Fira Sans Medium"/>
              <a:ea typeface="Fira Sans Medium"/>
              <a:cs typeface="Fira Sans Medium"/>
              <a:sym typeface="Fira Sans Medium"/>
            </a:endParaRPr>
          </a:p>
        </p:txBody>
      </p:sp>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sp>
        <p:nvSpPr>
          <p:cNvPr id="134" name="Google Shape;2723;p30">
            <a:extLst>
              <a:ext uri="{FF2B5EF4-FFF2-40B4-BE49-F238E27FC236}">
                <a16:creationId xmlns:a16="http://schemas.microsoft.com/office/drawing/2014/main" id="{72636AF1-7FEE-BEFA-C005-AD2E082617AD}"/>
              </a:ext>
            </a:extLst>
          </p:cNvPr>
          <p:cNvSpPr txBox="1"/>
          <p:nvPr/>
        </p:nvSpPr>
        <p:spPr>
          <a:xfrm>
            <a:off x="2536549" y="1690382"/>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Static vs Dynamic modeling in Alloy 5  </a:t>
            </a:r>
            <a:endParaRPr>
              <a:latin typeface="Fira Sans Medium"/>
              <a:ea typeface="Fira Sans Medium"/>
              <a:cs typeface="Fira Sans Medium"/>
              <a:sym typeface="Fira Sans Medium"/>
            </a:endParaRPr>
          </a:p>
        </p:txBody>
      </p:sp>
      <p:sp>
        <p:nvSpPr>
          <p:cNvPr id="136" name="Google Shape;2725;p30">
            <a:extLst>
              <a:ext uri="{FF2B5EF4-FFF2-40B4-BE49-F238E27FC236}">
                <a16:creationId xmlns:a16="http://schemas.microsoft.com/office/drawing/2014/main" id="{02FD8E1A-9294-C30C-5B27-832CDB3AD5E3}"/>
              </a:ext>
            </a:extLst>
          </p:cNvPr>
          <p:cNvSpPr txBox="1"/>
          <p:nvPr/>
        </p:nvSpPr>
        <p:spPr>
          <a:xfrm>
            <a:off x="4476331" y="3870865"/>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err="1">
                <a:latin typeface="Fira Sans Medium"/>
                <a:ea typeface="Fira Sans Medium"/>
                <a:cs typeface="Fira Sans Medium"/>
                <a:sym typeface="Fira Sans Medium"/>
              </a:rPr>
              <a:t>Overview</a:t>
            </a:r>
            <a:r>
              <a:rPr lang="it-IT">
                <a:latin typeface="Fira Sans Medium"/>
                <a:ea typeface="Fira Sans Medium"/>
                <a:cs typeface="Fira Sans Medium"/>
                <a:sym typeface="Fira Sans Medium"/>
              </a:rPr>
              <a:t> and </a:t>
            </a:r>
            <a:r>
              <a:rPr lang="it-IT" err="1">
                <a:latin typeface="Fira Sans Medium"/>
                <a:ea typeface="Fira Sans Medium"/>
                <a:cs typeface="Fira Sans Medium"/>
                <a:sym typeface="Fira Sans Medium"/>
              </a:rPr>
              <a:t>limitation</a:t>
            </a:r>
            <a:r>
              <a:rPr lang="it-IT">
                <a:latin typeface="Fira Sans Medium"/>
                <a:ea typeface="Fira Sans Medium"/>
                <a:cs typeface="Fira Sans Medium"/>
                <a:sym typeface="Fira Sans Medium"/>
              </a:rPr>
              <a:t> of  </a:t>
            </a:r>
            <a:r>
              <a:rPr lang="it-IT" err="1">
                <a:latin typeface="Fira Sans Medium"/>
                <a:ea typeface="Fira Sans Medium"/>
                <a:cs typeface="Fira Sans Medium"/>
                <a:sym typeface="Fira Sans Medium"/>
              </a:rPr>
              <a:t>dynamic</a:t>
            </a:r>
            <a:r>
              <a:rPr lang="it-IT">
                <a:latin typeface="Fira Sans Medium"/>
                <a:ea typeface="Fira Sans Medium"/>
                <a:cs typeface="Fira Sans Medium"/>
                <a:sym typeface="Fira Sans Medium"/>
              </a:rPr>
              <a:t> </a:t>
            </a:r>
            <a:r>
              <a:rPr lang="it-IT" err="1">
                <a:latin typeface="Fira Sans Medium"/>
                <a:ea typeface="Fira Sans Medium"/>
                <a:cs typeface="Fira Sans Medium"/>
                <a:sym typeface="Fira Sans Medium"/>
              </a:rPr>
              <a:t>modelling</a:t>
            </a:r>
            <a:r>
              <a:rPr lang="it-IT">
                <a:latin typeface="Fira Sans Medium"/>
                <a:ea typeface="Fira Sans Medium"/>
                <a:cs typeface="Fira Sans Medium"/>
                <a:sym typeface="Fira Sans Medium"/>
              </a:rPr>
              <a:t> in </a:t>
            </a:r>
            <a:r>
              <a:rPr lang="it-IT" err="1">
                <a:latin typeface="Fira Sans Medium"/>
                <a:ea typeface="Fira Sans Medium"/>
                <a:cs typeface="Fira Sans Medium"/>
                <a:sym typeface="Fira Sans Medium"/>
              </a:rPr>
              <a:t>Alloy</a:t>
            </a:r>
            <a:r>
              <a:rPr lang="it-IT">
                <a:latin typeface="Fira Sans Medium"/>
                <a:ea typeface="Fira Sans Medium"/>
                <a:cs typeface="Fira Sans Medium"/>
                <a:sym typeface="Fira Sans Medium"/>
              </a:rPr>
              <a:t> 5 </a:t>
            </a:r>
            <a:endParaRPr>
              <a:latin typeface="Fira Sans Medium"/>
              <a:ea typeface="Fira Sans Medium"/>
              <a:cs typeface="Fira Sans Medium"/>
              <a:sym typeface="Fira Sans Medium"/>
            </a:endParaRPr>
          </a:p>
        </p:txBody>
      </p:sp>
      <p:grpSp>
        <p:nvGrpSpPr>
          <p:cNvPr id="156" name="Google Shape;111;p17">
            <a:extLst>
              <a:ext uri="{FF2B5EF4-FFF2-40B4-BE49-F238E27FC236}">
                <a16:creationId xmlns:a16="http://schemas.microsoft.com/office/drawing/2014/main" id="{2D4A2CC9-7A4A-E028-7AB9-378FA963A69A}"/>
              </a:ext>
            </a:extLst>
          </p:cNvPr>
          <p:cNvGrpSpPr/>
          <p:nvPr/>
        </p:nvGrpSpPr>
        <p:grpSpPr>
          <a:xfrm>
            <a:off x="8894" y="-2169"/>
            <a:ext cx="2919714" cy="677685"/>
            <a:chOff x="679688" y="1306025"/>
            <a:chExt cx="3668100" cy="854700"/>
          </a:xfrm>
        </p:grpSpPr>
        <p:sp>
          <p:nvSpPr>
            <p:cNvPr id="157" name="Google Shape;112;p17">
              <a:extLst>
                <a:ext uri="{FF2B5EF4-FFF2-40B4-BE49-F238E27FC236}">
                  <a16:creationId xmlns:a16="http://schemas.microsoft.com/office/drawing/2014/main" id="{4986840E-37B1-D9FF-3677-0E3360F634EA}"/>
                </a:ext>
              </a:extLst>
            </p:cNvPr>
            <p:cNvSpPr/>
            <p:nvPr/>
          </p:nvSpPr>
          <p:spPr>
            <a:xfrm>
              <a:off x="679688" y="1306025"/>
              <a:ext cx="3668100" cy="854700"/>
            </a:xfrm>
            <a:prstGeom prst="parallelogram">
              <a:avLst>
                <a:gd name="adj" fmla="val 25000"/>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3;p17">
              <a:extLst>
                <a:ext uri="{FF2B5EF4-FFF2-40B4-BE49-F238E27FC236}">
                  <a16:creationId xmlns:a16="http://schemas.microsoft.com/office/drawing/2014/main" id="{A9AC5BC6-7867-3E12-C394-B3C3FEA787A6}"/>
                </a:ext>
              </a:extLst>
            </p:cNvPr>
            <p:cNvSpPr/>
            <p:nvPr/>
          </p:nvSpPr>
          <p:spPr>
            <a:xfrm>
              <a:off x="679692" y="1306025"/>
              <a:ext cx="1222800" cy="8547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37;p17">
            <a:extLst>
              <a:ext uri="{FF2B5EF4-FFF2-40B4-BE49-F238E27FC236}">
                <a16:creationId xmlns:a16="http://schemas.microsoft.com/office/drawing/2014/main" id="{24110056-6961-1157-479B-A6BBFD1A315B}"/>
              </a:ext>
            </a:extLst>
          </p:cNvPr>
          <p:cNvSpPr txBox="1"/>
          <p:nvPr/>
        </p:nvSpPr>
        <p:spPr>
          <a:xfrm>
            <a:off x="931218" y="197202"/>
            <a:ext cx="1780330" cy="2640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First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pic>
        <p:nvPicPr>
          <p:cNvPr id="160" name="Picture 2" descr="Lecture - Free user icons">
            <a:extLst>
              <a:ext uri="{FF2B5EF4-FFF2-40B4-BE49-F238E27FC236}">
                <a16:creationId xmlns:a16="http://schemas.microsoft.com/office/drawing/2014/main" id="{18307C70-2E23-E7FE-0219-5C4F8CF18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80" y="49760"/>
            <a:ext cx="461969" cy="461969"/>
          </a:xfrm>
          <a:prstGeom prst="rect">
            <a:avLst/>
          </a:prstGeom>
          <a:noFill/>
          <a:extLst>
            <a:ext uri="{909E8E84-426E-40DD-AFC4-6F175D3DCCD1}">
              <a14:hiddenFill xmlns:a14="http://schemas.microsoft.com/office/drawing/2010/main">
                <a:solidFill>
                  <a:srgbClr val="FFFFFF"/>
                </a:solidFill>
              </a14:hiddenFill>
            </a:ext>
          </a:extLst>
        </p:spPr>
      </p:pic>
      <p:grpSp>
        <p:nvGrpSpPr>
          <p:cNvPr id="169" name="Gruppo 168">
            <a:extLst>
              <a:ext uri="{FF2B5EF4-FFF2-40B4-BE49-F238E27FC236}">
                <a16:creationId xmlns:a16="http://schemas.microsoft.com/office/drawing/2014/main" id="{FF77E6F0-6246-9253-AFF5-BA7D97CCA713}"/>
              </a:ext>
            </a:extLst>
          </p:cNvPr>
          <p:cNvGrpSpPr/>
          <p:nvPr/>
        </p:nvGrpSpPr>
        <p:grpSpPr>
          <a:xfrm>
            <a:off x="1123805" y="1350344"/>
            <a:ext cx="859984" cy="1098359"/>
            <a:chOff x="2394139" y="1789352"/>
            <a:chExt cx="729396" cy="965030"/>
          </a:xfrm>
        </p:grpSpPr>
        <p:pic>
          <p:nvPicPr>
            <p:cNvPr id="170" name="Elemento grafico 169" descr="Tiro a segno contorno">
              <a:extLst>
                <a:ext uri="{FF2B5EF4-FFF2-40B4-BE49-F238E27FC236}">
                  <a16:creationId xmlns:a16="http://schemas.microsoft.com/office/drawing/2014/main" id="{38D4B896-B470-1E56-CC14-48F029D9A8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6848" y="2097695"/>
              <a:ext cx="656687" cy="656687"/>
            </a:xfrm>
            <a:prstGeom prst="rect">
              <a:avLst/>
            </a:prstGeom>
          </p:spPr>
        </p:pic>
        <p:pic>
          <p:nvPicPr>
            <p:cNvPr id="171" name="Elemento grafico 170" descr="Cappello di laurea con riempimento a tinta unita">
              <a:extLst>
                <a:ext uri="{FF2B5EF4-FFF2-40B4-BE49-F238E27FC236}">
                  <a16:creationId xmlns:a16="http://schemas.microsoft.com/office/drawing/2014/main" id="{D14B4AFE-3E0A-0D58-4B13-A421EFA2E3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849326">
              <a:off x="2394139" y="1789352"/>
              <a:ext cx="647118" cy="647118"/>
            </a:xfrm>
            <a:prstGeom prst="rect">
              <a:avLst/>
            </a:prstGeom>
          </p:spPr>
        </p:pic>
      </p:grpSp>
      <p:pic>
        <p:nvPicPr>
          <p:cNvPr id="7174" name="Picture 6" descr="Fight - Free sports icons">
            <a:extLst>
              <a:ext uri="{FF2B5EF4-FFF2-40B4-BE49-F238E27FC236}">
                <a16:creationId xmlns:a16="http://schemas.microsoft.com/office/drawing/2014/main" id="{F3E19890-522B-0773-8229-8BBECBA46018}"/>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18698" y="3386542"/>
            <a:ext cx="799681" cy="799681"/>
          </a:xfrm>
          <a:prstGeom prst="rect">
            <a:avLst/>
          </a:prstGeom>
          <a:noFill/>
          <a:extLst>
            <a:ext uri="{909E8E84-426E-40DD-AFC4-6F175D3DCCD1}">
              <a14:hiddenFill xmlns:a14="http://schemas.microsoft.com/office/drawing/2010/main">
                <a:solidFill>
                  <a:srgbClr val="FFFFFF"/>
                </a:solidFill>
              </a14:hiddenFill>
            </a:ext>
          </a:extLst>
        </p:spPr>
      </p:pic>
      <p:pic>
        <p:nvPicPr>
          <p:cNvPr id="184" name="Elemento grafico 183" descr="Chiudi contorno">
            <a:extLst>
              <a:ext uri="{FF2B5EF4-FFF2-40B4-BE49-F238E27FC236}">
                <a16:creationId xmlns:a16="http://schemas.microsoft.com/office/drawing/2014/main" id="{6C80C00C-DB86-8A46-49A9-B458932EC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4617" y="1489977"/>
            <a:ext cx="779200" cy="779200"/>
          </a:xfrm>
          <a:prstGeom prst="rect">
            <a:avLst/>
          </a:prstGeom>
        </p:spPr>
      </p:pic>
      <mc:AlternateContent xmlns:mc="http://schemas.openxmlformats.org/markup-compatibility/2006">
        <mc:Choice xmlns:pslz="http://schemas.microsoft.com/office/powerpoint/2016/slidezoom" Requires="pslz">
          <p:graphicFrame>
            <p:nvGraphicFramePr>
              <p:cNvPr id="10" name="Anteprima della diapositiva 9">
                <a:extLst>
                  <a:ext uri="{FF2B5EF4-FFF2-40B4-BE49-F238E27FC236}">
                    <a16:creationId xmlns:a16="http://schemas.microsoft.com/office/drawing/2014/main" id="{C66EBBF9-A997-2AD1-75C4-AA572D3B0EB0}"/>
                  </a:ext>
                </a:extLst>
              </p:cNvPr>
              <p:cNvGraphicFramePr>
                <a:graphicFrameLocks noChangeAspect="1"/>
              </p:cNvGraphicFramePr>
              <p:nvPr>
                <p:extLst>
                  <p:ext uri="{D42A27DB-BD31-4B8C-83A1-F6EECF244321}">
                    <p14:modId xmlns:p14="http://schemas.microsoft.com/office/powerpoint/2010/main" val="4273520148"/>
                  </p:ext>
                </p:extLst>
              </p:nvPr>
            </p:nvGraphicFramePr>
            <p:xfrm>
              <a:off x="5095081" y="1820732"/>
              <a:ext cx="389379" cy="170486"/>
            </p:xfrm>
            <a:graphic>
              <a:graphicData uri="http://schemas.microsoft.com/office/powerpoint/2016/slidezoom">
                <pslz:sldZm>
                  <pslz:sldZmObj sldId="380" cId="3042264554">
                    <pslz:zmPr id="{0F263415-9B44-2042-9A6A-0D69D4C5733F}" returnToParent="0" transitionDur="1000">
                      <p166:blipFill xmlns:p166="http://schemas.microsoft.com/office/powerpoint/2016/6/main">
                        <a:blip r:embed="rId11"/>
                        <a:stretch>
                          <a:fillRect/>
                        </a:stretch>
                      </p166:blipFill>
                      <p166:spPr xmlns:p166="http://schemas.microsoft.com/office/powerpoint/2016/6/main">
                        <a:xfrm>
                          <a:off x="0" y="0"/>
                          <a:ext cx="389379" cy="170486"/>
                        </a:xfrm>
                        <a:prstGeom prst="rect">
                          <a:avLst/>
                        </a:prstGeom>
                        <a:ln w="3175">
                          <a:solidFill>
                            <a:prstClr val="ltGray"/>
                          </a:solidFill>
                        </a:ln>
                      </p166:spPr>
                    </pslz:zmPr>
                  </pslz:sldZmObj>
                </pslz:sldZm>
              </a:graphicData>
            </a:graphic>
          </p:graphicFrame>
        </mc:Choice>
        <mc:Fallback>
          <p:pic>
            <p:nvPicPr>
              <p:cNvPr id="10" name="Anteprima della diapositiva 9">
                <a:hlinkClick r:id="rId12" action="ppaction://hlinksldjump"/>
                <a:extLst>
                  <a:ext uri="{FF2B5EF4-FFF2-40B4-BE49-F238E27FC236}">
                    <a16:creationId xmlns:a16="http://schemas.microsoft.com/office/drawing/2014/main" id="{C66EBBF9-A997-2AD1-75C4-AA572D3B0EB0}"/>
                  </a:ext>
                </a:extLst>
              </p:cNvPr>
              <p:cNvPicPr>
                <a:picLocks noGrp="1" noRot="1" noChangeAspect="1" noMove="1" noResize="1" noEditPoints="1" noAdjustHandles="1" noChangeArrowheads="1" noChangeShapeType="1"/>
              </p:cNvPicPr>
              <p:nvPr/>
            </p:nvPicPr>
            <p:blipFill>
              <a:blip r:embed="rId11"/>
              <a:stretch>
                <a:fillRect/>
              </a:stretch>
            </p:blipFill>
            <p:spPr>
              <a:xfrm>
                <a:off x="5095081" y="1820732"/>
                <a:ext cx="389379" cy="170486"/>
              </a:xfrm>
              <a:prstGeom prst="rect">
                <a:avLst/>
              </a:prstGeom>
              <a:ln w="3175">
                <a:solidFill>
                  <a:prstClr val="ltGray"/>
                </a:solidFill>
              </a:ln>
            </p:spPr>
          </p:pic>
        </mc:Fallback>
      </mc:AlternateContent>
      <p:sp>
        <p:nvSpPr>
          <p:cNvPr id="12" name="CasellaDiTesto 11">
            <a:extLst>
              <a:ext uri="{FF2B5EF4-FFF2-40B4-BE49-F238E27FC236}">
                <a16:creationId xmlns:a16="http://schemas.microsoft.com/office/drawing/2014/main" id="{A689983D-C99F-49CF-0B13-9A72797FCB1F}"/>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20</a:t>
            </a:r>
          </a:p>
        </p:txBody>
      </p:sp>
    </p:spTree>
    <p:extLst>
      <p:ext uri="{BB962C8B-B14F-4D97-AF65-F5344CB8AC3E}">
        <p14:creationId xmlns:p14="http://schemas.microsoft.com/office/powerpoint/2010/main" val="102953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3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45" grpId="0" animBg="1"/>
      <p:bldP spid="46"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134" grpId="0"/>
      <p:bldP spid="1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lemento grafico 5" descr="Avviso contorno">
            <a:extLst>
              <a:ext uri="{FF2B5EF4-FFF2-40B4-BE49-F238E27FC236}">
                <a16:creationId xmlns:a16="http://schemas.microsoft.com/office/drawing/2014/main" id="{EE664264-79A3-046B-6030-D853A36427E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6086" y="1072334"/>
            <a:ext cx="685800" cy="685800"/>
          </a:xfrm>
          <a:prstGeom prst="rect">
            <a:avLst/>
          </a:prstGeom>
        </p:spPr>
      </p:pic>
      <p:sp>
        <p:nvSpPr>
          <p:cNvPr id="7" name="CasellaDiTesto 6">
            <a:extLst>
              <a:ext uri="{FF2B5EF4-FFF2-40B4-BE49-F238E27FC236}">
                <a16:creationId xmlns:a16="http://schemas.microsoft.com/office/drawing/2014/main" id="{53827740-2A58-5186-4558-C9B3EF206888}"/>
              </a:ext>
            </a:extLst>
          </p:cNvPr>
          <p:cNvSpPr txBox="1"/>
          <p:nvPr/>
        </p:nvSpPr>
        <p:spPr>
          <a:xfrm>
            <a:off x="821886" y="1792420"/>
            <a:ext cx="8128304" cy="1477328"/>
          </a:xfrm>
          <a:prstGeom prst="rect">
            <a:avLst/>
          </a:prstGeom>
          <a:noFill/>
        </p:spPr>
        <p:txBody>
          <a:bodyPr wrap="square" rtlCol="0">
            <a:spAutoFit/>
          </a:bodyPr>
          <a:lstStyle/>
          <a:p>
            <a:pPr marL="342900" indent="-342900">
              <a:buFont typeface="Wingdings" panose="05000000000000000000" pitchFamily="2" charset="2"/>
              <a:buChar char="Ø"/>
            </a:pPr>
            <a:r>
              <a:rPr lang="en-US" sz="1800">
                <a:latin typeface="Arial" panose="020B0604020202020204" pitchFamily="34" charset="0"/>
                <a:cs typeface="Arial" panose="020B0604020202020204" pitchFamily="34" charset="0"/>
              </a:rPr>
              <a:t>Import a package and try to </a:t>
            </a:r>
            <a:r>
              <a:rPr lang="en-US" sz="1800" b="1">
                <a:latin typeface="Arial" panose="020B0604020202020204" pitchFamily="34" charset="0"/>
                <a:cs typeface="Arial" panose="020B0604020202020204" pitchFamily="34" charset="0"/>
              </a:rPr>
              <a:t>emulate</a:t>
            </a:r>
            <a:r>
              <a:rPr lang="en-US" sz="1800">
                <a:latin typeface="Arial" panose="020B0604020202020204" pitchFamily="34" charset="0"/>
                <a:cs typeface="Arial" panose="020B0604020202020204" pitchFamily="34" charset="0"/>
              </a:rPr>
              <a:t> time without dealing with a </a:t>
            </a:r>
            <a:r>
              <a:rPr lang="en-US" sz="1800" b="1">
                <a:latin typeface="Arial" panose="020B0604020202020204" pitchFamily="34" charset="0"/>
                <a:cs typeface="Arial" panose="020B0604020202020204" pitchFamily="34" charset="0"/>
              </a:rPr>
              <a:t>real</a:t>
            </a:r>
            <a:r>
              <a:rPr lang="en-US" sz="1800">
                <a:latin typeface="Arial" panose="020B0604020202020204" pitchFamily="34" charset="0"/>
                <a:cs typeface="Arial" panose="020B0604020202020204" pitchFamily="34" charset="0"/>
              </a:rPr>
              <a:t> notion of </a:t>
            </a:r>
            <a:r>
              <a:rPr lang="en-US" sz="1800" b="1">
                <a:latin typeface="Arial" panose="020B0604020202020204" pitchFamily="34" charset="0"/>
                <a:cs typeface="Arial" panose="020B0604020202020204" pitchFamily="34" charset="0"/>
              </a:rPr>
              <a:t>time</a:t>
            </a:r>
          </a:p>
          <a:p>
            <a:endParaRPr lang="it-IT" sz="1800">
              <a:latin typeface="Arial" panose="020B0604020202020204" pitchFamily="34" charset="0"/>
              <a:cs typeface="Arial" panose="020B0604020202020204" pitchFamily="34" charset="0"/>
            </a:endParaRPr>
          </a:p>
          <a:p>
            <a:pPr marL="342900" indent="-342900">
              <a:buFont typeface="Wingdings" panose="05000000000000000000" pitchFamily="2" charset="2"/>
              <a:buChar char="Ø"/>
            </a:pPr>
            <a:r>
              <a:rPr lang="en-US" sz="1800">
                <a:latin typeface="Arial" panose="020B0604020202020204" pitchFamily="34" charset="0"/>
                <a:cs typeface="Arial" panose="020B0604020202020204" pitchFamily="34" charset="0"/>
              </a:rPr>
              <a:t>Alloy cannot test that some property is guaranteed to happen in infinite time (</a:t>
            </a:r>
            <a:r>
              <a:rPr lang="en-US" sz="1800" b="1">
                <a:latin typeface="Arial" panose="020B0604020202020204" pitchFamily="34" charset="0"/>
                <a:cs typeface="Arial" panose="020B0604020202020204" pitchFamily="34" charset="0"/>
              </a:rPr>
              <a:t>liveness)</a:t>
            </a:r>
            <a:endParaRPr lang="it-IT" sz="1800">
              <a:latin typeface="Arial" panose="020B0604020202020204" pitchFamily="34" charset="0"/>
              <a:cs typeface="Arial" panose="020B0604020202020204" pitchFamily="34" charset="0"/>
            </a:endParaRPr>
          </a:p>
        </p:txBody>
      </p:sp>
      <p:sp>
        <p:nvSpPr>
          <p:cNvPr id="8" name="Rettangolo 5">
            <a:extLst>
              <a:ext uri="{FF2B5EF4-FFF2-40B4-BE49-F238E27FC236}">
                <a16:creationId xmlns:a16="http://schemas.microsoft.com/office/drawing/2014/main" id="{18D84F21-4B7B-D6BE-316B-472DC6CC973E}"/>
              </a:ext>
            </a:extLst>
          </p:cNvPr>
          <p:cNvSpPr/>
          <p:nvPr/>
        </p:nvSpPr>
        <p:spPr>
          <a:xfrm>
            <a:off x="999228" y="1203131"/>
            <a:ext cx="7558031" cy="424206"/>
          </a:xfrm>
          <a:prstGeom prst="rect">
            <a:avLst/>
          </a:prstGeom>
          <a:solidFill>
            <a:srgbClr val="E6C0C4"/>
          </a:solid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l"/>
            <a:r>
              <a:rPr lang="en-US" sz="1800">
                <a:solidFill>
                  <a:schemeClr val="tx1"/>
                </a:solidFill>
                <a:latin typeface="Arial" panose="020B0604020202020204" pitchFamily="34" charset="0"/>
                <a:cs typeface="Arial" panose="020B0604020202020204" pitchFamily="34" charset="0"/>
              </a:rPr>
              <a:t>There are </a:t>
            </a:r>
            <a:r>
              <a:rPr lang="en-US" sz="1800" b="1">
                <a:solidFill>
                  <a:schemeClr val="tx1"/>
                </a:solidFill>
                <a:latin typeface="Arial" panose="020B0604020202020204" pitchFamily="34" charset="0"/>
                <a:cs typeface="Arial" panose="020B0604020202020204" pitchFamily="34" charset="0"/>
              </a:rPr>
              <a:t>some limitations </a:t>
            </a:r>
            <a:r>
              <a:rPr lang="en-US" sz="1800">
                <a:solidFill>
                  <a:schemeClr val="tx1"/>
                </a:solidFill>
                <a:latin typeface="Arial" panose="020B0604020202020204" pitchFamily="34" charset="0"/>
                <a:cs typeface="Arial" panose="020B0604020202020204" pitchFamily="34" charset="0"/>
              </a:rPr>
              <a:t>to what we can model in a dynamic system:</a:t>
            </a:r>
          </a:p>
        </p:txBody>
      </p:sp>
      <p:sp>
        <p:nvSpPr>
          <p:cNvPr id="9" name="CasellaDiTesto 7">
            <a:extLst>
              <a:ext uri="{FF2B5EF4-FFF2-40B4-BE49-F238E27FC236}">
                <a16:creationId xmlns:a16="http://schemas.microsoft.com/office/drawing/2014/main" id="{ED9E2F2C-7E94-3C63-E7B5-BF5AB6844EB3}"/>
              </a:ext>
            </a:extLst>
          </p:cNvPr>
          <p:cNvSpPr txBox="1"/>
          <p:nvPr/>
        </p:nvSpPr>
        <p:spPr>
          <a:xfrm>
            <a:off x="4042483" y="3896286"/>
            <a:ext cx="4732561" cy="507831"/>
          </a:xfrm>
          <a:prstGeom prst="rect">
            <a:avLst/>
          </a:prstGeom>
          <a:noFill/>
        </p:spPr>
        <p:txBody>
          <a:bodyPr wrap="square" rtlCol="0">
            <a:spAutoFit/>
          </a:bodyPr>
          <a:lstStyle/>
          <a:p>
            <a:r>
              <a:rPr lang="it-IT" sz="2700" b="1">
                <a:solidFill>
                  <a:srgbClr val="728FA5"/>
                </a:solidFill>
                <a:latin typeface="Arial" panose="020B0604020202020204" pitchFamily="34" charset="0"/>
                <a:cs typeface="Arial" panose="020B0604020202020204" pitchFamily="34" charset="0"/>
              </a:rPr>
              <a:t>…WE CAN DO BETTER!</a:t>
            </a:r>
          </a:p>
        </p:txBody>
      </p:sp>
      <p:pic>
        <p:nvPicPr>
          <p:cNvPr id="10" name="Picture 2" descr="Muscoli | Icona Gratis">
            <a:extLst>
              <a:ext uri="{FF2B5EF4-FFF2-40B4-BE49-F238E27FC236}">
                <a16:creationId xmlns:a16="http://schemas.microsoft.com/office/drawing/2014/main" id="{195D3BA1-6765-832B-CCB8-DDF224C109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59965" y="3740864"/>
            <a:ext cx="609600" cy="609600"/>
          </a:xfrm>
          <a:prstGeom prst="rect">
            <a:avLst/>
          </a:prstGeom>
          <a:noFill/>
          <a:extLst>
            <a:ext uri="{909E8E84-426E-40DD-AFC4-6F175D3DCCD1}">
              <a14:hiddenFill xmlns:a14="http://schemas.microsoft.com/office/drawing/2010/main">
                <a:solidFill>
                  <a:srgbClr val="FFFFFF"/>
                </a:solidFill>
              </a14:hiddenFill>
            </a:ext>
          </a:extLst>
        </p:spPr>
      </p:pic>
      <p:sp>
        <p:nvSpPr>
          <p:cNvPr id="2" name="Titolo 1">
            <a:extLst>
              <a:ext uri="{FF2B5EF4-FFF2-40B4-BE49-F238E27FC236}">
                <a16:creationId xmlns:a16="http://schemas.microsoft.com/office/drawing/2014/main" id="{B3D51E47-5005-28D9-85EE-9321DE8E6FA3}"/>
              </a:ext>
            </a:extLst>
          </p:cNvPr>
          <p:cNvSpPr>
            <a:spLocks noGrp="1"/>
          </p:cNvSpPr>
          <p:nvPr>
            <p:ph type="title"/>
          </p:nvPr>
        </p:nvSpPr>
        <p:spPr>
          <a:xfrm>
            <a:off x="136086" y="-13143"/>
            <a:ext cx="3241290" cy="992454"/>
          </a:xfrm>
        </p:spPr>
        <p:txBody>
          <a:bodyPr>
            <a:normAutofit/>
          </a:bodyPr>
          <a:lstStyle/>
          <a:p>
            <a:r>
              <a:rPr lang="it-IT" sz="2400" b="1">
                <a:solidFill>
                  <a:srgbClr val="FFFAF7"/>
                </a:solidFill>
              </a:rPr>
              <a:t>DYNAMIC MODELS</a:t>
            </a:r>
          </a:p>
        </p:txBody>
      </p:sp>
      <p:sp>
        <p:nvSpPr>
          <p:cNvPr id="3" name="TextBox 2">
            <a:extLst>
              <a:ext uri="{FF2B5EF4-FFF2-40B4-BE49-F238E27FC236}">
                <a16:creationId xmlns:a16="http://schemas.microsoft.com/office/drawing/2014/main" id="{9B284544-0254-384F-8B36-841B856F6318}"/>
              </a:ext>
            </a:extLst>
          </p:cNvPr>
          <p:cNvSpPr txBox="1"/>
          <p:nvPr/>
        </p:nvSpPr>
        <p:spPr>
          <a:xfrm>
            <a:off x="136086" y="402576"/>
            <a:ext cx="4247129" cy="415498"/>
          </a:xfrm>
          <a:prstGeom prst="rect">
            <a:avLst/>
          </a:prstGeom>
          <a:noFill/>
        </p:spPr>
        <p:txBody>
          <a:bodyPr wrap="square" rtlCol="0">
            <a:spAutoFit/>
          </a:bodyPr>
          <a:lstStyle/>
          <a:p>
            <a:r>
              <a:rPr lang="it-IT" sz="2100" err="1">
                <a:solidFill>
                  <a:schemeClr val="bg1"/>
                </a:solidFill>
                <a:latin typeface="Arial" panose="020B0604020202020204" pitchFamily="34" charset="0"/>
                <a:cs typeface="Arial" panose="020B0604020202020204" pitchFamily="34" charset="0"/>
              </a:rPr>
              <a:t>Limitations</a:t>
            </a:r>
            <a:endParaRPr lang="en-US" sz="2100">
              <a:solidFill>
                <a:schemeClr val="bg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053D0FD6-14BF-01F2-0013-081748D5C5CD}"/>
              </a:ext>
            </a:extLst>
          </p:cNvPr>
          <p:cNvSpPr txBox="1"/>
          <p:nvPr/>
        </p:nvSpPr>
        <p:spPr>
          <a:xfrm>
            <a:off x="8455307" y="198422"/>
            <a:ext cx="500983" cy="415498"/>
          </a:xfrm>
          <a:prstGeom prst="rect">
            <a:avLst/>
          </a:prstGeom>
          <a:noFill/>
        </p:spPr>
        <p:txBody>
          <a:bodyPr wrap="square" rtlCol="0">
            <a:spAutoFit/>
          </a:bodyPr>
          <a:lstStyle/>
          <a:p>
            <a:r>
              <a:rPr lang="en-US" sz="2100">
                <a:solidFill>
                  <a:schemeClr val="bg1"/>
                </a:solidFill>
                <a:latin typeface="Arial" panose="020B0604020202020204" pitchFamily="34" charset="0"/>
                <a:cs typeface="Arial" panose="020B0604020202020204" pitchFamily="34" charset="0"/>
              </a:rPr>
              <a:t>15</a:t>
            </a:r>
          </a:p>
        </p:txBody>
      </p:sp>
    </p:spTree>
    <p:extLst>
      <p:ext uri="{BB962C8B-B14F-4D97-AF65-F5344CB8AC3E}">
        <p14:creationId xmlns:p14="http://schemas.microsoft.com/office/powerpoint/2010/main" val="30422645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grpSp>
        <p:nvGrpSpPr>
          <p:cNvPr id="2" name="Google Shape;2589;p30">
            <a:extLst>
              <a:ext uri="{FF2B5EF4-FFF2-40B4-BE49-F238E27FC236}">
                <a16:creationId xmlns:a16="http://schemas.microsoft.com/office/drawing/2014/main" id="{A2D917C7-744D-C516-A27E-C9F3F760EA58}"/>
              </a:ext>
            </a:extLst>
          </p:cNvPr>
          <p:cNvGrpSpPr/>
          <p:nvPr/>
        </p:nvGrpSpPr>
        <p:grpSpPr>
          <a:xfrm>
            <a:off x="562113" y="1259696"/>
            <a:ext cx="7817348" cy="3278959"/>
            <a:chOff x="602300" y="1816726"/>
            <a:chExt cx="6397175" cy="2683273"/>
          </a:xfrm>
        </p:grpSpPr>
        <p:sp>
          <p:nvSpPr>
            <p:cNvPr id="3" name="Google Shape;2590;p30">
              <a:extLst>
                <a:ext uri="{FF2B5EF4-FFF2-40B4-BE49-F238E27FC236}">
                  <a16:creationId xmlns:a16="http://schemas.microsoft.com/office/drawing/2014/main" id="{D802779A-DDBB-5AEC-F60B-99F0263BAB0C}"/>
                </a:ext>
              </a:extLst>
            </p:cNvPr>
            <p:cNvSpPr/>
            <p:nvPr/>
          </p:nvSpPr>
          <p:spPr>
            <a:xfrm>
              <a:off x="713150" y="3083500"/>
              <a:ext cx="6218250" cy="5545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91;p30">
              <a:extLst>
                <a:ext uri="{FF2B5EF4-FFF2-40B4-BE49-F238E27FC236}">
                  <a16:creationId xmlns:a16="http://schemas.microsoft.com/office/drawing/2014/main" id="{9DD1F260-039E-B174-8CEB-CBBE9AF4C9E0}"/>
                </a:ext>
              </a:extLst>
            </p:cNvPr>
            <p:cNvSpPr/>
            <p:nvPr/>
          </p:nvSpPr>
          <p:spPr>
            <a:xfrm>
              <a:off x="602300" y="3047100"/>
              <a:ext cx="129075" cy="129850"/>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92;p30">
              <a:extLst>
                <a:ext uri="{FF2B5EF4-FFF2-40B4-BE49-F238E27FC236}">
                  <a16:creationId xmlns:a16="http://schemas.microsoft.com/office/drawing/2014/main" id="{BFE45300-51C0-B987-A344-46551BA7E86D}"/>
                </a:ext>
              </a:extLst>
            </p:cNvPr>
            <p:cNvSpPr/>
            <p:nvPr/>
          </p:nvSpPr>
          <p:spPr>
            <a:xfrm>
              <a:off x="6870400" y="3047100"/>
              <a:ext cx="129075" cy="129850"/>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3;p30">
              <a:extLst>
                <a:ext uri="{FF2B5EF4-FFF2-40B4-BE49-F238E27FC236}">
                  <a16:creationId xmlns:a16="http://schemas.microsoft.com/office/drawing/2014/main" id="{951D77AA-F632-E87B-CF12-2BC035049FE6}"/>
                </a:ext>
              </a:extLst>
            </p:cNvPr>
            <p:cNvSpPr/>
            <p:nvPr/>
          </p:nvSpPr>
          <p:spPr>
            <a:xfrm>
              <a:off x="1340200" y="3029675"/>
              <a:ext cx="163900" cy="163900"/>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4;p30">
              <a:extLst>
                <a:ext uri="{FF2B5EF4-FFF2-40B4-BE49-F238E27FC236}">
                  <a16:creationId xmlns:a16="http://schemas.microsoft.com/office/drawing/2014/main" id="{F07C83B8-B0B4-040C-72A7-AF96C3C9C99B}"/>
                </a:ext>
              </a:extLst>
            </p:cNvPr>
            <p:cNvSpPr/>
            <p:nvPr/>
          </p:nvSpPr>
          <p:spPr>
            <a:xfrm>
              <a:off x="1348900" y="3046700"/>
              <a:ext cx="146500" cy="130325"/>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95;p30">
              <a:extLst>
                <a:ext uri="{FF2B5EF4-FFF2-40B4-BE49-F238E27FC236}">
                  <a16:creationId xmlns:a16="http://schemas.microsoft.com/office/drawing/2014/main" id="{7A691DBC-A3BB-9434-3952-7AC2C524E489}"/>
                </a:ext>
              </a:extLst>
            </p:cNvPr>
            <p:cNvSpPr/>
            <p:nvPr/>
          </p:nvSpPr>
          <p:spPr>
            <a:xfrm>
              <a:off x="1352875" y="3070050"/>
              <a:ext cx="133025" cy="106950"/>
            </a:xfrm>
            <a:custGeom>
              <a:avLst/>
              <a:gdLst/>
              <a:ahLst/>
              <a:cxnLst/>
              <a:rect l="l" t="t" r="r" b="b"/>
              <a:pathLst>
                <a:path w="5321" h="4278" extrusionOk="0">
                  <a:moveTo>
                    <a:pt x="760" y="1"/>
                  </a:moveTo>
                  <a:cubicBezTo>
                    <a:pt x="190" y="729"/>
                    <a:pt x="0" y="1711"/>
                    <a:pt x="380" y="2629"/>
                  </a:cubicBezTo>
                  <a:cubicBezTo>
                    <a:pt x="789" y="3663"/>
                    <a:pt x="1745" y="4277"/>
                    <a:pt x="2778" y="4277"/>
                  </a:cubicBezTo>
                  <a:cubicBezTo>
                    <a:pt x="3106" y="4277"/>
                    <a:pt x="3441" y="4215"/>
                    <a:pt x="3769" y="4086"/>
                  </a:cubicBezTo>
                  <a:cubicBezTo>
                    <a:pt x="4560" y="3769"/>
                    <a:pt x="5130" y="3104"/>
                    <a:pt x="5320" y="2312"/>
                  </a:cubicBezTo>
                  <a:lnTo>
                    <a:pt x="5320" y="2312"/>
                  </a:lnTo>
                  <a:cubicBezTo>
                    <a:pt x="5035" y="2629"/>
                    <a:pt x="4687" y="2914"/>
                    <a:pt x="4275" y="3072"/>
                  </a:cubicBezTo>
                  <a:cubicBezTo>
                    <a:pt x="3954" y="3203"/>
                    <a:pt x="3622" y="3264"/>
                    <a:pt x="3295" y="3264"/>
                  </a:cubicBezTo>
                  <a:cubicBezTo>
                    <a:pt x="2268" y="3264"/>
                    <a:pt x="1295" y="2656"/>
                    <a:pt x="887" y="1647"/>
                  </a:cubicBezTo>
                  <a:cubicBezTo>
                    <a:pt x="665" y="1109"/>
                    <a:pt x="633" y="539"/>
                    <a:pt x="760" y="1"/>
                  </a:cubicBezTo>
                  <a:close/>
                </a:path>
              </a:pathLst>
            </a:custGeom>
            <a:solidFill>
              <a:srgbClr val="DD91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6;p30">
              <a:extLst>
                <a:ext uri="{FF2B5EF4-FFF2-40B4-BE49-F238E27FC236}">
                  <a16:creationId xmlns:a16="http://schemas.microsoft.com/office/drawing/2014/main" id="{383017E8-595C-4FB2-13C8-811741A6F745}"/>
                </a:ext>
              </a:extLst>
            </p:cNvPr>
            <p:cNvSpPr/>
            <p:nvPr/>
          </p:nvSpPr>
          <p:spPr>
            <a:xfrm>
              <a:off x="904350" y="1864225"/>
              <a:ext cx="1030075" cy="118365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98;p30">
              <a:extLst>
                <a:ext uri="{FF2B5EF4-FFF2-40B4-BE49-F238E27FC236}">
                  <a16:creationId xmlns:a16="http://schemas.microsoft.com/office/drawing/2014/main" id="{8B8C1FBC-40B6-F03E-4A59-2BC2F70085C4}"/>
                </a:ext>
              </a:extLst>
            </p:cNvPr>
            <p:cNvSpPr/>
            <p:nvPr/>
          </p:nvSpPr>
          <p:spPr>
            <a:xfrm>
              <a:off x="3973849" y="1816726"/>
              <a:ext cx="1030075" cy="118365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0;p30">
              <a:extLst>
                <a:ext uri="{FF2B5EF4-FFF2-40B4-BE49-F238E27FC236}">
                  <a16:creationId xmlns:a16="http://schemas.microsoft.com/office/drawing/2014/main" id="{E7F9AB96-3E45-112C-6266-ACB1363D49DB}"/>
                </a:ext>
              </a:extLst>
            </p:cNvPr>
            <p:cNvSpPr/>
            <p:nvPr/>
          </p:nvSpPr>
          <p:spPr>
            <a:xfrm>
              <a:off x="5495607" y="3315549"/>
              <a:ext cx="1030050" cy="1184450"/>
            </a:xfrm>
            <a:custGeom>
              <a:avLst/>
              <a:gdLst/>
              <a:ahLst/>
              <a:cxnLst/>
              <a:rect l="l" t="t" r="r" b="b"/>
              <a:pathLst>
                <a:path w="41202" h="47378" extrusionOk="0">
                  <a:moveTo>
                    <a:pt x="20585" y="1"/>
                  </a:moveTo>
                  <a:lnTo>
                    <a:pt x="16848" y="6493"/>
                  </a:lnTo>
                  <a:cubicBezTo>
                    <a:pt x="7252" y="8266"/>
                    <a:pt x="0" y="16659"/>
                    <a:pt x="0" y="26761"/>
                  </a:cubicBezTo>
                  <a:cubicBezTo>
                    <a:pt x="0" y="38130"/>
                    <a:pt x="9216" y="47377"/>
                    <a:pt x="20585" y="47377"/>
                  </a:cubicBezTo>
                  <a:cubicBezTo>
                    <a:pt x="31954" y="47377"/>
                    <a:pt x="41202" y="38130"/>
                    <a:pt x="41202" y="26761"/>
                  </a:cubicBezTo>
                  <a:cubicBezTo>
                    <a:pt x="41202" y="16659"/>
                    <a:pt x="33918" y="8266"/>
                    <a:pt x="24354" y="6493"/>
                  </a:cubicBezTo>
                  <a:lnTo>
                    <a:pt x="2058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602;p30">
              <a:extLst>
                <a:ext uri="{FF2B5EF4-FFF2-40B4-BE49-F238E27FC236}">
                  <a16:creationId xmlns:a16="http://schemas.microsoft.com/office/drawing/2014/main" id="{ECC0734C-8F6D-A76F-F20A-92E6AF40C20F}"/>
                </a:ext>
              </a:extLst>
            </p:cNvPr>
            <p:cNvSpPr/>
            <p:nvPr/>
          </p:nvSpPr>
          <p:spPr>
            <a:xfrm>
              <a:off x="2433575" y="3263225"/>
              <a:ext cx="1030850" cy="1184450"/>
            </a:xfrm>
            <a:custGeom>
              <a:avLst/>
              <a:gdLst/>
              <a:ahLst/>
              <a:cxnLst/>
              <a:rect l="l" t="t" r="r" b="b"/>
              <a:pathLst>
                <a:path w="41234" h="47378" extrusionOk="0">
                  <a:moveTo>
                    <a:pt x="20617" y="1"/>
                  </a:moveTo>
                  <a:lnTo>
                    <a:pt x="16848" y="6493"/>
                  </a:lnTo>
                  <a:cubicBezTo>
                    <a:pt x="7284" y="8266"/>
                    <a:pt x="0" y="16659"/>
                    <a:pt x="0" y="26761"/>
                  </a:cubicBezTo>
                  <a:cubicBezTo>
                    <a:pt x="0" y="38130"/>
                    <a:pt x="9248" y="47377"/>
                    <a:pt x="20617" y="47377"/>
                  </a:cubicBezTo>
                  <a:cubicBezTo>
                    <a:pt x="31986" y="47377"/>
                    <a:pt x="41233" y="38130"/>
                    <a:pt x="41233" y="26761"/>
                  </a:cubicBezTo>
                  <a:cubicBezTo>
                    <a:pt x="41233" y="16659"/>
                    <a:pt x="33950" y="8266"/>
                    <a:pt x="24354" y="6493"/>
                  </a:cubicBezTo>
                  <a:lnTo>
                    <a:pt x="20617"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4;p30">
              <a:extLst>
                <a:ext uri="{FF2B5EF4-FFF2-40B4-BE49-F238E27FC236}">
                  <a16:creationId xmlns:a16="http://schemas.microsoft.com/office/drawing/2014/main" id="{B39AB708-FB31-D306-9175-12DC0495A7BF}"/>
                </a:ext>
              </a:extLst>
            </p:cNvPr>
            <p:cNvSpPr/>
            <p:nvPr/>
          </p:nvSpPr>
          <p:spPr>
            <a:xfrm>
              <a:off x="1386125" y="3263225"/>
              <a:ext cx="57800" cy="58625"/>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5;p30">
              <a:extLst>
                <a:ext uri="{FF2B5EF4-FFF2-40B4-BE49-F238E27FC236}">
                  <a16:creationId xmlns:a16="http://schemas.microsoft.com/office/drawing/2014/main" id="{7EA74F73-7996-8D8A-97F4-4574002C8F81}"/>
                </a:ext>
              </a:extLst>
            </p:cNvPr>
            <p:cNvSpPr/>
            <p:nvPr/>
          </p:nvSpPr>
          <p:spPr>
            <a:xfrm>
              <a:off x="1386125" y="3393075"/>
              <a:ext cx="57800" cy="57825"/>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6;p30">
              <a:extLst>
                <a:ext uri="{FF2B5EF4-FFF2-40B4-BE49-F238E27FC236}">
                  <a16:creationId xmlns:a16="http://schemas.microsoft.com/office/drawing/2014/main" id="{8C9A40D8-9FAB-C3D5-9A4F-7ADA481B59EA}"/>
                </a:ext>
              </a:extLst>
            </p:cNvPr>
            <p:cNvSpPr/>
            <p:nvPr/>
          </p:nvSpPr>
          <p:spPr>
            <a:xfrm>
              <a:off x="1386125" y="3522125"/>
              <a:ext cx="57800" cy="58625"/>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7;p30">
              <a:extLst>
                <a:ext uri="{FF2B5EF4-FFF2-40B4-BE49-F238E27FC236}">
                  <a16:creationId xmlns:a16="http://schemas.microsoft.com/office/drawing/2014/main" id="{E9F28E66-CCC3-1886-5426-B22D869DF0C8}"/>
                </a:ext>
              </a:extLst>
            </p:cNvPr>
            <p:cNvSpPr/>
            <p:nvPr/>
          </p:nvSpPr>
          <p:spPr>
            <a:xfrm>
              <a:off x="1386125" y="3651975"/>
              <a:ext cx="57800" cy="57825"/>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3;p30">
              <a:extLst>
                <a:ext uri="{FF2B5EF4-FFF2-40B4-BE49-F238E27FC236}">
                  <a16:creationId xmlns:a16="http://schemas.microsoft.com/office/drawing/2014/main" id="{F7B976E7-A454-4194-DB59-EB36BA24A22F}"/>
                </a:ext>
              </a:extLst>
            </p:cNvPr>
            <p:cNvSpPr/>
            <p:nvPr/>
          </p:nvSpPr>
          <p:spPr>
            <a:xfrm>
              <a:off x="1413825" y="2153250"/>
              <a:ext cx="5575" cy="30100"/>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634;p30">
              <a:extLst>
                <a:ext uri="{FF2B5EF4-FFF2-40B4-BE49-F238E27FC236}">
                  <a16:creationId xmlns:a16="http://schemas.microsoft.com/office/drawing/2014/main" id="{2A8F1436-A10E-88D2-B47D-2F6442B194EE}"/>
                </a:ext>
              </a:extLst>
            </p:cNvPr>
            <p:cNvSpPr/>
            <p:nvPr/>
          </p:nvSpPr>
          <p:spPr>
            <a:xfrm>
              <a:off x="2855550" y="3039150"/>
              <a:ext cx="186875" cy="170050"/>
            </a:xfrm>
            <a:custGeom>
              <a:avLst/>
              <a:gdLst/>
              <a:ahLst/>
              <a:cxnLst/>
              <a:rect l="l" t="t" r="r" b="b"/>
              <a:pathLst>
                <a:path w="7475" h="6802" extrusionOk="0">
                  <a:moveTo>
                    <a:pt x="3728" y="1"/>
                  </a:moveTo>
                  <a:cubicBezTo>
                    <a:pt x="2186" y="1"/>
                    <a:pt x="796" y="1057"/>
                    <a:pt x="444" y="2598"/>
                  </a:cubicBezTo>
                  <a:cubicBezTo>
                    <a:pt x="1" y="4435"/>
                    <a:pt x="1141" y="6272"/>
                    <a:pt x="2946" y="6715"/>
                  </a:cubicBezTo>
                  <a:cubicBezTo>
                    <a:pt x="3204" y="6773"/>
                    <a:pt x="3463" y="6801"/>
                    <a:pt x="3717" y="6801"/>
                  </a:cubicBezTo>
                  <a:cubicBezTo>
                    <a:pt x="5271" y="6801"/>
                    <a:pt x="6678" y="5760"/>
                    <a:pt x="7031" y="4182"/>
                  </a:cubicBezTo>
                  <a:cubicBezTo>
                    <a:pt x="7475" y="2345"/>
                    <a:pt x="6335" y="508"/>
                    <a:pt x="4530" y="97"/>
                  </a:cubicBezTo>
                  <a:cubicBezTo>
                    <a:pt x="4261" y="32"/>
                    <a:pt x="3993" y="1"/>
                    <a:pt x="37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635;p30">
              <a:extLst>
                <a:ext uri="{FF2B5EF4-FFF2-40B4-BE49-F238E27FC236}">
                  <a16:creationId xmlns:a16="http://schemas.microsoft.com/office/drawing/2014/main" id="{CCF9B40E-E2EE-0D03-361A-0D62A5921F54}"/>
                </a:ext>
              </a:extLst>
            </p:cNvPr>
            <p:cNvSpPr/>
            <p:nvPr/>
          </p:nvSpPr>
          <p:spPr>
            <a:xfrm>
              <a:off x="2874575" y="3056275"/>
              <a:ext cx="148850" cy="135250"/>
            </a:xfrm>
            <a:custGeom>
              <a:avLst/>
              <a:gdLst/>
              <a:ahLst/>
              <a:cxnLst/>
              <a:rect l="l" t="t" r="r" b="b"/>
              <a:pathLst>
                <a:path w="5954" h="5410" extrusionOk="0">
                  <a:moveTo>
                    <a:pt x="2940" y="1"/>
                  </a:moveTo>
                  <a:cubicBezTo>
                    <a:pt x="1718" y="1"/>
                    <a:pt x="614" y="829"/>
                    <a:pt x="317" y="2072"/>
                  </a:cubicBezTo>
                  <a:cubicBezTo>
                    <a:pt x="0" y="3528"/>
                    <a:pt x="887" y="4985"/>
                    <a:pt x="2344" y="5334"/>
                  </a:cubicBezTo>
                  <a:cubicBezTo>
                    <a:pt x="2557" y="5385"/>
                    <a:pt x="2771" y="5409"/>
                    <a:pt x="2982" y="5409"/>
                  </a:cubicBezTo>
                  <a:cubicBezTo>
                    <a:pt x="4204" y="5409"/>
                    <a:pt x="5308" y="4581"/>
                    <a:pt x="5605" y="3338"/>
                  </a:cubicBezTo>
                  <a:cubicBezTo>
                    <a:pt x="5954" y="1882"/>
                    <a:pt x="5035" y="425"/>
                    <a:pt x="3579" y="77"/>
                  </a:cubicBezTo>
                  <a:cubicBezTo>
                    <a:pt x="3365" y="25"/>
                    <a:pt x="3151" y="1"/>
                    <a:pt x="294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636;p30">
              <a:extLst>
                <a:ext uri="{FF2B5EF4-FFF2-40B4-BE49-F238E27FC236}">
                  <a16:creationId xmlns:a16="http://schemas.microsoft.com/office/drawing/2014/main" id="{BE8607B0-D7B1-AEFE-CAAB-066A8A49E340}"/>
                </a:ext>
              </a:extLst>
            </p:cNvPr>
            <p:cNvSpPr/>
            <p:nvPr/>
          </p:nvSpPr>
          <p:spPr>
            <a:xfrm>
              <a:off x="2876950" y="3081125"/>
              <a:ext cx="137775" cy="110775"/>
            </a:xfrm>
            <a:custGeom>
              <a:avLst/>
              <a:gdLst/>
              <a:ahLst/>
              <a:cxnLst/>
              <a:rect l="l" t="t" r="r" b="b"/>
              <a:pathLst>
                <a:path w="5511" h="4431" extrusionOk="0">
                  <a:moveTo>
                    <a:pt x="792" y="1"/>
                  </a:moveTo>
                  <a:lnTo>
                    <a:pt x="792" y="1"/>
                  </a:lnTo>
                  <a:cubicBezTo>
                    <a:pt x="190" y="729"/>
                    <a:pt x="0" y="1774"/>
                    <a:pt x="380" y="2724"/>
                  </a:cubicBezTo>
                  <a:cubicBezTo>
                    <a:pt x="792" y="3791"/>
                    <a:pt x="1817" y="4431"/>
                    <a:pt x="2899" y="4431"/>
                  </a:cubicBezTo>
                  <a:cubicBezTo>
                    <a:pt x="3231" y="4431"/>
                    <a:pt x="3568" y="4371"/>
                    <a:pt x="3895" y="4245"/>
                  </a:cubicBezTo>
                  <a:cubicBezTo>
                    <a:pt x="4719" y="3896"/>
                    <a:pt x="5289" y="3200"/>
                    <a:pt x="5510" y="2376"/>
                  </a:cubicBezTo>
                  <a:lnTo>
                    <a:pt x="5510" y="2376"/>
                  </a:lnTo>
                  <a:cubicBezTo>
                    <a:pt x="5225" y="2724"/>
                    <a:pt x="4845" y="3010"/>
                    <a:pt x="4402" y="3168"/>
                  </a:cubicBezTo>
                  <a:cubicBezTo>
                    <a:pt x="4071" y="3306"/>
                    <a:pt x="3727" y="3372"/>
                    <a:pt x="3388" y="3372"/>
                  </a:cubicBezTo>
                  <a:cubicBezTo>
                    <a:pt x="2331" y="3372"/>
                    <a:pt x="1318" y="2734"/>
                    <a:pt x="887" y="1679"/>
                  </a:cubicBezTo>
                  <a:cubicBezTo>
                    <a:pt x="665" y="1109"/>
                    <a:pt x="633" y="539"/>
                    <a:pt x="792"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637;p30">
              <a:extLst>
                <a:ext uri="{FF2B5EF4-FFF2-40B4-BE49-F238E27FC236}">
                  <a16:creationId xmlns:a16="http://schemas.microsoft.com/office/drawing/2014/main" id="{5D415EE3-2934-27C7-568B-61998677C555}"/>
                </a:ext>
              </a:extLst>
            </p:cNvPr>
            <p:cNvSpPr/>
            <p:nvPr/>
          </p:nvSpPr>
          <p:spPr>
            <a:xfrm>
              <a:off x="2925225" y="2517425"/>
              <a:ext cx="57825" cy="58625"/>
            </a:xfrm>
            <a:custGeom>
              <a:avLst/>
              <a:gdLst/>
              <a:ahLst/>
              <a:cxnLst/>
              <a:rect l="l" t="t" r="r" b="b"/>
              <a:pathLst>
                <a:path w="2313" h="2345" extrusionOk="0">
                  <a:moveTo>
                    <a:pt x="1173" y="1"/>
                  </a:moveTo>
                  <a:cubicBezTo>
                    <a:pt x="508" y="1"/>
                    <a:pt x="1" y="539"/>
                    <a:pt x="1" y="1172"/>
                  </a:cubicBezTo>
                  <a:cubicBezTo>
                    <a:pt x="1" y="1806"/>
                    <a:pt x="508" y="2344"/>
                    <a:pt x="1173" y="2344"/>
                  </a:cubicBezTo>
                  <a:cubicBezTo>
                    <a:pt x="1806" y="2344"/>
                    <a:pt x="2313" y="1806"/>
                    <a:pt x="2313" y="1172"/>
                  </a:cubicBezTo>
                  <a:cubicBezTo>
                    <a:pt x="2313" y="539"/>
                    <a:pt x="1806" y="1"/>
                    <a:pt x="117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638;p30">
              <a:extLst>
                <a:ext uri="{FF2B5EF4-FFF2-40B4-BE49-F238E27FC236}">
                  <a16:creationId xmlns:a16="http://schemas.microsoft.com/office/drawing/2014/main" id="{056985A1-2540-5F82-BF80-3F1ACAA4F8FA}"/>
                </a:ext>
              </a:extLst>
            </p:cNvPr>
            <p:cNvSpPr/>
            <p:nvPr/>
          </p:nvSpPr>
          <p:spPr>
            <a:xfrm>
              <a:off x="2925225" y="2647275"/>
              <a:ext cx="57825" cy="57825"/>
            </a:xfrm>
            <a:custGeom>
              <a:avLst/>
              <a:gdLst/>
              <a:ahLst/>
              <a:cxnLst/>
              <a:rect l="l" t="t" r="r" b="b"/>
              <a:pathLst>
                <a:path w="2313" h="2313" extrusionOk="0">
                  <a:moveTo>
                    <a:pt x="1173" y="0"/>
                  </a:moveTo>
                  <a:cubicBezTo>
                    <a:pt x="508" y="0"/>
                    <a:pt x="1" y="507"/>
                    <a:pt x="1" y="1172"/>
                  </a:cubicBezTo>
                  <a:cubicBezTo>
                    <a:pt x="1" y="1806"/>
                    <a:pt x="508" y="2312"/>
                    <a:pt x="1173" y="2312"/>
                  </a:cubicBezTo>
                  <a:cubicBezTo>
                    <a:pt x="1806" y="2312"/>
                    <a:pt x="2313" y="1806"/>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639;p30">
              <a:extLst>
                <a:ext uri="{FF2B5EF4-FFF2-40B4-BE49-F238E27FC236}">
                  <a16:creationId xmlns:a16="http://schemas.microsoft.com/office/drawing/2014/main" id="{DE12AC56-2104-14DE-710E-422D5AF05DB4}"/>
                </a:ext>
              </a:extLst>
            </p:cNvPr>
            <p:cNvSpPr/>
            <p:nvPr/>
          </p:nvSpPr>
          <p:spPr>
            <a:xfrm>
              <a:off x="2925225" y="2776325"/>
              <a:ext cx="57825" cy="58600"/>
            </a:xfrm>
            <a:custGeom>
              <a:avLst/>
              <a:gdLst/>
              <a:ahLst/>
              <a:cxnLst/>
              <a:rect l="l" t="t" r="r" b="b"/>
              <a:pathLst>
                <a:path w="2313" h="2344" extrusionOk="0">
                  <a:moveTo>
                    <a:pt x="1173" y="0"/>
                  </a:moveTo>
                  <a:cubicBezTo>
                    <a:pt x="508" y="0"/>
                    <a:pt x="1" y="539"/>
                    <a:pt x="1" y="1172"/>
                  </a:cubicBezTo>
                  <a:cubicBezTo>
                    <a:pt x="1" y="1806"/>
                    <a:pt x="508" y="2344"/>
                    <a:pt x="1173" y="2344"/>
                  </a:cubicBezTo>
                  <a:cubicBezTo>
                    <a:pt x="1806" y="2344"/>
                    <a:pt x="2313" y="1806"/>
                    <a:pt x="2313" y="1172"/>
                  </a:cubicBezTo>
                  <a:cubicBezTo>
                    <a:pt x="2313" y="539"/>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640;p30">
              <a:extLst>
                <a:ext uri="{FF2B5EF4-FFF2-40B4-BE49-F238E27FC236}">
                  <a16:creationId xmlns:a16="http://schemas.microsoft.com/office/drawing/2014/main" id="{58E48825-B668-FC20-F412-525B195E1CDC}"/>
                </a:ext>
              </a:extLst>
            </p:cNvPr>
            <p:cNvSpPr/>
            <p:nvPr/>
          </p:nvSpPr>
          <p:spPr>
            <a:xfrm>
              <a:off x="2925225" y="2906175"/>
              <a:ext cx="57825" cy="57800"/>
            </a:xfrm>
            <a:custGeom>
              <a:avLst/>
              <a:gdLst/>
              <a:ahLst/>
              <a:cxnLst/>
              <a:rect l="l" t="t" r="r" b="b"/>
              <a:pathLst>
                <a:path w="2313" h="2312" extrusionOk="0">
                  <a:moveTo>
                    <a:pt x="1173" y="0"/>
                  </a:moveTo>
                  <a:cubicBezTo>
                    <a:pt x="508" y="0"/>
                    <a:pt x="1" y="507"/>
                    <a:pt x="1" y="1172"/>
                  </a:cubicBezTo>
                  <a:cubicBezTo>
                    <a:pt x="1" y="1805"/>
                    <a:pt x="508" y="2312"/>
                    <a:pt x="1173" y="2312"/>
                  </a:cubicBezTo>
                  <a:cubicBezTo>
                    <a:pt x="1806" y="2312"/>
                    <a:pt x="2313" y="1805"/>
                    <a:pt x="2313" y="1172"/>
                  </a:cubicBezTo>
                  <a:cubicBezTo>
                    <a:pt x="2313" y="507"/>
                    <a:pt x="1806" y="0"/>
                    <a:pt x="117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641;p30">
              <a:extLst>
                <a:ext uri="{FF2B5EF4-FFF2-40B4-BE49-F238E27FC236}">
                  <a16:creationId xmlns:a16="http://schemas.microsoft.com/office/drawing/2014/main" id="{1CA5D79A-F2B7-BA2E-A0F4-1220B398DB91}"/>
                </a:ext>
              </a:extLst>
            </p:cNvPr>
            <p:cNvSpPr/>
            <p:nvPr/>
          </p:nvSpPr>
          <p:spPr>
            <a:xfrm>
              <a:off x="4385975" y="3022550"/>
              <a:ext cx="176575" cy="176575"/>
            </a:xfrm>
            <a:custGeom>
              <a:avLst/>
              <a:gdLst/>
              <a:ahLst/>
              <a:cxnLst/>
              <a:rect l="l" t="t" r="r" b="b"/>
              <a:pathLst>
                <a:path w="7063" h="7063" extrusionOk="0">
                  <a:moveTo>
                    <a:pt x="3547" y="0"/>
                  </a:moveTo>
                  <a:cubicBezTo>
                    <a:pt x="1584" y="0"/>
                    <a:pt x="0" y="1584"/>
                    <a:pt x="0" y="3516"/>
                  </a:cubicBezTo>
                  <a:cubicBezTo>
                    <a:pt x="0" y="5479"/>
                    <a:pt x="1584" y="7063"/>
                    <a:pt x="3547" y="7063"/>
                  </a:cubicBezTo>
                  <a:cubicBezTo>
                    <a:pt x="5479" y="7063"/>
                    <a:pt x="7062" y="5479"/>
                    <a:pt x="7062" y="3516"/>
                  </a:cubicBezTo>
                  <a:cubicBezTo>
                    <a:pt x="7062" y="1584"/>
                    <a:pt x="5479" y="0"/>
                    <a:pt x="354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642;p30">
              <a:extLst>
                <a:ext uri="{FF2B5EF4-FFF2-40B4-BE49-F238E27FC236}">
                  <a16:creationId xmlns:a16="http://schemas.microsoft.com/office/drawing/2014/main" id="{22BDCA6C-B6C8-1ED3-9F0A-4ED95941318E}"/>
                </a:ext>
              </a:extLst>
            </p:cNvPr>
            <p:cNvSpPr/>
            <p:nvPr/>
          </p:nvSpPr>
          <p:spPr>
            <a:xfrm>
              <a:off x="4404175" y="3039975"/>
              <a:ext cx="140175" cy="140950"/>
            </a:xfrm>
            <a:custGeom>
              <a:avLst/>
              <a:gdLst/>
              <a:ahLst/>
              <a:cxnLst/>
              <a:rect l="l" t="t" r="r" b="b"/>
              <a:pathLst>
                <a:path w="5607" h="5638" extrusionOk="0">
                  <a:moveTo>
                    <a:pt x="2819" y="0"/>
                  </a:moveTo>
                  <a:cubicBezTo>
                    <a:pt x="1236" y="0"/>
                    <a:pt x="1" y="1267"/>
                    <a:pt x="1" y="2819"/>
                  </a:cubicBezTo>
                  <a:cubicBezTo>
                    <a:pt x="1" y="4370"/>
                    <a:pt x="1236" y="5637"/>
                    <a:pt x="2819" y="5637"/>
                  </a:cubicBezTo>
                  <a:cubicBezTo>
                    <a:pt x="4371" y="5637"/>
                    <a:pt x="5606" y="4370"/>
                    <a:pt x="5606" y="2819"/>
                  </a:cubicBezTo>
                  <a:cubicBezTo>
                    <a:pt x="5606" y="1267"/>
                    <a:pt x="4371" y="0"/>
                    <a:pt x="2819"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643;p30">
              <a:extLst>
                <a:ext uri="{FF2B5EF4-FFF2-40B4-BE49-F238E27FC236}">
                  <a16:creationId xmlns:a16="http://schemas.microsoft.com/office/drawing/2014/main" id="{8DF4E012-ECC2-6506-E54B-6C24C51DB9DB}"/>
                </a:ext>
              </a:extLst>
            </p:cNvPr>
            <p:cNvSpPr/>
            <p:nvPr/>
          </p:nvSpPr>
          <p:spPr>
            <a:xfrm>
              <a:off x="4399425" y="3066100"/>
              <a:ext cx="143325" cy="115025"/>
            </a:xfrm>
            <a:custGeom>
              <a:avLst/>
              <a:gdLst/>
              <a:ahLst/>
              <a:cxnLst/>
              <a:rect l="l" t="t" r="r" b="b"/>
              <a:pathLst>
                <a:path w="5733" h="4601" extrusionOk="0">
                  <a:moveTo>
                    <a:pt x="824" y="0"/>
                  </a:moveTo>
                  <a:lnTo>
                    <a:pt x="824" y="0"/>
                  </a:lnTo>
                  <a:cubicBezTo>
                    <a:pt x="191" y="760"/>
                    <a:pt x="1" y="1837"/>
                    <a:pt x="381" y="2819"/>
                  </a:cubicBezTo>
                  <a:cubicBezTo>
                    <a:pt x="816" y="3932"/>
                    <a:pt x="1880" y="4601"/>
                    <a:pt x="3007" y="4601"/>
                  </a:cubicBezTo>
                  <a:cubicBezTo>
                    <a:pt x="3356" y="4601"/>
                    <a:pt x="3710" y="4537"/>
                    <a:pt x="4054" y="4402"/>
                  </a:cubicBezTo>
                  <a:cubicBezTo>
                    <a:pt x="4909" y="4054"/>
                    <a:pt x="5511" y="3325"/>
                    <a:pt x="5733" y="2470"/>
                  </a:cubicBezTo>
                  <a:lnTo>
                    <a:pt x="5733" y="2470"/>
                  </a:lnTo>
                  <a:cubicBezTo>
                    <a:pt x="5416" y="2819"/>
                    <a:pt x="5036" y="3135"/>
                    <a:pt x="4593" y="3294"/>
                  </a:cubicBezTo>
                  <a:cubicBezTo>
                    <a:pt x="4251" y="3438"/>
                    <a:pt x="3896" y="3506"/>
                    <a:pt x="3547" y="3506"/>
                  </a:cubicBezTo>
                  <a:cubicBezTo>
                    <a:pt x="2439" y="3506"/>
                    <a:pt x="1384" y="2825"/>
                    <a:pt x="951" y="1742"/>
                  </a:cubicBezTo>
                  <a:cubicBezTo>
                    <a:pt x="697" y="1172"/>
                    <a:pt x="666" y="570"/>
                    <a:pt x="824"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644;p30">
              <a:extLst>
                <a:ext uri="{FF2B5EF4-FFF2-40B4-BE49-F238E27FC236}">
                  <a16:creationId xmlns:a16="http://schemas.microsoft.com/office/drawing/2014/main" id="{6CB5E738-C84A-5998-1597-37C023592D67}"/>
                </a:ext>
              </a:extLst>
            </p:cNvPr>
            <p:cNvSpPr/>
            <p:nvPr/>
          </p:nvSpPr>
          <p:spPr>
            <a:xfrm>
              <a:off x="4442975" y="3263225"/>
              <a:ext cx="58600" cy="58625"/>
            </a:xfrm>
            <a:custGeom>
              <a:avLst/>
              <a:gdLst/>
              <a:ahLst/>
              <a:cxnLst/>
              <a:rect l="l" t="t" r="r" b="b"/>
              <a:pathLst>
                <a:path w="2344" h="2345" extrusionOk="0">
                  <a:moveTo>
                    <a:pt x="1172" y="1"/>
                  </a:moveTo>
                  <a:cubicBezTo>
                    <a:pt x="539" y="1"/>
                    <a:pt x="0" y="539"/>
                    <a:pt x="0" y="1173"/>
                  </a:cubicBezTo>
                  <a:cubicBezTo>
                    <a:pt x="0" y="1806"/>
                    <a:pt x="539" y="2344"/>
                    <a:pt x="1172" y="2344"/>
                  </a:cubicBezTo>
                  <a:cubicBezTo>
                    <a:pt x="1806" y="2344"/>
                    <a:pt x="2344" y="1806"/>
                    <a:pt x="2344" y="1173"/>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645;p30">
              <a:extLst>
                <a:ext uri="{FF2B5EF4-FFF2-40B4-BE49-F238E27FC236}">
                  <a16:creationId xmlns:a16="http://schemas.microsoft.com/office/drawing/2014/main" id="{48E93E4F-12DA-538D-1D97-83DE277EE4ED}"/>
                </a:ext>
              </a:extLst>
            </p:cNvPr>
            <p:cNvSpPr/>
            <p:nvPr/>
          </p:nvSpPr>
          <p:spPr>
            <a:xfrm>
              <a:off x="4442975" y="3393075"/>
              <a:ext cx="58600" cy="57825"/>
            </a:xfrm>
            <a:custGeom>
              <a:avLst/>
              <a:gdLst/>
              <a:ahLst/>
              <a:cxnLst/>
              <a:rect l="l" t="t" r="r" b="b"/>
              <a:pathLst>
                <a:path w="2344" h="2313" extrusionOk="0">
                  <a:moveTo>
                    <a:pt x="1172" y="1"/>
                  </a:moveTo>
                  <a:cubicBezTo>
                    <a:pt x="539" y="1"/>
                    <a:pt x="0" y="507"/>
                    <a:pt x="0" y="1172"/>
                  </a:cubicBezTo>
                  <a:cubicBezTo>
                    <a:pt x="0" y="1806"/>
                    <a:pt x="539" y="2312"/>
                    <a:pt x="1172" y="2312"/>
                  </a:cubicBezTo>
                  <a:cubicBezTo>
                    <a:pt x="1806" y="2312"/>
                    <a:pt x="2344" y="1806"/>
                    <a:pt x="2344" y="1172"/>
                  </a:cubicBezTo>
                  <a:cubicBezTo>
                    <a:pt x="2344" y="507"/>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646;p30">
              <a:extLst>
                <a:ext uri="{FF2B5EF4-FFF2-40B4-BE49-F238E27FC236}">
                  <a16:creationId xmlns:a16="http://schemas.microsoft.com/office/drawing/2014/main" id="{D9D82C15-6304-A244-393A-8F2119B20DEF}"/>
                </a:ext>
              </a:extLst>
            </p:cNvPr>
            <p:cNvSpPr/>
            <p:nvPr/>
          </p:nvSpPr>
          <p:spPr>
            <a:xfrm>
              <a:off x="4442975" y="3522125"/>
              <a:ext cx="58600" cy="58625"/>
            </a:xfrm>
            <a:custGeom>
              <a:avLst/>
              <a:gdLst/>
              <a:ahLst/>
              <a:cxnLst/>
              <a:rect l="l" t="t" r="r" b="b"/>
              <a:pathLst>
                <a:path w="2344" h="2345" extrusionOk="0">
                  <a:moveTo>
                    <a:pt x="1172" y="1"/>
                  </a:moveTo>
                  <a:cubicBezTo>
                    <a:pt x="539" y="1"/>
                    <a:pt x="0" y="539"/>
                    <a:pt x="0" y="1172"/>
                  </a:cubicBezTo>
                  <a:cubicBezTo>
                    <a:pt x="0" y="1806"/>
                    <a:pt x="539" y="2344"/>
                    <a:pt x="1172" y="2344"/>
                  </a:cubicBezTo>
                  <a:cubicBezTo>
                    <a:pt x="1806" y="2344"/>
                    <a:pt x="2344" y="1806"/>
                    <a:pt x="2344" y="1172"/>
                  </a:cubicBezTo>
                  <a:cubicBezTo>
                    <a:pt x="2344" y="539"/>
                    <a:pt x="1806" y="1"/>
                    <a:pt x="1172"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2647;p30">
              <a:extLst>
                <a:ext uri="{FF2B5EF4-FFF2-40B4-BE49-F238E27FC236}">
                  <a16:creationId xmlns:a16="http://schemas.microsoft.com/office/drawing/2014/main" id="{7D91B42F-A385-5D40-6882-0E6A19249B5B}"/>
                </a:ext>
              </a:extLst>
            </p:cNvPr>
            <p:cNvSpPr/>
            <p:nvPr/>
          </p:nvSpPr>
          <p:spPr>
            <a:xfrm>
              <a:off x="4442975" y="3651975"/>
              <a:ext cx="58600" cy="57825"/>
            </a:xfrm>
            <a:custGeom>
              <a:avLst/>
              <a:gdLst/>
              <a:ahLst/>
              <a:cxnLst/>
              <a:rect l="l" t="t" r="r" b="b"/>
              <a:pathLst>
                <a:path w="2344" h="2313" extrusionOk="0">
                  <a:moveTo>
                    <a:pt x="1172" y="0"/>
                  </a:moveTo>
                  <a:cubicBezTo>
                    <a:pt x="539" y="0"/>
                    <a:pt x="0" y="507"/>
                    <a:pt x="0" y="1172"/>
                  </a:cubicBezTo>
                  <a:cubicBezTo>
                    <a:pt x="0" y="1805"/>
                    <a:pt x="539" y="2312"/>
                    <a:pt x="1172" y="2312"/>
                  </a:cubicBezTo>
                  <a:cubicBezTo>
                    <a:pt x="1806" y="2312"/>
                    <a:pt x="2344" y="1805"/>
                    <a:pt x="2344" y="1172"/>
                  </a:cubicBezTo>
                  <a:cubicBezTo>
                    <a:pt x="2344" y="507"/>
                    <a:pt x="1806" y="0"/>
                    <a:pt x="1172"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8;p30">
              <a:extLst>
                <a:ext uri="{FF2B5EF4-FFF2-40B4-BE49-F238E27FC236}">
                  <a16:creationId xmlns:a16="http://schemas.microsoft.com/office/drawing/2014/main" id="{F7F32E9A-5B14-B92E-C436-7E85D63E7A77}"/>
                </a:ext>
              </a:extLst>
            </p:cNvPr>
            <p:cNvSpPr/>
            <p:nvPr/>
          </p:nvSpPr>
          <p:spPr>
            <a:xfrm>
              <a:off x="5909250" y="3022550"/>
              <a:ext cx="183700" cy="183700"/>
            </a:xfrm>
            <a:custGeom>
              <a:avLst/>
              <a:gdLst/>
              <a:ahLst/>
              <a:cxnLst/>
              <a:rect l="l" t="t" r="r" b="b"/>
              <a:pathLst>
                <a:path w="7348" h="7348" extrusionOk="0">
                  <a:moveTo>
                    <a:pt x="3674" y="0"/>
                  </a:moveTo>
                  <a:cubicBezTo>
                    <a:pt x="1647" y="0"/>
                    <a:pt x="1" y="1647"/>
                    <a:pt x="1" y="3674"/>
                  </a:cubicBezTo>
                  <a:cubicBezTo>
                    <a:pt x="1" y="5701"/>
                    <a:pt x="1647" y="7348"/>
                    <a:pt x="3674" y="7348"/>
                  </a:cubicBezTo>
                  <a:cubicBezTo>
                    <a:pt x="5701" y="7348"/>
                    <a:pt x="7348" y="5701"/>
                    <a:pt x="7348" y="3674"/>
                  </a:cubicBezTo>
                  <a:cubicBezTo>
                    <a:pt x="7348" y="1647"/>
                    <a:pt x="5701" y="0"/>
                    <a:pt x="3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9;p30">
              <a:extLst>
                <a:ext uri="{FF2B5EF4-FFF2-40B4-BE49-F238E27FC236}">
                  <a16:creationId xmlns:a16="http://schemas.microsoft.com/office/drawing/2014/main" id="{B7FD221B-E5E8-4C6E-1BF8-507F4BEAFEDD}"/>
                </a:ext>
              </a:extLst>
            </p:cNvPr>
            <p:cNvSpPr/>
            <p:nvPr/>
          </p:nvSpPr>
          <p:spPr>
            <a:xfrm>
              <a:off x="5928250" y="3040750"/>
              <a:ext cx="146500" cy="146500"/>
            </a:xfrm>
            <a:custGeom>
              <a:avLst/>
              <a:gdLst/>
              <a:ahLst/>
              <a:cxnLst/>
              <a:rect l="l" t="t" r="r" b="b"/>
              <a:pathLst>
                <a:path w="5860" h="5860" extrusionOk="0">
                  <a:moveTo>
                    <a:pt x="2914" y="1"/>
                  </a:moveTo>
                  <a:cubicBezTo>
                    <a:pt x="1299" y="1"/>
                    <a:pt x="1" y="1331"/>
                    <a:pt x="1" y="2946"/>
                  </a:cubicBezTo>
                  <a:cubicBezTo>
                    <a:pt x="1" y="4561"/>
                    <a:pt x="1299" y="5860"/>
                    <a:pt x="2914" y="5860"/>
                  </a:cubicBezTo>
                  <a:cubicBezTo>
                    <a:pt x="4529" y="5860"/>
                    <a:pt x="5859" y="4561"/>
                    <a:pt x="5859" y="2946"/>
                  </a:cubicBezTo>
                  <a:cubicBezTo>
                    <a:pt x="5859" y="1331"/>
                    <a:pt x="4529" y="1"/>
                    <a:pt x="29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2650;p30">
              <a:extLst>
                <a:ext uri="{FF2B5EF4-FFF2-40B4-BE49-F238E27FC236}">
                  <a16:creationId xmlns:a16="http://schemas.microsoft.com/office/drawing/2014/main" id="{273C9344-BDC3-4976-F045-8DB75C84C20A}"/>
                </a:ext>
              </a:extLst>
            </p:cNvPr>
            <p:cNvSpPr/>
            <p:nvPr/>
          </p:nvSpPr>
          <p:spPr>
            <a:xfrm>
              <a:off x="5923500" y="3067675"/>
              <a:ext cx="148875" cy="120100"/>
            </a:xfrm>
            <a:custGeom>
              <a:avLst/>
              <a:gdLst/>
              <a:ahLst/>
              <a:cxnLst/>
              <a:rect l="l" t="t" r="r" b="b"/>
              <a:pathLst>
                <a:path w="5955" h="4804" extrusionOk="0">
                  <a:moveTo>
                    <a:pt x="856" y="1"/>
                  </a:moveTo>
                  <a:lnTo>
                    <a:pt x="856" y="1"/>
                  </a:lnTo>
                  <a:cubicBezTo>
                    <a:pt x="191" y="824"/>
                    <a:pt x="1" y="1932"/>
                    <a:pt x="412" y="2946"/>
                  </a:cubicBezTo>
                  <a:cubicBezTo>
                    <a:pt x="871" y="4105"/>
                    <a:pt x="1956" y="4803"/>
                    <a:pt x="3119" y="4803"/>
                  </a:cubicBezTo>
                  <a:cubicBezTo>
                    <a:pt x="3481" y="4803"/>
                    <a:pt x="3851" y="4736"/>
                    <a:pt x="4213" y="4593"/>
                  </a:cubicBezTo>
                  <a:cubicBezTo>
                    <a:pt x="5099" y="4213"/>
                    <a:pt x="5733" y="3453"/>
                    <a:pt x="5954" y="2597"/>
                  </a:cubicBezTo>
                  <a:lnTo>
                    <a:pt x="5954" y="2597"/>
                  </a:lnTo>
                  <a:cubicBezTo>
                    <a:pt x="5638" y="2946"/>
                    <a:pt x="5258" y="3262"/>
                    <a:pt x="4783" y="3453"/>
                  </a:cubicBezTo>
                  <a:cubicBezTo>
                    <a:pt x="4421" y="3595"/>
                    <a:pt x="4051" y="3663"/>
                    <a:pt x="3688" y="3663"/>
                  </a:cubicBezTo>
                  <a:cubicBezTo>
                    <a:pt x="2524" y="3663"/>
                    <a:pt x="1434" y="2965"/>
                    <a:pt x="951" y="1806"/>
                  </a:cubicBezTo>
                  <a:cubicBezTo>
                    <a:pt x="729" y="1236"/>
                    <a:pt x="697" y="602"/>
                    <a:pt x="856" y="1"/>
                  </a:cubicBezTo>
                  <a:close/>
                </a:path>
              </a:pathLst>
            </a:custGeom>
            <a:solidFill>
              <a:srgbClr val="1B1F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51;p30">
              <a:extLst>
                <a:ext uri="{FF2B5EF4-FFF2-40B4-BE49-F238E27FC236}">
                  <a16:creationId xmlns:a16="http://schemas.microsoft.com/office/drawing/2014/main" id="{7C4D4EB5-136D-9FB2-F416-75174A20DCBE}"/>
                </a:ext>
              </a:extLst>
            </p:cNvPr>
            <p:cNvSpPr/>
            <p:nvPr/>
          </p:nvSpPr>
          <p:spPr>
            <a:xfrm>
              <a:off x="5964675" y="2517425"/>
              <a:ext cx="57825" cy="58625"/>
            </a:xfrm>
            <a:custGeom>
              <a:avLst/>
              <a:gdLst/>
              <a:ahLst/>
              <a:cxnLst/>
              <a:rect l="l" t="t" r="r" b="b"/>
              <a:pathLst>
                <a:path w="2313" h="2345" extrusionOk="0">
                  <a:moveTo>
                    <a:pt x="1172" y="1"/>
                  </a:moveTo>
                  <a:cubicBezTo>
                    <a:pt x="507" y="1"/>
                    <a:pt x="0" y="539"/>
                    <a:pt x="0" y="1172"/>
                  </a:cubicBezTo>
                  <a:cubicBezTo>
                    <a:pt x="0" y="1806"/>
                    <a:pt x="507" y="2344"/>
                    <a:pt x="1172" y="2344"/>
                  </a:cubicBezTo>
                  <a:cubicBezTo>
                    <a:pt x="1806" y="2344"/>
                    <a:pt x="2312" y="1806"/>
                    <a:pt x="2312" y="1172"/>
                  </a:cubicBezTo>
                  <a:cubicBezTo>
                    <a:pt x="2312" y="539"/>
                    <a:pt x="1806" y="1"/>
                    <a:pt x="117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52;p30">
              <a:extLst>
                <a:ext uri="{FF2B5EF4-FFF2-40B4-BE49-F238E27FC236}">
                  <a16:creationId xmlns:a16="http://schemas.microsoft.com/office/drawing/2014/main" id="{B1E02F7F-27F8-422C-408C-37A67AEDD981}"/>
                </a:ext>
              </a:extLst>
            </p:cNvPr>
            <p:cNvSpPr/>
            <p:nvPr/>
          </p:nvSpPr>
          <p:spPr>
            <a:xfrm>
              <a:off x="5964675" y="2647275"/>
              <a:ext cx="57825" cy="57825"/>
            </a:xfrm>
            <a:custGeom>
              <a:avLst/>
              <a:gdLst/>
              <a:ahLst/>
              <a:cxnLst/>
              <a:rect l="l" t="t" r="r" b="b"/>
              <a:pathLst>
                <a:path w="2313" h="2313" extrusionOk="0">
                  <a:moveTo>
                    <a:pt x="1172" y="0"/>
                  </a:moveTo>
                  <a:cubicBezTo>
                    <a:pt x="507" y="0"/>
                    <a:pt x="0" y="507"/>
                    <a:pt x="0" y="1172"/>
                  </a:cubicBezTo>
                  <a:cubicBezTo>
                    <a:pt x="0" y="1806"/>
                    <a:pt x="507" y="2312"/>
                    <a:pt x="1172" y="2312"/>
                  </a:cubicBezTo>
                  <a:cubicBezTo>
                    <a:pt x="1806" y="2312"/>
                    <a:pt x="2312" y="1806"/>
                    <a:pt x="2312" y="1172"/>
                  </a:cubicBezTo>
                  <a:cubicBezTo>
                    <a:pt x="2312" y="507"/>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53;p30">
              <a:extLst>
                <a:ext uri="{FF2B5EF4-FFF2-40B4-BE49-F238E27FC236}">
                  <a16:creationId xmlns:a16="http://schemas.microsoft.com/office/drawing/2014/main" id="{5BB0E139-FBF9-3861-41C6-2CB9D310E7C1}"/>
                </a:ext>
              </a:extLst>
            </p:cNvPr>
            <p:cNvSpPr/>
            <p:nvPr/>
          </p:nvSpPr>
          <p:spPr>
            <a:xfrm>
              <a:off x="5964675" y="2776325"/>
              <a:ext cx="57825" cy="58600"/>
            </a:xfrm>
            <a:custGeom>
              <a:avLst/>
              <a:gdLst/>
              <a:ahLst/>
              <a:cxnLst/>
              <a:rect l="l" t="t" r="r" b="b"/>
              <a:pathLst>
                <a:path w="2313" h="2344" extrusionOk="0">
                  <a:moveTo>
                    <a:pt x="1172" y="0"/>
                  </a:moveTo>
                  <a:cubicBezTo>
                    <a:pt x="507" y="0"/>
                    <a:pt x="0" y="539"/>
                    <a:pt x="0" y="1172"/>
                  </a:cubicBezTo>
                  <a:cubicBezTo>
                    <a:pt x="0" y="1806"/>
                    <a:pt x="507" y="2344"/>
                    <a:pt x="1172" y="2344"/>
                  </a:cubicBezTo>
                  <a:cubicBezTo>
                    <a:pt x="1806" y="2344"/>
                    <a:pt x="2312" y="1806"/>
                    <a:pt x="2312" y="1172"/>
                  </a:cubicBezTo>
                  <a:cubicBezTo>
                    <a:pt x="2312" y="539"/>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54;p30">
              <a:extLst>
                <a:ext uri="{FF2B5EF4-FFF2-40B4-BE49-F238E27FC236}">
                  <a16:creationId xmlns:a16="http://schemas.microsoft.com/office/drawing/2014/main" id="{814D8277-EC33-0B11-DB8B-A426FE205A9D}"/>
                </a:ext>
              </a:extLst>
            </p:cNvPr>
            <p:cNvSpPr/>
            <p:nvPr/>
          </p:nvSpPr>
          <p:spPr>
            <a:xfrm>
              <a:off x="5964675" y="2906175"/>
              <a:ext cx="57825" cy="57800"/>
            </a:xfrm>
            <a:custGeom>
              <a:avLst/>
              <a:gdLst/>
              <a:ahLst/>
              <a:cxnLst/>
              <a:rect l="l" t="t" r="r" b="b"/>
              <a:pathLst>
                <a:path w="2313" h="2312" extrusionOk="0">
                  <a:moveTo>
                    <a:pt x="1172" y="0"/>
                  </a:moveTo>
                  <a:cubicBezTo>
                    <a:pt x="507" y="0"/>
                    <a:pt x="0" y="507"/>
                    <a:pt x="0" y="1172"/>
                  </a:cubicBezTo>
                  <a:cubicBezTo>
                    <a:pt x="0" y="1805"/>
                    <a:pt x="507" y="2312"/>
                    <a:pt x="1172" y="2312"/>
                  </a:cubicBezTo>
                  <a:cubicBezTo>
                    <a:pt x="1806" y="2312"/>
                    <a:pt x="2312" y="1805"/>
                    <a:pt x="2312" y="1172"/>
                  </a:cubicBezTo>
                  <a:cubicBezTo>
                    <a:pt x="2312" y="507"/>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2656;p30">
              <a:extLst>
                <a:ext uri="{FF2B5EF4-FFF2-40B4-BE49-F238E27FC236}">
                  <a16:creationId xmlns:a16="http://schemas.microsoft.com/office/drawing/2014/main" id="{E588FA24-EE63-8F9A-ADEF-726E00624C97}"/>
                </a:ext>
              </a:extLst>
            </p:cNvPr>
            <p:cNvSpPr/>
            <p:nvPr/>
          </p:nvSpPr>
          <p:spPr>
            <a:xfrm>
              <a:off x="5917175" y="3792100"/>
              <a:ext cx="92650" cy="91875"/>
            </a:xfrm>
            <a:custGeom>
              <a:avLst/>
              <a:gdLst/>
              <a:ahLst/>
              <a:cxnLst/>
              <a:rect l="l" t="t" r="r" b="b"/>
              <a:pathLst>
                <a:path w="3706" h="3675" extrusionOk="0">
                  <a:moveTo>
                    <a:pt x="1837" y="1046"/>
                  </a:moveTo>
                  <a:cubicBezTo>
                    <a:pt x="2280" y="1046"/>
                    <a:pt x="2660" y="1394"/>
                    <a:pt x="2660" y="1837"/>
                  </a:cubicBezTo>
                  <a:cubicBezTo>
                    <a:pt x="2660" y="2281"/>
                    <a:pt x="2280" y="2661"/>
                    <a:pt x="1837" y="2661"/>
                  </a:cubicBezTo>
                  <a:cubicBezTo>
                    <a:pt x="1394" y="2661"/>
                    <a:pt x="1045" y="2281"/>
                    <a:pt x="1045" y="1837"/>
                  </a:cubicBezTo>
                  <a:cubicBezTo>
                    <a:pt x="1045" y="1394"/>
                    <a:pt x="1394" y="1046"/>
                    <a:pt x="1837" y="1046"/>
                  </a:cubicBezTo>
                  <a:close/>
                  <a:moveTo>
                    <a:pt x="1837" y="1"/>
                  </a:moveTo>
                  <a:cubicBezTo>
                    <a:pt x="824" y="1"/>
                    <a:pt x="0" y="824"/>
                    <a:pt x="0" y="1837"/>
                  </a:cubicBezTo>
                  <a:cubicBezTo>
                    <a:pt x="0" y="2851"/>
                    <a:pt x="824" y="3674"/>
                    <a:pt x="1837" y="3674"/>
                  </a:cubicBezTo>
                  <a:cubicBezTo>
                    <a:pt x="2882" y="3674"/>
                    <a:pt x="3706" y="2851"/>
                    <a:pt x="3706" y="1837"/>
                  </a:cubicBezTo>
                  <a:cubicBezTo>
                    <a:pt x="3706" y="824"/>
                    <a:pt x="2850" y="1"/>
                    <a:pt x="183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2657;p30">
              <a:extLst>
                <a:ext uri="{FF2B5EF4-FFF2-40B4-BE49-F238E27FC236}">
                  <a16:creationId xmlns:a16="http://schemas.microsoft.com/office/drawing/2014/main" id="{457CD55F-D8FA-F431-C2E7-2BE2BDB5E459}"/>
                </a:ext>
              </a:extLst>
            </p:cNvPr>
            <p:cNvSpPr/>
            <p:nvPr/>
          </p:nvSpPr>
          <p:spPr>
            <a:xfrm>
              <a:off x="5955975" y="3779425"/>
              <a:ext cx="14275" cy="27750"/>
            </a:xfrm>
            <a:custGeom>
              <a:avLst/>
              <a:gdLst/>
              <a:ahLst/>
              <a:cxnLst/>
              <a:rect l="l" t="t" r="r" b="b"/>
              <a:pathLst>
                <a:path w="571" h="1110" extrusionOk="0">
                  <a:moveTo>
                    <a:pt x="0" y="1"/>
                  </a:moveTo>
                  <a:lnTo>
                    <a:pt x="0" y="1109"/>
                  </a:lnTo>
                  <a:lnTo>
                    <a:pt x="570" y="1109"/>
                  </a:lnTo>
                  <a:lnTo>
                    <a:pt x="57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2658;p30">
              <a:extLst>
                <a:ext uri="{FF2B5EF4-FFF2-40B4-BE49-F238E27FC236}">
                  <a16:creationId xmlns:a16="http://schemas.microsoft.com/office/drawing/2014/main" id="{E885B10D-D320-F8E7-F7C2-C93CD1F2940E}"/>
                </a:ext>
              </a:extLst>
            </p:cNvPr>
            <p:cNvSpPr/>
            <p:nvPr/>
          </p:nvSpPr>
          <p:spPr>
            <a:xfrm>
              <a:off x="5927450" y="3783400"/>
              <a:ext cx="26150" cy="31700"/>
            </a:xfrm>
            <a:custGeom>
              <a:avLst/>
              <a:gdLst/>
              <a:ahLst/>
              <a:cxnLst/>
              <a:rect l="l" t="t" r="r" b="b"/>
              <a:pathLst>
                <a:path w="1046" h="1268" extrusionOk="0">
                  <a:moveTo>
                    <a:pt x="508" y="0"/>
                  </a:moveTo>
                  <a:lnTo>
                    <a:pt x="1" y="317"/>
                  </a:lnTo>
                  <a:lnTo>
                    <a:pt x="539" y="1267"/>
                  </a:lnTo>
                  <a:lnTo>
                    <a:pt x="1046" y="950"/>
                  </a:lnTo>
                  <a:lnTo>
                    <a:pt x="50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2659;p30">
              <a:extLst>
                <a:ext uri="{FF2B5EF4-FFF2-40B4-BE49-F238E27FC236}">
                  <a16:creationId xmlns:a16="http://schemas.microsoft.com/office/drawing/2014/main" id="{10021E54-8645-5852-CF57-645502ABD6B3}"/>
                </a:ext>
              </a:extLst>
            </p:cNvPr>
            <p:cNvSpPr/>
            <p:nvPr/>
          </p:nvSpPr>
          <p:spPr>
            <a:xfrm>
              <a:off x="5908450" y="3802400"/>
              <a:ext cx="31700" cy="26950"/>
            </a:xfrm>
            <a:custGeom>
              <a:avLst/>
              <a:gdLst/>
              <a:ahLst/>
              <a:cxnLst/>
              <a:rect l="l" t="t" r="r" b="b"/>
              <a:pathLst>
                <a:path w="1268" h="1078" extrusionOk="0">
                  <a:moveTo>
                    <a:pt x="318" y="0"/>
                  </a:moveTo>
                  <a:lnTo>
                    <a:pt x="1" y="539"/>
                  </a:lnTo>
                  <a:lnTo>
                    <a:pt x="951" y="1077"/>
                  </a:lnTo>
                  <a:lnTo>
                    <a:pt x="1268" y="570"/>
                  </a:lnTo>
                  <a:lnTo>
                    <a:pt x="318"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2660;p30">
              <a:extLst>
                <a:ext uri="{FF2B5EF4-FFF2-40B4-BE49-F238E27FC236}">
                  <a16:creationId xmlns:a16="http://schemas.microsoft.com/office/drawing/2014/main" id="{9CB4A2BA-FBEF-8041-4877-8F5FFCE4A5C9}"/>
                </a:ext>
              </a:extLst>
            </p:cNvPr>
            <p:cNvSpPr/>
            <p:nvPr/>
          </p:nvSpPr>
          <p:spPr>
            <a:xfrm>
              <a:off x="5904500" y="3830900"/>
              <a:ext cx="27725" cy="15075"/>
            </a:xfrm>
            <a:custGeom>
              <a:avLst/>
              <a:gdLst/>
              <a:ahLst/>
              <a:cxnLst/>
              <a:rect l="l" t="t" r="r" b="b"/>
              <a:pathLst>
                <a:path w="1109" h="603" extrusionOk="0">
                  <a:moveTo>
                    <a:pt x="1" y="0"/>
                  </a:moveTo>
                  <a:lnTo>
                    <a:pt x="1" y="602"/>
                  </a:lnTo>
                  <a:lnTo>
                    <a:pt x="1109" y="602"/>
                  </a:lnTo>
                  <a:lnTo>
                    <a:pt x="11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2661;p30">
              <a:extLst>
                <a:ext uri="{FF2B5EF4-FFF2-40B4-BE49-F238E27FC236}">
                  <a16:creationId xmlns:a16="http://schemas.microsoft.com/office/drawing/2014/main" id="{A8F2AC61-59B4-A970-1B8D-F126287627AD}"/>
                </a:ext>
              </a:extLst>
            </p:cNvPr>
            <p:cNvSpPr/>
            <p:nvPr/>
          </p:nvSpPr>
          <p:spPr>
            <a:xfrm>
              <a:off x="5908450" y="3847525"/>
              <a:ext cx="31700" cy="26950"/>
            </a:xfrm>
            <a:custGeom>
              <a:avLst/>
              <a:gdLst/>
              <a:ahLst/>
              <a:cxnLst/>
              <a:rect l="l" t="t" r="r" b="b"/>
              <a:pathLst>
                <a:path w="1268" h="1078" extrusionOk="0">
                  <a:moveTo>
                    <a:pt x="951" y="0"/>
                  </a:moveTo>
                  <a:lnTo>
                    <a:pt x="1" y="539"/>
                  </a:lnTo>
                  <a:lnTo>
                    <a:pt x="318" y="1077"/>
                  </a:lnTo>
                  <a:lnTo>
                    <a:pt x="1268" y="507"/>
                  </a:lnTo>
                  <a:lnTo>
                    <a:pt x="95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2662;p30">
              <a:extLst>
                <a:ext uri="{FF2B5EF4-FFF2-40B4-BE49-F238E27FC236}">
                  <a16:creationId xmlns:a16="http://schemas.microsoft.com/office/drawing/2014/main" id="{EB1FFC59-D60D-A9DC-42DA-ECF972F367C8}"/>
                </a:ext>
              </a:extLst>
            </p:cNvPr>
            <p:cNvSpPr/>
            <p:nvPr/>
          </p:nvSpPr>
          <p:spPr>
            <a:xfrm>
              <a:off x="5927450" y="3860975"/>
              <a:ext cx="26950" cy="31700"/>
            </a:xfrm>
            <a:custGeom>
              <a:avLst/>
              <a:gdLst/>
              <a:ahLst/>
              <a:cxnLst/>
              <a:rect l="l" t="t" r="r" b="b"/>
              <a:pathLst>
                <a:path w="1078" h="1268" extrusionOk="0">
                  <a:moveTo>
                    <a:pt x="571" y="1"/>
                  </a:moveTo>
                  <a:lnTo>
                    <a:pt x="1" y="983"/>
                  </a:lnTo>
                  <a:lnTo>
                    <a:pt x="539" y="1268"/>
                  </a:lnTo>
                  <a:lnTo>
                    <a:pt x="1078" y="318"/>
                  </a:lnTo>
                  <a:lnTo>
                    <a:pt x="57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2663;p30">
              <a:extLst>
                <a:ext uri="{FF2B5EF4-FFF2-40B4-BE49-F238E27FC236}">
                  <a16:creationId xmlns:a16="http://schemas.microsoft.com/office/drawing/2014/main" id="{5398545F-34D2-E749-FAEA-B719410B01A6}"/>
                </a:ext>
              </a:extLst>
            </p:cNvPr>
            <p:cNvSpPr/>
            <p:nvPr/>
          </p:nvSpPr>
          <p:spPr>
            <a:xfrm>
              <a:off x="5955975" y="3868900"/>
              <a:ext cx="15050" cy="27725"/>
            </a:xfrm>
            <a:custGeom>
              <a:avLst/>
              <a:gdLst/>
              <a:ahLst/>
              <a:cxnLst/>
              <a:rect l="l" t="t" r="r" b="b"/>
              <a:pathLst>
                <a:path w="602" h="1109" extrusionOk="0">
                  <a:moveTo>
                    <a:pt x="0" y="1"/>
                  </a:moveTo>
                  <a:lnTo>
                    <a:pt x="0" y="1109"/>
                  </a:lnTo>
                  <a:lnTo>
                    <a:pt x="602" y="1109"/>
                  </a:lnTo>
                  <a:lnTo>
                    <a:pt x="60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2665;p30">
              <a:extLst>
                <a:ext uri="{FF2B5EF4-FFF2-40B4-BE49-F238E27FC236}">
                  <a16:creationId xmlns:a16="http://schemas.microsoft.com/office/drawing/2014/main" id="{13E89AB5-4F31-9D0C-17B5-198FE1A7CC21}"/>
                </a:ext>
              </a:extLst>
            </p:cNvPr>
            <p:cNvSpPr/>
            <p:nvPr/>
          </p:nvSpPr>
          <p:spPr>
            <a:xfrm>
              <a:off x="5986050" y="3846725"/>
              <a:ext cx="31700" cy="26950"/>
            </a:xfrm>
            <a:custGeom>
              <a:avLst/>
              <a:gdLst/>
              <a:ahLst/>
              <a:cxnLst/>
              <a:rect l="l" t="t" r="r" b="b"/>
              <a:pathLst>
                <a:path w="1268" h="1078" extrusionOk="0">
                  <a:moveTo>
                    <a:pt x="317" y="1"/>
                  </a:moveTo>
                  <a:lnTo>
                    <a:pt x="0" y="507"/>
                  </a:lnTo>
                  <a:lnTo>
                    <a:pt x="982" y="1078"/>
                  </a:lnTo>
                  <a:lnTo>
                    <a:pt x="1267" y="571"/>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666;p30">
              <a:extLst>
                <a:ext uri="{FF2B5EF4-FFF2-40B4-BE49-F238E27FC236}">
                  <a16:creationId xmlns:a16="http://schemas.microsoft.com/office/drawing/2014/main" id="{3156FCAD-B3F1-D7C2-E2F3-B184BEBC896B}"/>
                </a:ext>
              </a:extLst>
            </p:cNvPr>
            <p:cNvSpPr/>
            <p:nvPr/>
          </p:nvSpPr>
          <p:spPr>
            <a:xfrm>
              <a:off x="5993975" y="3830900"/>
              <a:ext cx="27725" cy="14275"/>
            </a:xfrm>
            <a:custGeom>
              <a:avLst/>
              <a:gdLst/>
              <a:ahLst/>
              <a:cxnLst/>
              <a:rect l="l" t="t" r="r" b="b"/>
              <a:pathLst>
                <a:path w="1109" h="571" extrusionOk="0">
                  <a:moveTo>
                    <a:pt x="0" y="0"/>
                  </a:moveTo>
                  <a:lnTo>
                    <a:pt x="0" y="570"/>
                  </a:lnTo>
                  <a:lnTo>
                    <a:pt x="1109" y="570"/>
                  </a:lnTo>
                  <a:lnTo>
                    <a:pt x="110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2667;p30">
              <a:extLst>
                <a:ext uri="{FF2B5EF4-FFF2-40B4-BE49-F238E27FC236}">
                  <a16:creationId xmlns:a16="http://schemas.microsoft.com/office/drawing/2014/main" id="{D567DE4C-6145-D150-F75A-DA384E599DA4}"/>
                </a:ext>
              </a:extLst>
            </p:cNvPr>
            <p:cNvSpPr/>
            <p:nvPr/>
          </p:nvSpPr>
          <p:spPr>
            <a:xfrm>
              <a:off x="5986050" y="3801600"/>
              <a:ext cx="31700" cy="26950"/>
            </a:xfrm>
            <a:custGeom>
              <a:avLst/>
              <a:gdLst/>
              <a:ahLst/>
              <a:cxnLst/>
              <a:rect l="l" t="t" r="r" b="b"/>
              <a:pathLst>
                <a:path w="1268" h="1078" extrusionOk="0">
                  <a:moveTo>
                    <a:pt x="982" y="1"/>
                  </a:moveTo>
                  <a:lnTo>
                    <a:pt x="0" y="571"/>
                  </a:lnTo>
                  <a:lnTo>
                    <a:pt x="317" y="1077"/>
                  </a:lnTo>
                  <a:lnTo>
                    <a:pt x="1267" y="539"/>
                  </a:lnTo>
                  <a:lnTo>
                    <a:pt x="982"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2668;p30">
              <a:extLst>
                <a:ext uri="{FF2B5EF4-FFF2-40B4-BE49-F238E27FC236}">
                  <a16:creationId xmlns:a16="http://schemas.microsoft.com/office/drawing/2014/main" id="{74D31C08-1261-B141-F2B0-F72BBEEA3C48}"/>
                </a:ext>
              </a:extLst>
            </p:cNvPr>
            <p:cNvSpPr/>
            <p:nvPr/>
          </p:nvSpPr>
          <p:spPr>
            <a:xfrm>
              <a:off x="5971800" y="3783400"/>
              <a:ext cx="26950" cy="31700"/>
            </a:xfrm>
            <a:custGeom>
              <a:avLst/>
              <a:gdLst/>
              <a:ahLst/>
              <a:cxnLst/>
              <a:rect l="l" t="t" r="r" b="b"/>
              <a:pathLst>
                <a:path w="1078" h="1268" extrusionOk="0">
                  <a:moveTo>
                    <a:pt x="570" y="0"/>
                  </a:moveTo>
                  <a:lnTo>
                    <a:pt x="0" y="950"/>
                  </a:lnTo>
                  <a:lnTo>
                    <a:pt x="539" y="1267"/>
                  </a:lnTo>
                  <a:lnTo>
                    <a:pt x="1077" y="317"/>
                  </a:lnTo>
                  <a:lnTo>
                    <a:pt x="570"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2669;p30">
              <a:extLst>
                <a:ext uri="{FF2B5EF4-FFF2-40B4-BE49-F238E27FC236}">
                  <a16:creationId xmlns:a16="http://schemas.microsoft.com/office/drawing/2014/main" id="{9A7EE325-A8FF-E34F-539F-EC0771086998}"/>
                </a:ext>
              </a:extLst>
            </p:cNvPr>
            <p:cNvSpPr/>
            <p:nvPr/>
          </p:nvSpPr>
          <p:spPr>
            <a:xfrm>
              <a:off x="6069975" y="3868900"/>
              <a:ext cx="62575" cy="62575"/>
            </a:xfrm>
            <a:custGeom>
              <a:avLst/>
              <a:gdLst/>
              <a:ahLst/>
              <a:cxnLst/>
              <a:rect l="l" t="t" r="r" b="b"/>
              <a:pathLst>
                <a:path w="2503" h="2503" extrusionOk="0">
                  <a:moveTo>
                    <a:pt x="1267" y="697"/>
                  </a:moveTo>
                  <a:cubicBezTo>
                    <a:pt x="1552" y="697"/>
                    <a:pt x="1805" y="951"/>
                    <a:pt x="1805" y="1236"/>
                  </a:cubicBezTo>
                  <a:cubicBezTo>
                    <a:pt x="1805" y="1552"/>
                    <a:pt x="1552" y="1806"/>
                    <a:pt x="1267" y="1806"/>
                  </a:cubicBezTo>
                  <a:cubicBezTo>
                    <a:pt x="950" y="1806"/>
                    <a:pt x="697" y="1552"/>
                    <a:pt x="697" y="1236"/>
                  </a:cubicBezTo>
                  <a:cubicBezTo>
                    <a:pt x="697" y="951"/>
                    <a:pt x="950" y="697"/>
                    <a:pt x="1267" y="697"/>
                  </a:cubicBezTo>
                  <a:close/>
                  <a:moveTo>
                    <a:pt x="1267" y="1"/>
                  </a:moveTo>
                  <a:cubicBezTo>
                    <a:pt x="570" y="1"/>
                    <a:pt x="0" y="571"/>
                    <a:pt x="0" y="1236"/>
                  </a:cubicBezTo>
                  <a:cubicBezTo>
                    <a:pt x="0" y="1932"/>
                    <a:pt x="570" y="2502"/>
                    <a:pt x="1267" y="2502"/>
                  </a:cubicBezTo>
                  <a:cubicBezTo>
                    <a:pt x="1964" y="2502"/>
                    <a:pt x="2502" y="1932"/>
                    <a:pt x="2502" y="1236"/>
                  </a:cubicBezTo>
                  <a:cubicBezTo>
                    <a:pt x="2502" y="571"/>
                    <a:pt x="1964" y="1"/>
                    <a:pt x="1267" y="1"/>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2670;p30">
              <a:extLst>
                <a:ext uri="{FF2B5EF4-FFF2-40B4-BE49-F238E27FC236}">
                  <a16:creationId xmlns:a16="http://schemas.microsoft.com/office/drawing/2014/main" id="{CB3CB61F-4ADF-849A-B49F-BA619C723C18}"/>
                </a:ext>
              </a:extLst>
            </p:cNvPr>
            <p:cNvSpPr/>
            <p:nvPr/>
          </p:nvSpPr>
          <p:spPr>
            <a:xfrm>
              <a:off x="6096100" y="3860200"/>
              <a:ext cx="10325" cy="19025"/>
            </a:xfrm>
            <a:custGeom>
              <a:avLst/>
              <a:gdLst/>
              <a:ahLst/>
              <a:cxnLst/>
              <a:rect l="l" t="t" r="r" b="b"/>
              <a:pathLst>
                <a:path w="413" h="761" extrusionOk="0">
                  <a:moveTo>
                    <a:pt x="0" y="0"/>
                  </a:moveTo>
                  <a:lnTo>
                    <a:pt x="0" y="760"/>
                  </a:lnTo>
                  <a:lnTo>
                    <a:pt x="412" y="760"/>
                  </a:lnTo>
                  <a:lnTo>
                    <a:pt x="412"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671;p30">
              <a:extLst>
                <a:ext uri="{FF2B5EF4-FFF2-40B4-BE49-F238E27FC236}">
                  <a16:creationId xmlns:a16="http://schemas.microsoft.com/office/drawing/2014/main" id="{B74FA2C2-5427-EB26-9753-6841552014EE}"/>
                </a:ext>
              </a:extLst>
            </p:cNvPr>
            <p:cNvSpPr/>
            <p:nvPr/>
          </p:nvSpPr>
          <p:spPr>
            <a:xfrm>
              <a:off x="6077100" y="3863350"/>
              <a:ext cx="18225" cy="20625"/>
            </a:xfrm>
            <a:custGeom>
              <a:avLst/>
              <a:gdLst/>
              <a:ahLst/>
              <a:cxnLst/>
              <a:rect l="l" t="t" r="r" b="b"/>
              <a:pathLst>
                <a:path w="729" h="825" extrusionOk="0">
                  <a:moveTo>
                    <a:pt x="349" y="1"/>
                  </a:moveTo>
                  <a:lnTo>
                    <a:pt x="0" y="191"/>
                  </a:lnTo>
                  <a:lnTo>
                    <a:pt x="380" y="824"/>
                  </a:lnTo>
                  <a:lnTo>
                    <a:pt x="729" y="634"/>
                  </a:lnTo>
                  <a:lnTo>
                    <a:pt x="34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2672;p30">
              <a:extLst>
                <a:ext uri="{FF2B5EF4-FFF2-40B4-BE49-F238E27FC236}">
                  <a16:creationId xmlns:a16="http://schemas.microsoft.com/office/drawing/2014/main" id="{28DF3428-1DA4-E0F9-44A8-50F8C7B921F6}"/>
                </a:ext>
              </a:extLst>
            </p:cNvPr>
            <p:cNvSpPr/>
            <p:nvPr/>
          </p:nvSpPr>
          <p:spPr>
            <a:xfrm>
              <a:off x="6064425" y="3876025"/>
              <a:ext cx="21400" cy="18225"/>
            </a:xfrm>
            <a:custGeom>
              <a:avLst/>
              <a:gdLst/>
              <a:ahLst/>
              <a:cxnLst/>
              <a:rect l="l" t="t" r="r" b="b"/>
              <a:pathLst>
                <a:path w="856" h="729" extrusionOk="0">
                  <a:moveTo>
                    <a:pt x="191" y="1"/>
                  </a:moveTo>
                  <a:lnTo>
                    <a:pt x="1" y="349"/>
                  </a:lnTo>
                  <a:lnTo>
                    <a:pt x="634" y="729"/>
                  </a:lnTo>
                  <a:lnTo>
                    <a:pt x="856" y="381"/>
                  </a:ln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2673;p30">
              <a:extLst>
                <a:ext uri="{FF2B5EF4-FFF2-40B4-BE49-F238E27FC236}">
                  <a16:creationId xmlns:a16="http://schemas.microsoft.com/office/drawing/2014/main" id="{59AFD6E6-822E-3618-B8C1-8A921B4E3E04}"/>
                </a:ext>
              </a:extLst>
            </p:cNvPr>
            <p:cNvSpPr/>
            <p:nvPr/>
          </p:nvSpPr>
          <p:spPr>
            <a:xfrm>
              <a:off x="6061275" y="3895025"/>
              <a:ext cx="19025" cy="10325"/>
            </a:xfrm>
            <a:custGeom>
              <a:avLst/>
              <a:gdLst/>
              <a:ahLst/>
              <a:cxnLst/>
              <a:rect l="l" t="t" r="r" b="b"/>
              <a:pathLst>
                <a:path w="761" h="413" extrusionOk="0">
                  <a:moveTo>
                    <a:pt x="0" y="1"/>
                  </a:moveTo>
                  <a:lnTo>
                    <a:pt x="0" y="412"/>
                  </a:lnTo>
                  <a:lnTo>
                    <a:pt x="760" y="412"/>
                  </a:lnTo>
                  <a:lnTo>
                    <a:pt x="76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2674;p30">
              <a:extLst>
                <a:ext uri="{FF2B5EF4-FFF2-40B4-BE49-F238E27FC236}">
                  <a16:creationId xmlns:a16="http://schemas.microsoft.com/office/drawing/2014/main" id="{BBA586B6-42CB-ABFF-A698-B8110C29D895}"/>
                </a:ext>
              </a:extLst>
            </p:cNvPr>
            <p:cNvSpPr/>
            <p:nvPr/>
          </p:nvSpPr>
          <p:spPr>
            <a:xfrm>
              <a:off x="6064425" y="3906100"/>
              <a:ext cx="21400" cy="18250"/>
            </a:xfrm>
            <a:custGeom>
              <a:avLst/>
              <a:gdLst/>
              <a:ahLst/>
              <a:cxnLst/>
              <a:rect l="l" t="t" r="r" b="b"/>
              <a:pathLst>
                <a:path w="856" h="730" extrusionOk="0">
                  <a:moveTo>
                    <a:pt x="666" y="1"/>
                  </a:moveTo>
                  <a:lnTo>
                    <a:pt x="1" y="381"/>
                  </a:lnTo>
                  <a:lnTo>
                    <a:pt x="222" y="729"/>
                  </a:lnTo>
                  <a:lnTo>
                    <a:pt x="856" y="381"/>
                  </a:lnTo>
                  <a:lnTo>
                    <a:pt x="66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2675;p30">
              <a:extLst>
                <a:ext uri="{FF2B5EF4-FFF2-40B4-BE49-F238E27FC236}">
                  <a16:creationId xmlns:a16="http://schemas.microsoft.com/office/drawing/2014/main" id="{A1DE5FB4-95C1-A545-942F-4D71E12BD06B}"/>
                </a:ext>
              </a:extLst>
            </p:cNvPr>
            <p:cNvSpPr/>
            <p:nvPr/>
          </p:nvSpPr>
          <p:spPr>
            <a:xfrm>
              <a:off x="6077100" y="3915600"/>
              <a:ext cx="18225" cy="21425"/>
            </a:xfrm>
            <a:custGeom>
              <a:avLst/>
              <a:gdLst/>
              <a:ahLst/>
              <a:cxnLst/>
              <a:rect l="l" t="t" r="r" b="b"/>
              <a:pathLst>
                <a:path w="729" h="857" extrusionOk="0">
                  <a:moveTo>
                    <a:pt x="380" y="1"/>
                  </a:moveTo>
                  <a:lnTo>
                    <a:pt x="0" y="666"/>
                  </a:lnTo>
                  <a:lnTo>
                    <a:pt x="349" y="856"/>
                  </a:lnTo>
                  <a:lnTo>
                    <a:pt x="729" y="223"/>
                  </a:lnTo>
                  <a:lnTo>
                    <a:pt x="38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2676;p30">
              <a:extLst>
                <a:ext uri="{FF2B5EF4-FFF2-40B4-BE49-F238E27FC236}">
                  <a16:creationId xmlns:a16="http://schemas.microsoft.com/office/drawing/2014/main" id="{89722651-CA22-350F-148B-D725D8A95323}"/>
                </a:ext>
              </a:extLst>
            </p:cNvPr>
            <p:cNvSpPr/>
            <p:nvPr/>
          </p:nvSpPr>
          <p:spPr>
            <a:xfrm>
              <a:off x="6096900" y="3921150"/>
              <a:ext cx="9525" cy="19025"/>
            </a:xfrm>
            <a:custGeom>
              <a:avLst/>
              <a:gdLst/>
              <a:ahLst/>
              <a:cxnLst/>
              <a:rect l="l" t="t" r="r" b="b"/>
              <a:pathLst>
                <a:path w="381" h="761" extrusionOk="0">
                  <a:moveTo>
                    <a:pt x="0" y="1"/>
                  </a:moveTo>
                  <a:lnTo>
                    <a:pt x="0" y="761"/>
                  </a:lnTo>
                  <a:lnTo>
                    <a:pt x="380" y="761"/>
                  </a:lnTo>
                  <a:lnTo>
                    <a:pt x="380"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2677;p30">
              <a:extLst>
                <a:ext uri="{FF2B5EF4-FFF2-40B4-BE49-F238E27FC236}">
                  <a16:creationId xmlns:a16="http://schemas.microsoft.com/office/drawing/2014/main" id="{2A2E5DA5-B22A-DD1E-6902-6A596F40389D}"/>
                </a:ext>
              </a:extLst>
            </p:cNvPr>
            <p:cNvSpPr/>
            <p:nvPr/>
          </p:nvSpPr>
          <p:spPr>
            <a:xfrm>
              <a:off x="6107175" y="3915600"/>
              <a:ext cx="18250" cy="21425"/>
            </a:xfrm>
            <a:custGeom>
              <a:avLst/>
              <a:gdLst/>
              <a:ahLst/>
              <a:cxnLst/>
              <a:rect l="l" t="t" r="r" b="b"/>
              <a:pathLst>
                <a:path w="730" h="857" extrusionOk="0">
                  <a:moveTo>
                    <a:pt x="349" y="1"/>
                  </a:moveTo>
                  <a:lnTo>
                    <a:pt x="1" y="223"/>
                  </a:lnTo>
                  <a:lnTo>
                    <a:pt x="381" y="856"/>
                  </a:lnTo>
                  <a:lnTo>
                    <a:pt x="729" y="666"/>
                  </a:lnTo>
                  <a:lnTo>
                    <a:pt x="34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2678;p30">
              <a:extLst>
                <a:ext uri="{FF2B5EF4-FFF2-40B4-BE49-F238E27FC236}">
                  <a16:creationId xmlns:a16="http://schemas.microsoft.com/office/drawing/2014/main" id="{183CE684-1BEB-444C-CB7D-E1FDBBCF2E5B}"/>
                </a:ext>
              </a:extLst>
            </p:cNvPr>
            <p:cNvSpPr/>
            <p:nvPr/>
          </p:nvSpPr>
          <p:spPr>
            <a:xfrm>
              <a:off x="6117475" y="3906100"/>
              <a:ext cx="21400" cy="18250"/>
            </a:xfrm>
            <a:custGeom>
              <a:avLst/>
              <a:gdLst/>
              <a:ahLst/>
              <a:cxnLst/>
              <a:rect l="l" t="t" r="r" b="b"/>
              <a:pathLst>
                <a:path w="856" h="730" extrusionOk="0">
                  <a:moveTo>
                    <a:pt x="191" y="1"/>
                  </a:moveTo>
                  <a:lnTo>
                    <a:pt x="1" y="349"/>
                  </a:lnTo>
                  <a:lnTo>
                    <a:pt x="634" y="729"/>
                  </a:lnTo>
                  <a:lnTo>
                    <a:pt x="856" y="381"/>
                  </a:lnTo>
                  <a:lnTo>
                    <a:pt x="19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2679;p30">
              <a:extLst>
                <a:ext uri="{FF2B5EF4-FFF2-40B4-BE49-F238E27FC236}">
                  <a16:creationId xmlns:a16="http://schemas.microsoft.com/office/drawing/2014/main" id="{69C2AF37-B729-3A2E-D35E-1EB6B839DEAF}"/>
                </a:ext>
              </a:extLst>
            </p:cNvPr>
            <p:cNvSpPr/>
            <p:nvPr/>
          </p:nvSpPr>
          <p:spPr>
            <a:xfrm>
              <a:off x="6122225" y="3895025"/>
              <a:ext cx="19025" cy="10325"/>
            </a:xfrm>
            <a:custGeom>
              <a:avLst/>
              <a:gdLst/>
              <a:ahLst/>
              <a:cxnLst/>
              <a:rect l="l" t="t" r="r" b="b"/>
              <a:pathLst>
                <a:path w="761" h="413" extrusionOk="0">
                  <a:moveTo>
                    <a:pt x="1" y="1"/>
                  </a:moveTo>
                  <a:lnTo>
                    <a:pt x="1" y="412"/>
                  </a:lnTo>
                  <a:lnTo>
                    <a:pt x="761" y="412"/>
                  </a:lnTo>
                  <a:lnTo>
                    <a:pt x="761"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2680;p30">
              <a:extLst>
                <a:ext uri="{FF2B5EF4-FFF2-40B4-BE49-F238E27FC236}">
                  <a16:creationId xmlns:a16="http://schemas.microsoft.com/office/drawing/2014/main" id="{E10A061F-882C-7763-185E-D0FA4A16620A}"/>
                </a:ext>
              </a:extLst>
            </p:cNvPr>
            <p:cNvSpPr/>
            <p:nvPr/>
          </p:nvSpPr>
          <p:spPr>
            <a:xfrm>
              <a:off x="6116675" y="3876025"/>
              <a:ext cx="21400" cy="17450"/>
            </a:xfrm>
            <a:custGeom>
              <a:avLst/>
              <a:gdLst/>
              <a:ahLst/>
              <a:cxnLst/>
              <a:rect l="l" t="t" r="r" b="b"/>
              <a:pathLst>
                <a:path w="856" h="698" extrusionOk="0">
                  <a:moveTo>
                    <a:pt x="666" y="1"/>
                  </a:moveTo>
                  <a:lnTo>
                    <a:pt x="1" y="349"/>
                  </a:lnTo>
                  <a:lnTo>
                    <a:pt x="223" y="697"/>
                  </a:lnTo>
                  <a:lnTo>
                    <a:pt x="856" y="349"/>
                  </a:lnTo>
                  <a:lnTo>
                    <a:pt x="666"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2681;p30">
              <a:extLst>
                <a:ext uri="{FF2B5EF4-FFF2-40B4-BE49-F238E27FC236}">
                  <a16:creationId xmlns:a16="http://schemas.microsoft.com/office/drawing/2014/main" id="{41A988D9-DC15-F46B-F9DD-96309865E5FA}"/>
                </a:ext>
              </a:extLst>
            </p:cNvPr>
            <p:cNvSpPr/>
            <p:nvPr/>
          </p:nvSpPr>
          <p:spPr>
            <a:xfrm>
              <a:off x="6107175" y="3862575"/>
              <a:ext cx="18250" cy="21400"/>
            </a:xfrm>
            <a:custGeom>
              <a:avLst/>
              <a:gdLst/>
              <a:ahLst/>
              <a:cxnLst/>
              <a:rect l="l" t="t" r="r" b="b"/>
              <a:pathLst>
                <a:path w="730" h="856" extrusionOk="0">
                  <a:moveTo>
                    <a:pt x="381" y="0"/>
                  </a:moveTo>
                  <a:lnTo>
                    <a:pt x="1" y="665"/>
                  </a:lnTo>
                  <a:lnTo>
                    <a:pt x="349" y="855"/>
                  </a:lnTo>
                  <a:lnTo>
                    <a:pt x="729" y="222"/>
                  </a:lnTo>
                  <a:lnTo>
                    <a:pt x="381"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2682;p30">
              <a:extLst>
                <a:ext uri="{FF2B5EF4-FFF2-40B4-BE49-F238E27FC236}">
                  <a16:creationId xmlns:a16="http://schemas.microsoft.com/office/drawing/2014/main" id="{5AF52A07-E946-184C-D59D-22831336EF50}"/>
                </a:ext>
              </a:extLst>
            </p:cNvPr>
            <p:cNvSpPr/>
            <p:nvPr/>
          </p:nvSpPr>
          <p:spPr>
            <a:xfrm>
              <a:off x="5973375" y="3924325"/>
              <a:ext cx="50700" cy="51475"/>
            </a:xfrm>
            <a:custGeom>
              <a:avLst/>
              <a:gdLst/>
              <a:ahLst/>
              <a:cxnLst/>
              <a:rect l="l" t="t" r="r" b="b"/>
              <a:pathLst>
                <a:path w="2028" h="2059" extrusionOk="0">
                  <a:moveTo>
                    <a:pt x="1014" y="570"/>
                  </a:moveTo>
                  <a:cubicBezTo>
                    <a:pt x="1267" y="570"/>
                    <a:pt x="1458" y="792"/>
                    <a:pt x="1458" y="1014"/>
                  </a:cubicBezTo>
                  <a:cubicBezTo>
                    <a:pt x="1458" y="1267"/>
                    <a:pt x="1267" y="1489"/>
                    <a:pt x="1014" y="1489"/>
                  </a:cubicBezTo>
                  <a:cubicBezTo>
                    <a:pt x="761" y="1489"/>
                    <a:pt x="571" y="1267"/>
                    <a:pt x="571" y="1014"/>
                  </a:cubicBezTo>
                  <a:cubicBezTo>
                    <a:pt x="571" y="792"/>
                    <a:pt x="761" y="570"/>
                    <a:pt x="1014" y="570"/>
                  </a:cubicBezTo>
                  <a:close/>
                  <a:moveTo>
                    <a:pt x="1014" y="0"/>
                  </a:moveTo>
                  <a:cubicBezTo>
                    <a:pt x="444" y="0"/>
                    <a:pt x="1" y="475"/>
                    <a:pt x="1" y="1014"/>
                  </a:cubicBezTo>
                  <a:cubicBezTo>
                    <a:pt x="1" y="1584"/>
                    <a:pt x="444" y="2059"/>
                    <a:pt x="1014" y="2059"/>
                  </a:cubicBezTo>
                  <a:cubicBezTo>
                    <a:pt x="1584" y="2059"/>
                    <a:pt x="2028" y="1584"/>
                    <a:pt x="2028" y="1014"/>
                  </a:cubicBezTo>
                  <a:cubicBezTo>
                    <a:pt x="2028" y="475"/>
                    <a:pt x="1584" y="0"/>
                    <a:pt x="1014"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2683;p30">
              <a:extLst>
                <a:ext uri="{FF2B5EF4-FFF2-40B4-BE49-F238E27FC236}">
                  <a16:creationId xmlns:a16="http://schemas.microsoft.com/office/drawing/2014/main" id="{29EE2F33-8446-E89F-7B6A-81D4B81BE089}"/>
                </a:ext>
              </a:extLst>
            </p:cNvPr>
            <p:cNvSpPr/>
            <p:nvPr/>
          </p:nvSpPr>
          <p:spPr>
            <a:xfrm>
              <a:off x="5994750" y="3917975"/>
              <a:ext cx="7950" cy="15075"/>
            </a:xfrm>
            <a:custGeom>
              <a:avLst/>
              <a:gdLst/>
              <a:ahLst/>
              <a:cxnLst/>
              <a:rect l="l" t="t" r="r" b="b"/>
              <a:pathLst>
                <a:path w="318" h="603" extrusionOk="0">
                  <a:moveTo>
                    <a:pt x="1" y="1"/>
                  </a:moveTo>
                  <a:lnTo>
                    <a:pt x="1" y="603"/>
                  </a:lnTo>
                  <a:lnTo>
                    <a:pt x="317" y="603"/>
                  </a:lnTo>
                  <a:lnTo>
                    <a:pt x="317"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2684;p30">
              <a:extLst>
                <a:ext uri="{FF2B5EF4-FFF2-40B4-BE49-F238E27FC236}">
                  <a16:creationId xmlns:a16="http://schemas.microsoft.com/office/drawing/2014/main" id="{6880F346-CAF4-4B13-C6FD-3D0FF2F6B86D}"/>
                </a:ext>
              </a:extLst>
            </p:cNvPr>
            <p:cNvSpPr/>
            <p:nvPr/>
          </p:nvSpPr>
          <p:spPr>
            <a:xfrm>
              <a:off x="5978925" y="3920350"/>
              <a:ext cx="15075" cy="17450"/>
            </a:xfrm>
            <a:custGeom>
              <a:avLst/>
              <a:gdLst/>
              <a:ahLst/>
              <a:cxnLst/>
              <a:rect l="l" t="t" r="r" b="b"/>
              <a:pathLst>
                <a:path w="603" h="698" extrusionOk="0">
                  <a:moveTo>
                    <a:pt x="285" y="1"/>
                  </a:moveTo>
                  <a:lnTo>
                    <a:pt x="0" y="159"/>
                  </a:lnTo>
                  <a:lnTo>
                    <a:pt x="317" y="698"/>
                  </a:lnTo>
                  <a:lnTo>
                    <a:pt x="602" y="508"/>
                  </a:lnTo>
                  <a:lnTo>
                    <a:pt x="285"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2685;p30">
              <a:extLst>
                <a:ext uri="{FF2B5EF4-FFF2-40B4-BE49-F238E27FC236}">
                  <a16:creationId xmlns:a16="http://schemas.microsoft.com/office/drawing/2014/main" id="{186B1EDD-18D9-2990-19E4-47B47978C84B}"/>
                </a:ext>
              </a:extLst>
            </p:cNvPr>
            <p:cNvSpPr/>
            <p:nvPr/>
          </p:nvSpPr>
          <p:spPr>
            <a:xfrm>
              <a:off x="5968625" y="3929875"/>
              <a:ext cx="17450" cy="15050"/>
            </a:xfrm>
            <a:custGeom>
              <a:avLst/>
              <a:gdLst/>
              <a:ahLst/>
              <a:cxnLst/>
              <a:rect l="l" t="t" r="r" b="b"/>
              <a:pathLst>
                <a:path w="698" h="602" extrusionOk="0">
                  <a:moveTo>
                    <a:pt x="159" y="0"/>
                  </a:moveTo>
                  <a:lnTo>
                    <a:pt x="1" y="285"/>
                  </a:lnTo>
                  <a:lnTo>
                    <a:pt x="539" y="602"/>
                  </a:lnTo>
                  <a:lnTo>
                    <a:pt x="697" y="317"/>
                  </a:lnTo>
                  <a:lnTo>
                    <a:pt x="15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2686;p30">
              <a:extLst>
                <a:ext uri="{FF2B5EF4-FFF2-40B4-BE49-F238E27FC236}">
                  <a16:creationId xmlns:a16="http://schemas.microsoft.com/office/drawing/2014/main" id="{28068221-32CB-642A-A944-1D2B7A5B7B3F}"/>
                </a:ext>
              </a:extLst>
            </p:cNvPr>
            <p:cNvSpPr/>
            <p:nvPr/>
          </p:nvSpPr>
          <p:spPr>
            <a:xfrm>
              <a:off x="5966250" y="3945700"/>
              <a:ext cx="15875" cy="8725"/>
            </a:xfrm>
            <a:custGeom>
              <a:avLst/>
              <a:gdLst/>
              <a:ahLst/>
              <a:cxnLst/>
              <a:rect l="l" t="t" r="r" b="b"/>
              <a:pathLst>
                <a:path w="635" h="349" extrusionOk="0">
                  <a:moveTo>
                    <a:pt x="1" y="0"/>
                  </a:moveTo>
                  <a:lnTo>
                    <a:pt x="1" y="349"/>
                  </a:lnTo>
                  <a:lnTo>
                    <a:pt x="634" y="349"/>
                  </a:lnTo>
                  <a:lnTo>
                    <a:pt x="634"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2687;p30">
              <a:extLst>
                <a:ext uri="{FF2B5EF4-FFF2-40B4-BE49-F238E27FC236}">
                  <a16:creationId xmlns:a16="http://schemas.microsoft.com/office/drawing/2014/main" id="{AF7B75CD-0BB3-5999-B001-9A5444B0DA88}"/>
                </a:ext>
              </a:extLst>
            </p:cNvPr>
            <p:cNvSpPr/>
            <p:nvPr/>
          </p:nvSpPr>
          <p:spPr>
            <a:xfrm>
              <a:off x="5968625" y="3955200"/>
              <a:ext cx="17450" cy="15075"/>
            </a:xfrm>
            <a:custGeom>
              <a:avLst/>
              <a:gdLst/>
              <a:ahLst/>
              <a:cxnLst/>
              <a:rect l="l" t="t" r="r" b="b"/>
              <a:pathLst>
                <a:path w="698" h="603" extrusionOk="0">
                  <a:moveTo>
                    <a:pt x="539" y="0"/>
                  </a:moveTo>
                  <a:lnTo>
                    <a:pt x="1" y="317"/>
                  </a:lnTo>
                  <a:lnTo>
                    <a:pt x="159" y="602"/>
                  </a:lnTo>
                  <a:lnTo>
                    <a:pt x="697" y="285"/>
                  </a:lnTo>
                  <a:lnTo>
                    <a:pt x="53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2688;p30">
              <a:extLst>
                <a:ext uri="{FF2B5EF4-FFF2-40B4-BE49-F238E27FC236}">
                  <a16:creationId xmlns:a16="http://schemas.microsoft.com/office/drawing/2014/main" id="{D66C1112-2963-B7CC-8E7B-517A79C42087}"/>
                </a:ext>
              </a:extLst>
            </p:cNvPr>
            <p:cNvSpPr/>
            <p:nvPr/>
          </p:nvSpPr>
          <p:spPr>
            <a:xfrm>
              <a:off x="5978925" y="3963125"/>
              <a:ext cx="15075" cy="17425"/>
            </a:xfrm>
            <a:custGeom>
              <a:avLst/>
              <a:gdLst/>
              <a:ahLst/>
              <a:cxnLst/>
              <a:rect l="l" t="t" r="r" b="b"/>
              <a:pathLst>
                <a:path w="603" h="697" extrusionOk="0">
                  <a:moveTo>
                    <a:pt x="317" y="0"/>
                  </a:moveTo>
                  <a:lnTo>
                    <a:pt x="0" y="507"/>
                  </a:lnTo>
                  <a:lnTo>
                    <a:pt x="285" y="697"/>
                  </a:lnTo>
                  <a:lnTo>
                    <a:pt x="602" y="158"/>
                  </a:lnTo>
                  <a:lnTo>
                    <a:pt x="31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689;p30">
              <a:extLst>
                <a:ext uri="{FF2B5EF4-FFF2-40B4-BE49-F238E27FC236}">
                  <a16:creationId xmlns:a16="http://schemas.microsoft.com/office/drawing/2014/main" id="{006C9296-7F1C-A8DB-1C13-C12431F0FD75}"/>
                </a:ext>
              </a:extLst>
            </p:cNvPr>
            <p:cNvSpPr/>
            <p:nvPr/>
          </p:nvSpPr>
          <p:spPr>
            <a:xfrm>
              <a:off x="5994750" y="3967075"/>
              <a:ext cx="8750" cy="15075"/>
            </a:xfrm>
            <a:custGeom>
              <a:avLst/>
              <a:gdLst/>
              <a:ahLst/>
              <a:cxnLst/>
              <a:rect l="l" t="t" r="r" b="b"/>
              <a:pathLst>
                <a:path w="350" h="603" extrusionOk="0">
                  <a:moveTo>
                    <a:pt x="1" y="0"/>
                  </a:moveTo>
                  <a:lnTo>
                    <a:pt x="1" y="602"/>
                  </a:lnTo>
                  <a:lnTo>
                    <a:pt x="349" y="602"/>
                  </a:lnTo>
                  <a:lnTo>
                    <a:pt x="34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2690;p30">
              <a:extLst>
                <a:ext uri="{FF2B5EF4-FFF2-40B4-BE49-F238E27FC236}">
                  <a16:creationId xmlns:a16="http://schemas.microsoft.com/office/drawing/2014/main" id="{DC704DD7-297B-85FE-6CC3-0CC8FF15AAC3}"/>
                </a:ext>
              </a:extLst>
            </p:cNvPr>
            <p:cNvSpPr/>
            <p:nvPr/>
          </p:nvSpPr>
          <p:spPr>
            <a:xfrm>
              <a:off x="6004250" y="3962325"/>
              <a:ext cx="14275" cy="17450"/>
            </a:xfrm>
            <a:custGeom>
              <a:avLst/>
              <a:gdLst/>
              <a:ahLst/>
              <a:cxnLst/>
              <a:rect l="l" t="t" r="r" b="b"/>
              <a:pathLst>
                <a:path w="571" h="698" extrusionOk="0">
                  <a:moveTo>
                    <a:pt x="286" y="0"/>
                  </a:moveTo>
                  <a:lnTo>
                    <a:pt x="1" y="159"/>
                  </a:lnTo>
                  <a:lnTo>
                    <a:pt x="286" y="697"/>
                  </a:lnTo>
                  <a:lnTo>
                    <a:pt x="571" y="539"/>
                  </a:lnTo>
                  <a:lnTo>
                    <a:pt x="286"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2691;p30">
              <a:extLst>
                <a:ext uri="{FF2B5EF4-FFF2-40B4-BE49-F238E27FC236}">
                  <a16:creationId xmlns:a16="http://schemas.microsoft.com/office/drawing/2014/main" id="{F78F806D-F0C9-F04D-935A-E64CD009B695}"/>
                </a:ext>
              </a:extLst>
            </p:cNvPr>
            <p:cNvSpPr/>
            <p:nvPr/>
          </p:nvSpPr>
          <p:spPr>
            <a:xfrm>
              <a:off x="6012175" y="3954400"/>
              <a:ext cx="16650" cy="15075"/>
            </a:xfrm>
            <a:custGeom>
              <a:avLst/>
              <a:gdLst/>
              <a:ahLst/>
              <a:cxnLst/>
              <a:rect l="l" t="t" r="r" b="b"/>
              <a:pathLst>
                <a:path w="666" h="603" extrusionOk="0">
                  <a:moveTo>
                    <a:pt x="159" y="1"/>
                  </a:moveTo>
                  <a:lnTo>
                    <a:pt x="1" y="286"/>
                  </a:lnTo>
                  <a:lnTo>
                    <a:pt x="507" y="602"/>
                  </a:lnTo>
                  <a:lnTo>
                    <a:pt x="666" y="317"/>
                  </a:lnTo>
                  <a:lnTo>
                    <a:pt x="15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2692;p30">
              <a:extLst>
                <a:ext uri="{FF2B5EF4-FFF2-40B4-BE49-F238E27FC236}">
                  <a16:creationId xmlns:a16="http://schemas.microsoft.com/office/drawing/2014/main" id="{4F06DCA4-34E2-B1CC-4FC1-C6DC1D4D6A9D}"/>
                </a:ext>
              </a:extLst>
            </p:cNvPr>
            <p:cNvSpPr/>
            <p:nvPr/>
          </p:nvSpPr>
          <p:spPr>
            <a:xfrm>
              <a:off x="6016125" y="3945700"/>
              <a:ext cx="15075" cy="7950"/>
            </a:xfrm>
            <a:custGeom>
              <a:avLst/>
              <a:gdLst/>
              <a:ahLst/>
              <a:cxnLst/>
              <a:rect l="l" t="t" r="r" b="b"/>
              <a:pathLst>
                <a:path w="603" h="318" extrusionOk="0">
                  <a:moveTo>
                    <a:pt x="1" y="0"/>
                  </a:moveTo>
                  <a:lnTo>
                    <a:pt x="1" y="317"/>
                  </a:lnTo>
                  <a:lnTo>
                    <a:pt x="603" y="317"/>
                  </a:lnTo>
                  <a:lnTo>
                    <a:pt x="60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2693;p30">
              <a:extLst>
                <a:ext uri="{FF2B5EF4-FFF2-40B4-BE49-F238E27FC236}">
                  <a16:creationId xmlns:a16="http://schemas.microsoft.com/office/drawing/2014/main" id="{56750540-1699-2C8A-9CBB-BFE75C9AF546}"/>
                </a:ext>
              </a:extLst>
            </p:cNvPr>
            <p:cNvSpPr/>
            <p:nvPr/>
          </p:nvSpPr>
          <p:spPr>
            <a:xfrm>
              <a:off x="6011375" y="3929875"/>
              <a:ext cx="17450" cy="15050"/>
            </a:xfrm>
            <a:custGeom>
              <a:avLst/>
              <a:gdLst/>
              <a:ahLst/>
              <a:cxnLst/>
              <a:rect l="l" t="t" r="r" b="b"/>
              <a:pathLst>
                <a:path w="698" h="602" extrusionOk="0">
                  <a:moveTo>
                    <a:pt x="539" y="0"/>
                  </a:moveTo>
                  <a:lnTo>
                    <a:pt x="1" y="317"/>
                  </a:lnTo>
                  <a:lnTo>
                    <a:pt x="159" y="602"/>
                  </a:lnTo>
                  <a:lnTo>
                    <a:pt x="698" y="285"/>
                  </a:lnTo>
                  <a:lnTo>
                    <a:pt x="539"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694;p30">
              <a:extLst>
                <a:ext uri="{FF2B5EF4-FFF2-40B4-BE49-F238E27FC236}">
                  <a16:creationId xmlns:a16="http://schemas.microsoft.com/office/drawing/2014/main" id="{A1E6C22D-40A9-7A5B-116C-FE05046B1E54}"/>
                </a:ext>
              </a:extLst>
            </p:cNvPr>
            <p:cNvSpPr/>
            <p:nvPr/>
          </p:nvSpPr>
          <p:spPr>
            <a:xfrm>
              <a:off x="6003475" y="3919575"/>
              <a:ext cx="15050" cy="17450"/>
            </a:xfrm>
            <a:custGeom>
              <a:avLst/>
              <a:gdLst/>
              <a:ahLst/>
              <a:cxnLst/>
              <a:rect l="l" t="t" r="r" b="b"/>
              <a:pathLst>
                <a:path w="602" h="698" extrusionOk="0">
                  <a:moveTo>
                    <a:pt x="317" y="0"/>
                  </a:moveTo>
                  <a:lnTo>
                    <a:pt x="0" y="539"/>
                  </a:lnTo>
                  <a:lnTo>
                    <a:pt x="285" y="697"/>
                  </a:lnTo>
                  <a:lnTo>
                    <a:pt x="602" y="159"/>
                  </a:lnTo>
                  <a:lnTo>
                    <a:pt x="317"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2720;p30">
            <a:extLst>
              <a:ext uri="{FF2B5EF4-FFF2-40B4-BE49-F238E27FC236}">
                <a16:creationId xmlns:a16="http://schemas.microsoft.com/office/drawing/2014/main" id="{44A583BF-95CC-539D-89BA-11D5621EACC5}"/>
              </a:ext>
            </a:extLst>
          </p:cNvPr>
          <p:cNvSpPr txBox="1"/>
          <p:nvPr/>
        </p:nvSpPr>
        <p:spPr>
          <a:xfrm>
            <a:off x="931218" y="187490"/>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Schedule</a:t>
            </a:r>
            <a:endParaRPr sz="2800">
              <a:latin typeface="Fira Sans Medium"/>
              <a:ea typeface="Fira Sans Medium"/>
              <a:cs typeface="Fira Sans Medium"/>
              <a:sym typeface="Fira Sans Medium"/>
            </a:endParaRPr>
          </a:p>
        </p:txBody>
      </p:sp>
      <p:sp>
        <p:nvSpPr>
          <p:cNvPr id="132" name="Google Shape;2721;p30">
            <a:extLst>
              <a:ext uri="{FF2B5EF4-FFF2-40B4-BE49-F238E27FC236}">
                <a16:creationId xmlns:a16="http://schemas.microsoft.com/office/drawing/2014/main" id="{C9652418-18D9-2315-2E93-52EBEFF42E56}"/>
              </a:ext>
            </a:extLst>
          </p:cNvPr>
          <p:cNvSpPr txBox="1"/>
          <p:nvPr/>
        </p:nvSpPr>
        <p:spPr>
          <a:xfrm>
            <a:off x="592632" y="3590856"/>
            <a:ext cx="1962865" cy="6158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Overview of the learning objectives </a:t>
            </a:r>
            <a:endParaRPr>
              <a:latin typeface="Fira Sans Medium"/>
              <a:ea typeface="Fira Sans Medium"/>
              <a:cs typeface="Fira Sans Medium"/>
              <a:sym typeface="Fira Sans Medium"/>
            </a:endParaRPr>
          </a:p>
        </p:txBody>
      </p:sp>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sp>
        <p:nvSpPr>
          <p:cNvPr id="134" name="Google Shape;2723;p30">
            <a:extLst>
              <a:ext uri="{FF2B5EF4-FFF2-40B4-BE49-F238E27FC236}">
                <a16:creationId xmlns:a16="http://schemas.microsoft.com/office/drawing/2014/main" id="{72636AF1-7FEE-BEFA-C005-AD2E082617AD}"/>
              </a:ext>
            </a:extLst>
          </p:cNvPr>
          <p:cNvSpPr txBox="1"/>
          <p:nvPr/>
        </p:nvSpPr>
        <p:spPr>
          <a:xfrm>
            <a:off x="2536549" y="1690382"/>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Static vs Dynamic modeling in Alloy 5  </a:t>
            </a:r>
            <a:endParaRPr>
              <a:latin typeface="Fira Sans Medium"/>
              <a:ea typeface="Fira Sans Medium"/>
              <a:cs typeface="Fira Sans Medium"/>
              <a:sym typeface="Fira Sans Medium"/>
            </a:endParaRPr>
          </a:p>
        </p:txBody>
      </p:sp>
      <p:sp>
        <p:nvSpPr>
          <p:cNvPr id="136" name="Google Shape;2725;p30">
            <a:extLst>
              <a:ext uri="{FF2B5EF4-FFF2-40B4-BE49-F238E27FC236}">
                <a16:creationId xmlns:a16="http://schemas.microsoft.com/office/drawing/2014/main" id="{02FD8E1A-9294-C30C-5B27-832CDB3AD5E3}"/>
              </a:ext>
            </a:extLst>
          </p:cNvPr>
          <p:cNvSpPr txBox="1"/>
          <p:nvPr/>
        </p:nvSpPr>
        <p:spPr>
          <a:xfrm>
            <a:off x="4476331" y="3870865"/>
            <a:ext cx="17652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err="1">
                <a:latin typeface="Fira Sans Medium"/>
                <a:ea typeface="Fira Sans Medium"/>
                <a:cs typeface="Fira Sans Medium"/>
                <a:sym typeface="Fira Sans Medium"/>
              </a:rPr>
              <a:t>Overview</a:t>
            </a:r>
            <a:r>
              <a:rPr lang="it-IT">
                <a:latin typeface="Fira Sans Medium"/>
                <a:ea typeface="Fira Sans Medium"/>
                <a:cs typeface="Fira Sans Medium"/>
                <a:sym typeface="Fira Sans Medium"/>
              </a:rPr>
              <a:t> and </a:t>
            </a:r>
            <a:r>
              <a:rPr lang="it-IT" err="1">
                <a:latin typeface="Fira Sans Medium"/>
                <a:ea typeface="Fira Sans Medium"/>
                <a:cs typeface="Fira Sans Medium"/>
                <a:sym typeface="Fira Sans Medium"/>
              </a:rPr>
              <a:t>limitation</a:t>
            </a:r>
            <a:r>
              <a:rPr lang="it-IT">
                <a:latin typeface="Fira Sans Medium"/>
                <a:ea typeface="Fira Sans Medium"/>
                <a:cs typeface="Fira Sans Medium"/>
                <a:sym typeface="Fira Sans Medium"/>
              </a:rPr>
              <a:t> of  </a:t>
            </a:r>
            <a:r>
              <a:rPr lang="it-IT" err="1">
                <a:latin typeface="Fira Sans Medium"/>
                <a:ea typeface="Fira Sans Medium"/>
                <a:cs typeface="Fira Sans Medium"/>
                <a:sym typeface="Fira Sans Medium"/>
              </a:rPr>
              <a:t>dynamic</a:t>
            </a:r>
            <a:r>
              <a:rPr lang="it-IT">
                <a:latin typeface="Fira Sans Medium"/>
                <a:ea typeface="Fira Sans Medium"/>
                <a:cs typeface="Fira Sans Medium"/>
                <a:sym typeface="Fira Sans Medium"/>
              </a:rPr>
              <a:t> </a:t>
            </a:r>
            <a:r>
              <a:rPr lang="it-IT" err="1">
                <a:latin typeface="Fira Sans Medium"/>
                <a:ea typeface="Fira Sans Medium"/>
                <a:cs typeface="Fira Sans Medium"/>
                <a:sym typeface="Fira Sans Medium"/>
              </a:rPr>
              <a:t>modelling</a:t>
            </a:r>
            <a:r>
              <a:rPr lang="it-IT">
                <a:latin typeface="Fira Sans Medium"/>
                <a:ea typeface="Fira Sans Medium"/>
                <a:cs typeface="Fira Sans Medium"/>
                <a:sym typeface="Fira Sans Medium"/>
              </a:rPr>
              <a:t> in </a:t>
            </a:r>
            <a:r>
              <a:rPr lang="it-IT" err="1">
                <a:latin typeface="Fira Sans Medium"/>
                <a:ea typeface="Fira Sans Medium"/>
                <a:cs typeface="Fira Sans Medium"/>
                <a:sym typeface="Fira Sans Medium"/>
              </a:rPr>
              <a:t>Alloy</a:t>
            </a:r>
            <a:r>
              <a:rPr lang="it-IT">
                <a:latin typeface="Fira Sans Medium"/>
                <a:ea typeface="Fira Sans Medium"/>
                <a:cs typeface="Fira Sans Medium"/>
                <a:sym typeface="Fira Sans Medium"/>
              </a:rPr>
              <a:t> 5 </a:t>
            </a:r>
            <a:endParaRPr>
              <a:latin typeface="Fira Sans Medium"/>
              <a:ea typeface="Fira Sans Medium"/>
              <a:cs typeface="Fira Sans Medium"/>
              <a:sym typeface="Fira Sans Medium"/>
            </a:endParaRPr>
          </a:p>
        </p:txBody>
      </p:sp>
      <p:sp>
        <p:nvSpPr>
          <p:cNvPr id="138" name="Google Shape;2727;p30">
            <a:extLst>
              <a:ext uri="{FF2B5EF4-FFF2-40B4-BE49-F238E27FC236}">
                <a16:creationId xmlns:a16="http://schemas.microsoft.com/office/drawing/2014/main" id="{D0E44F22-8510-FD09-A834-0ACD48802C6D}"/>
              </a:ext>
            </a:extLst>
          </p:cNvPr>
          <p:cNvSpPr txBox="1"/>
          <p:nvPr/>
        </p:nvSpPr>
        <p:spPr>
          <a:xfrm>
            <a:off x="6117342" y="1768939"/>
            <a:ext cx="2065848" cy="867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Fira Sans Medium"/>
                <a:ea typeface="Fira Sans Medium"/>
                <a:cs typeface="Fira Sans Medium"/>
                <a:sym typeface="Fira Sans Medium"/>
              </a:rPr>
              <a:t>The need for Alloy 6 </a:t>
            </a:r>
            <a:r>
              <a:rPr lang="it-IT">
                <a:latin typeface="Fira Sans Medium"/>
                <a:ea typeface="Fira Sans Medium"/>
                <a:cs typeface="Fira Sans Medium"/>
                <a:sym typeface="Fira Sans Medium"/>
              </a:rPr>
              <a:t>and the first major features </a:t>
            </a:r>
            <a:r>
              <a:rPr lang="en">
                <a:latin typeface="Fira Sans Medium"/>
                <a:ea typeface="Fira Sans Medium"/>
                <a:cs typeface="Fira Sans Medium"/>
                <a:sym typeface="Fira Sans Medium"/>
              </a:rPr>
              <a:t> </a:t>
            </a:r>
            <a:endParaRPr>
              <a:latin typeface="Fira Sans Medium"/>
              <a:ea typeface="Fira Sans Medium"/>
              <a:cs typeface="Fira Sans Medium"/>
              <a:sym typeface="Fira Sans Medium"/>
            </a:endParaRPr>
          </a:p>
        </p:txBody>
      </p:sp>
      <p:grpSp>
        <p:nvGrpSpPr>
          <p:cNvPr id="156" name="Google Shape;111;p17">
            <a:extLst>
              <a:ext uri="{FF2B5EF4-FFF2-40B4-BE49-F238E27FC236}">
                <a16:creationId xmlns:a16="http://schemas.microsoft.com/office/drawing/2014/main" id="{2D4A2CC9-7A4A-E028-7AB9-378FA963A69A}"/>
              </a:ext>
            </a:extLst>
          </p:cNvPr>
          <p:cNvGrpSpPr/>
          <p:nvPr/>
        </p:nvGrpSpPr>
        <p:grpSpPr>
          <a:xfrm>
            <a:off x="8894" y="-2169"/>
            <a:ext cx="2919714" cy="677685"/>
            <a:chOff x="679688" y="1306025"/>
            <a:chExt cx="3668100" cy="854700"/>
          </a:xfrm>
        </p:grpSpPr>
        <p:sp>
          <p:nvSpPr>
            <p:cNvPr id="157" name="Google Shape;112;p17">
              <a:extLst>
                <a:ext uri="{FF2B5EF4-FFF2-40B4-BE49-F238E27FC236}">
                  <a16:creationId xmlns:a16="http://schemas.microsoft.com/office/drawing/2014/main" id="{4986840E-37B1-D9FF-3677-0E3360F634EA}"/>
                </a:ext>
              </a:extLst>
            </p:cNvPr>
            <p:cNvSpPr/>
            <p:nvPr/>
          </p:nvSpPr>
          <p:spPr>
            <a:xfrm>
              <a:off x="679688" y="1306025"/>
              <a:ext cx="3668100" cy="854700"/>
            </a:xfrm>
            <a:prstGeom prst="parallelogram">
              <a:avLst>
                <a:gd name="adj" fmla="val 25000"/>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13;p17">
              <a:extLst>
                <a:ext uri="{FF2B5EF4-FFF2-40B4-BE49-F238E27FC236}">
                  <a16:creationId xmlns:a16="http://schemas.microsoft.com/office/drawing/2014/main" id="{A9AC5BC6-7867-3E12-C394-B3C3FEA787A6}"/>
                </a:ext>
              </a:extLst>
            </p:cNvPr>
            <p:cNvSpPr/>
            <p:nvPr/>
          </p:nvSpPr>
          <p:spPr>
            <a:xfrm>
              <a:off x="679692" y="1306025"/>
              <a:ext cx="1222800" cy="8547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 name="Google Shape;137;p17">
            <a:extLst>
              <a:ext uri="{FF2B5EF4-FFF2-40B4-BE49-F238E27FC236}">
                <a16:creationId xmlns:a16="http://schemas.microsoft.com/office/drawing/2014/main" id="{24110056-6961-1157-479B-A6BBFD1A315B}"/>
              </a:ext>
            </a:extLst>
          </p:cNvPr>
          <p:cNvSpPr txBox="1"/>
          <p:nvPr/>
        </p:nvSpPr>
        <p:spPr>
          <a:xfrm>
            <a:off x="931218" y="197202"/>
            <a:ext cx="1780330" cy="2640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First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pic>
        <p:nvPicPr>
          <p:cNvPr id="160" name="Picture 2" descr="Lecture - Free user icons">
            <a:extLst>
              <a:ext uri="{FF2B5EF4-FFF2-40B4-BE49-F238E27FC236}">
                <a16:creationId xmlns:a16="http://schemas.microsoft.com/office/drawing/2014/main" id="{18307C70-2E23-E7FE-0219-5C4F8CF18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80" y="49760"/>
            <a:ext cx="461969" cy="461969"/>
          </a:xfrm>
          <a:prstGeom prst="rect">
            <a:avLst/>
          </a:prstGeom>
          <a:noFill/>
          <a:extLst>
            <a:ext uri="{909E8E84-426E-40DD-AFC4-6F175D3DCCD1}">
              <a14:hiddenFill xmlns:a14="http://schemas.microsoft.com/office/drawing/2010/main">
                <a:solidFill>
                  <a:srgbClr val="FFFFFF"/>
                </a:solidFill>
              </a14:hiddenFill>
            </a:ext>
          </a:extLst>
        </p:spPr>
      </p:pic>
      <p:grpSp>
        <p:nvGrpSpPr>
          <p:cNvPr id="169" name="Gruppo 168">
            <a:extLst>
              <a:ext uri="{FF2B5EF4-FFF2-40B4-BE49-F238E27FC236}">
                <a16:creationId xmlns:a16="http://schemas.microsoft.com/office/drawing/2014/main" id="{FF77E6F0-6246-9253-AFF5-BA7D97CCA713}"/>
              </a:ext>
            </a:extLst>
          </p:cNvPr>
          <p:cNvGrpSpPr/>
          <p:nvPr/>
        </p:nvGrpSpPr>
        <p:grpSpPr>
          <a:xfrm>
            <a:off x="1123805" y="1350344"/>
            <a:ext cx="859984" cy="1098359"/>
            <a:chOff x="2394139" y="1789352"/>
            <a:chExt cx="729396" cy="965030"/>
          </a:xfrm>
        </p:grpSpPr>
        <p:pic>
          <p:nvPicPr>
            <p:cNvPr id="170" name="Elemento grafico 169" descr="Tiro a segno contorno">
              <a:extLst>
                <a:ext uri="{FF2B5EF4-FFF2-40B4-BE49-F238E27FC236}">
                  <a16:creationId xmlns:a16="http://schemas.microsoft.com/office/drawing/2014/main" id="{38D4B896-B470-1E56-CC14-48F029D9A87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66848" y="2097695"/>
              <a:ext cx="656687" cy="656687"/>
            </a:xfrm>
            <a:prstGeom prst="rect">
              <a:avLst/>
            </a:prstGeom>
          </p:spPr>
        </p:pic>
        <p:pic>
          <p:nvPicPr>
            <p:cNvPr id="171" name="Elemento grafico 170" descr="Cappello di laurea con riempimento a tinta unita">
              <a:extLst>
                <a:ext uri="{FF2B5EF4-FFF2-40B4-BE49-F238E27FC236}">
                  <a16:creationId xmlns:a16="http://schemas.microsoft.com/office/drawing/2014/main" id="{D14B4AFE-3E0A-0D58-4B13-A421EFA2E3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20849326">
              <a:off x="2394139" y="1789352"/>
              <a:ext cx="647118" cy="647118"/>
            </a:xfrm>
            <a:prstGeom prst="rect">
              <a:avLst/>
            </a:prstGeom>
          </p:spPr>
        </p:pic>
      </p:grpSp>
      <p:pic>
        <p:nvPicPr>
          <p:cNvPr id="7174" name="Picture 6" descr="Fight - Free sports icons">
            <a:extLst>
              <a:ext uri="{FF2B5EF4-FFF2-40B4-BE49-F238E27FC236}">
                <a16:creationId xmlns:a16="http://schemas.microsoft.com/office/drawing/2014/main" id="{F3E19890-522B-0773-8229-8BBECBA46018}"/>
              </a:ext>
            </a:extLst>
          </p:cNvPr>
          <p:cNvPicPr>
            <a:picLocks noChangeAspect="1" noChangeArrowheads="1"/>
          </p:cNvPicPr>
          <p:nvPr/>
        </p:nvPicPr>
        <p:blipFill>
          <a:blip r:embed="rId8">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18698" y="3386542"/>
            <a:ext cx="799681" cy="799681"/>
          </a:xfrm>
          <a:prstGeom prst="rect">
            <a:avLst/>
          </a:prstGeom>
          <a:noFill/>
          <a:extLst>
            <a:ext uri="{909E8E84-426E-40DD-AFC4-6F175D3DCCD1}">
              <a14:hiddenFill xmlns:a14="http://schemas.microsoft.com/office/drawing/2010/main">
                <a:solidFill>
                  <a:srgbClr val="FFFFFF"/>
                </a:solidFill>
              </a14:hiddenFill>
            </a:ext>
          </a:extLst>
        </p:spPr>
      </p:pic>
      <p:pic>
        <p:nvPicPr>
          <p:cNvPr id="184" name="Elemento grafico 183" descr="Chiudi contorno">
            <a:extLst>
              <a:ext uri="{FF2B5EF4-FFF2-40B4-BE49-F238E27FC236}">
                <a16:creationId xmlns:a16="http://schemas.microsoft.com/office/drawing/2014/main" id="{6C80C00C-DB86-8A46-49A9-B458932EC3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14617" y="1489977"/>
            <a:ext cx="779200" cy="779200"/>
          </a:xfrm>
          <a:prstGeom prst="rect">
            <a:avLst/>
          </a:prstGeom>
        </p:spPr>
      </p:pic>
      <p:grpSp>
        <p:nvGrpSpPr>
          <p:cNvPr id="187" name="Elemento grafico 185" descr="Lampadina contorno">
            <a:extLst>
              <a:ext uri="{FF2B5EF4-FFF2-40B4-BE49-F238E27FC236}">
                <a16:creationId xmlns:a16="http://schemas.microsoft.com/office/drawing/2014/main" id="{63076AE5-2AEE-2253-4470-DEF521B96B84}"/>
              </a:ext>
            </a:extLst>
          </p:cNvPr>
          <p:cNvGrpSpPr/>
          <p:nvPr/>
        </p:nvGrpSpPr>
        <p:grpSpPr>
          <a:xfrm>
            <a:off x="6957893" y="3537701"/>
            <a:ext cx="476250" cy="768847"/>
            <a:chOff x="6958104" y="3477444"/>
            <a:chExt cx="476250" cy="768847"/>
          </a:xfrm>
          <a:solidFill>
            <a:srgbClr val="000000"/>
          </a:solidFill>
        </p:grpSpPr>
        <p:sp>
          <p:nvSpPr>
            <p:cNvPr id="188" name="Figura a mano libera 187">
              <a:extLst>
                <a:ext uri="{FF2B5EF4-FFF2-40B4-BE49-F238E27FC236}">
                  <a16:creationId xmlns:a16="http://schemas.microsoft.com/office/drawing/2014/main" id="{F72E60B2-F58D-D7E3-3658-9DC1B3F5968E}"/>
                </a:ext>
              </a:extLst>
            </p:cNvPr>
            <p:cNvSpPr/>
            <p:nvPr/>
          </p:nvSpPr>
          <p:spPr>
            <a:xfrm>
              <a:off x="6958104" y="3477444"/>
              <a:ext cx="476250" cy="497071"/>
            </a:xfrm>
            <a:custGeom>
              <a:avLst/>
              <a:gdLst>
                <a:gd name="connsiteX0" fmla="*/ 362626 w 476250"/>
                <a:gd name="connsiteY0" fmla="*/ 486956 h 497071"/>
                <a:gd name="connsiteX1" fmla="*/ 418348 w 476250"/>
                <a:gd name="connsiteY1" fmla="*/ 396469 h 497071"/>
                <a:gd name="connsiteX2" fmla="*/ 459686 w 476250"/>
                <a:gd name="connsiteY2" fmla="*/ 328727 h 497071"/>
                <a:gd name="connsiteX3" fmla="*/ 476250 w 476250"/>
                <a:gd name="connsiteY3" fmla="*/ 246288 h 497071"/>
                <a:gd name="connsiteX4" fmla="*/ 476250 w 476250"/>
                <a:gd name="connsiteY4" fmla="*/ 238125 h 497071"/>
                <a:gd name="connsiteX5" fmla="*/ 238125 w 476250"/>
                <a:gd name="connsiteY5" fmla="*/ 0 h 497071"/>
                <a:gd name="connsiteX6" fmla="*/ 0 w 476250"/>
                <a:gd name="connsiteY6" fmla="*/ 238125 h 497071"/>
                <a:gd name="connsiteX7" fmla="*/ 0 w 476250"/>
                <a:gd name="connsiteY7" fmla="*/ 246317 h 497071"/>
                <a:gd name="connsiteX8" fmla="*/ 16573 w 476250"/>
                <a:gd name="connsiteY8" fmla="*/ 328736 h 497071"/>
                <a:gd name="connsiteX9" fmla="*/ 57912 w 476250"/>
                <a:gd name="connsiteY9" fmla="*/ 396478 h 497071"/>
                <a:gd name="connsiteX10" fmla="*/ 113633 w 476250"/>
                <a:gd name="connsiteY10" fmla="*/ 486966 h 497071"/>
                <a:gd name="connsiteX11" fmla="*/ 129931 w 476250"/>
                <a:gd name="connsiteY11" fmla="*/ 497072 h 497071"/>
                <a:gd name="connsiteX12" fmla="*/ 346329 w 476250"/>
                <a:gd name="connsiteY12" fmla="*/ 497072 h 497071"/>
                <a:gd name="connsiteX13" fmla="*/ 362626 w 476250"/>
                <a:gd name="connsiteY13" fmla="*/ 486956 h 497071"/>
                <a:gd name="connsiteX14" fmla="*/ 345758 w 476250"/>
                <a:gd name="connsiteY14" fmla="*/ 478012 h 497071"/>
                <a:gd name="connsiteX15" fmla="*/ 130493 w 476250"/>
                <a:gd name="connsiteY15" fmla="*/ 478012 h 497071"/>
                <a:gd name="connsiteX16" fmla="*/ 72190 w 476250"/>
                <a:gd name="connsiteY16" fmla="*/ 383800 h 497071"/>
                <a:gd name="connsiteX17" fmla="*/ 34385 w 476250"/>
                <a:gd name="connsiteY17" fmla="*/ 321888 h 497071"/>
                <a:gd name="connsiteX18" fmla="*/ 19050 w 476250"/>
                <a:gd name="connsiteY18" fmla="*/ 245983 h 497071"/>
                <a:gd name="connsiteX19" fmla="*/ 19050 w 476250"/>
                <a:gd name="connsiteY19" fmla="*/ 238449 h 497071"/>
                <a:gd name="connsiteX20" fmla="*/ 237963 w 476250"/>
                <a:gd name="connsiteY20" fmla="*/ 19212 h 497071"/>
                <a:gd name="connsiteX21" fmla="*/ 457200 w 476250"/>
                <a:gd name="connsiteY21" fmla="*/ 238125 h 497071"/>
                <a:gd name="connsiteX22" fmla="*/ 457200 w 476250"/>
                <a:gd name="connsiteY22" fmla="*/ 246021 h 497071"/>
                <a:gd name="connsiteX23" fmla="*/ 441912 w 476250"/>
                <a:gd name="connsiteY23" fmla="*/ 321840 h 497071"/>
                <a:gd name="connsiteX24" fmla="*/ 404289 w 476250"/>
                <a:gd name="connsiteY24" fmla="*/ 383610 h 497071"/>
                <a:gd name="connsiteX25" fmla="*/ 345758 w 476250"/>
                <a:gd name="connsiteY25" fmla="*/ 478012 h 49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6250" h="497071">
                  <a:moveTo>
                    <a:pt x="362626" y="486956"/>
                  </a:moveTo>
                  <a:cubicBezTo>
                    <a:pt x="372723" y="466382"/>
                    <a:pt x="396535" y="420281"/>
                    <a:pt x="418348" y="396469"/>
                  </a:cubicBezTo>
                  <a:cubicBezTo>
                    <a:pt x="436046" y="376526"/>
                    <a:pt x="450045" y="353586"/>
                    <a:pt x="459686" y="328727"/>
                  </a:cubicBezTo>
                  <a:cubicBezTo>
                    <a:pt x="469789" y="302370"/>
                    <a:pt x="475388" y="274502"/>
                    <a:pt x="476250" y="246288"/>
                  </a:cubicBezTo>
                  <a:lnTo>
                    <a:pt x="476250" y="238125"/>
                  </a:lnTo>
                  <a:cubicBezTo>
                    <a:pt x="476250" y="106612"/>
                    <a:pt x="369638" y="0"/>
                    <a:pt x="238125" y="0"/>
                  </a:cubicBezTo>
                  <a:cubicBezTo>
                    <a:pt x="106612" y="0"/>
                    <a:pt x="0" y="106612"/>
                    <a:pt x="0" y="238125"/>
                  </a:cubicBezTo>
                  <a:lnTo>
                    <a:pt x="0" y="246317"/>
                  </a:lnTo>
                  <a:cubicBezTo>
                    <a:pt x="867" y="274525"/>
                    <a:pt x="6469" y="302386"/>
                    <a:pt x="16573" y="328736"/>
                  </a:cubicBezTo>
                  <a:cubicBezTo>
                    <a:pt x="26215" y="353596"/>
                    <a:pt x="40214" y="376536"/>
                    <a:pt x="57912" y="396478"/>
                  </a:cubicBezTo>
                  <a:cubicBezTo>
                    <a:pt x="79724" y="420195"/>
                    <a:pt x="103537" y="466411"/>
                    <a:pt x="113633" y="486966"/>
                  </a:cubicBezTo>
                  <a:cubicBezTo>
                    <a:pt x="116707" y="493155"/>
                    <a:pt x="123020" y="497070"/>
                    <a:pt x="129931" y="497072"/>
                  </a:cubicBezTo>
                  <a:lnTo>
                    <a:pt x="346329" y="497072"/>
                  </a:lnTo>
                  <a:cubicBezTo>
                    <a:pt x="353241" y="497068"/>
                    <a:pt x="359555" y="493149"/>
                    <a:pt x="362626" y="486956"/>
                  </a:cubicBezTo>
                  <a:close/>
                  <a:moveTo>
                    <a:pt x="345758" y="478012"/>
                  </a:moveTo>
                  <a:lnTo>
                    <a:pt x="130493" y="478012"/>
                  </a:lnTo>
                  <a:cubicBezTo>
                    <a:pt x="118205" y="453019"/>
                    <a:pt x="94536" y="408099"/>
                    <a:pt x="72190" y="383800"/>
                  </a:cubicBezTo>
                  <a:cubicBezTo>
                    <a:pt x="55999" y="365581"/>
                    <a:pt x="43197" y="344614"/>
                    <a:pt x="34385" y="321888"/>
                  </a:cubicBezTo>
                  <a:cubicBezTo>
                    <a:pt x="25065" y="297622"/>
                    <a:pt x="19881" y="271964"/>
                    <a:pt x="19050" y="245983"/>
                  </a:cubicBezTo>
                  <a:lnTo>
                    <a:pt x="19050" y="238449"/>
                  </a:lnTo>
                  <a:cubicBezTo>
                    <a:pt x="18960" y="117458"/>
                    <a:pt x="116971" y="19301"/>
                    <a:pt x="237963" y="19212"/>
                  </a:cubicBezTo>
                  <a:cubicBezTo>
                    <a:pt x="358955" y="19122"/>
                    <a:pt x="457110" y="117134"/>
                    <a:pt x="457200" y="238125"/>
                  </a:cubicBezTo>
                  <a:lnTo>
                    <a:pt x="457200" y="246021"/>
                  </a:lnTo>
                  <a:cubicBezTo>
                    <a:pt x="456381" y="271971"/>
                    <a:pt x="451214" y="297600"/>
                    <a:pt x="441912" y="321840"/>
                  </a:cubicBezTo>
                  <a:cubicBezTo>
                    <a:pt x="433148" y="344506"/>
                    <a:pt x="420408" y="365425"/>
                    <a:pt x="404289" y="383610"/>
                  </a:cubicBezTo>
                  <a:cubicBezTo>
                    <a:pt x="381629" y="408337"/>
                    <a:pt x="357978" y="453209"/>
                    <a:pt x="345758" y="478012"/>
                  </a:cubicBezTo>
                  <a:close/>
                </a:path>
              </a:pathLst>
            </a:custGeom>
            <a:solidFill>
              <a:srgbClr val="212830"/>
            </a:solidFill>
            <a:ln w="9525" cap="flat">
              <a:noFill/>
              <a:prstDash val="solid"/>
              <a:miter/>
            </a:ln>
          </p:spPr>
          <p:txBody>
            <a:bodyPr rtlCol="0" anchor="ctr"/>
            <a:lstStyle/>
            <a:p>
              <a:endParaRPr lang="it-IT"/>
            </a:p>
          </p:txBody>
        </p:sp>
        <p:sp>
          <p:nvSpPr>
            <p:cNvPr id="189" name="Figura a mano libera 188">
              <a:extLst>
                <a:ext uri="{FF2B5EF4-FFF2-40B4-BE49-F238E27FC236}">
                  <a16:creationId xmlns:a16="http://schemas.microsoft.com/office/drawing/2014/main" id="{BD18C3A0-36FE-E2AD-D8E9-8C3DBCFF00B4}"/>
                </a:ext>
              </a:extLst>
            </p:cNvPr>
            <p:cNvSpPr/>
            <p:nvPr/>
          </p:nvSpPr>
          <p:spPr>
            <a:xfrm>
              <a:off x="7083433" y="4032190"/>
              <a:ext cx="228600" cy="19050"/>
            </a:xfrm>
            <a:custGeom>
              <a:avLst/>
              <a:gdLst>
                <a:gd name="connsiteX0" fmla="*/ 219075 w 228600"/>
                <a:gd name="connsiteY0" fmla="*/ 0 h 19050"/>
                <a:gd name="connsiteX1" fmla="*/ 9525 w 228600"/>
                <a:gd name="connsiteY1" fmla="*/ 0 h 19050"/>
                <a:gd name="connsiteX2" fmla="*/ 0 w 228600"/>
                <a:gd name="connsiteY2" fmla="*/ 9525 h 19050"/>
                <a:gd name="connsiteX3" fmla="*/ 9525 w 228600"/>
                <a:gd name="connsiteY3" fmla="*/ 19050 h 19050"/>
                <a:gd name="connsiteX4" fmla="*/ 219075 w 228600"/>
                <a:gd name="connsiteY4" fmla="*/ 19050 h 19050"/>
                <a:gd name="connsiteX5" fmla="*/ 228600 w 228600"/>
                <a:gd name="connsiteY5" fmla="*/ 9525 h 19050"/>
                <a:gd name="connsiteX6" fmla="*/ 219075 w 22860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19050">
                  <a:moveTo>
                    <a:pt x="219075" y="0"/>
                  </a:moveTo>
                  <a:lnTo>
                    <a:pt x="9525" y="0"/>
                  </a:lnTo>
                  <a:cubicBezTo>
                    <a:pt x="4264" y="0"/>
                    <a:pt x="0" y="4264"/>
                    <a:pt x="0" y="9525"/>
                  </a:cubicBezTo>
                  <a:cubicBezTo>
                    <a:pt x="0" y="14786"/>
                    <a:pt x="4264" y="19050"/>
                    <a:pt x="9525" y="19050"/>
                  </a:cubicBezTo>
                  <a:lnTo>
                    <a:pt x="219075" y="19050"/>
                  </a:lnTo>
                  <a:cubicBezTo>
                    <a:pt x="224336" y="19050"/>
                    <a:pt x="228600" y="14786"/>
                    <a:pt x="228600" y="9525"/>
                  </a:cubicBezTo>
                  <a:cubicBezTo>
                    <a:pt x="228600" y="4264"/>
                    <a:pt x="224336" y="0"/>
                    <a:pt x="219075" y="0"/>
                  </a:cubicBezTo>
                  <a:close/>
                </a:path>
              </a:pathLst>
            </a:custGeom>
            <a:solidFill>
              <a:srgbClr val="000000"/>
            </a:solidFill>
            <a:ln w="9525" cap="flat">
              <a:noFill/>
              <a:prstDash val="solid"/>
              <a:miter/>
            </a:ln>
          </p:spPr>
          <p:txBody>
            <a:bodyPr rtlCol="0" anchor="ctr"/>
            <a:lstStyle/>
            <a:p>
              <a:endParaRPr lang="it-IT"/>
            </a:p>
          </p:txBody>
        </p:sp>
        <p:sp>
          <p:nvSpPr>
            <p:cNvPr id="190" name="Figura a mano libera 189">
              <a:extLst>
                <a:ext uri="{FF2B5EF4-FFF2-40B4-BE49-F238E27FC236}">
                  <a16:creationId xmlns:a16="http://schemas.microsoft.com/office/drawing/2014/main" id="{70EEAA0C-EFC5-E852-CA5D-A9021419FA0A}"/>
                </a:ext>
              </a:extLst>
            </p:cNvPr>
            <p:cNvSpPr/>
            <p:nvPr/>
          </p:nvSpPr>
          <p:spPr>
            <a:xfrm>
              <a:off x="7083433" y="4109618"/>
              <a:ext cx="228600" cy="19050"/>
            </a:xfrm>
            <a:custGeom>
              <a:avLst/>
              <a:gdLst>
                <a:gd name="connsiteX0" fmla="*/ 228600 w 228600"/>
                <a:gd name="connsiteY0" fmla="*/ 9525 h 19050"/>
                <a:gd name="connsiteX1" fmla="*/ 219075 w 228600"/>
                <a:gd name="connsiteY1" fmla="*/ 0 h 19050"/>
                <a:gd name="connsiteX2" fmla="*/ 9525 w 228600"/>
                <a:gd name="connsiteY2" fmla="*/ 0 h 19050"/>
                <a:gd name="connsiteX3" fmla="*/ 0 w 228600"/>
                <a:gd name="connsiteY3" fmla="*/ 9525 h 19050"/>
                <a:gd name="connsiteX4" fmla="*/ 9525 w 228600"/>
                <a:gd name="connsiteY4" fmla="*/ 19050 h 19050"/>
                <a:gd name="connsiteX5" fmla="*/ 219075 w 228600"/>
                <a:gd name="connsiteY5" fmla="*/ 19050 h 19050"/>
                <a:gd name="connsiteX6" fmla="*/ 228600 w 228600"/>
                <a:gd name="connsiteY6"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19050">
                  <a:moveTo>
                    <a:pt x="228600" y="9525"/>
                  </a:moveTo>
                  <a:cubicBezTo>
                    <a:pt x="228600" y="4264"/>
                    <a:pt x="224336" y="0"/>
                    <a:pt x="219075" y="0"/>
                  </a:cubicBezTo>
                  <a:lnTo>
                    <a:pt x="9525" y="0"/>
                  </a:lnTo>
                  <a:cubicBezTo>
                    <a:pt x="4264" y="0"/>
                    <a:pt x="0" y="4264"/>
                    <a:pt x="0" y="9525"/>
                  </a:cubicBezTo>
                  <a:cubicBezTo>
                    <a:pt x="0" y="14786"/>
                    <a:pt x="4264" y="19050"/>
                    <a:pt x="9525" y="19050"/>
                  </a:cubicBezTo>
                  <a:lnTo>
                    <a:pt x="219075" y="19050"/>
                  </a:lnTo>
                  <a:cubicBezTo>
                    <a:pt x="224336" y="19050"/>
                    <a:pt x="228600" y="14786"/>
                    <a:pt x="228600" y="9525"/>
                  </a:cubicBezTo>
                  <a:close/>
                </a:path>
              </a:pathLst>
            </a:custGeom>
            <a:solidFill>
              <a:srgbClr val="000000"/>
            </a:solidFill>
            <a:ln w="9525" cap="flat">
              <a:noFill/>
              <a:prstDash val="solid"/>
              <a:miter/>
            </a:ln>
          </p:spPr>
          <p:txBody>
            <a:bodyPr rtlCol="0" anchor="ctr"/>
            <a:lstStyle/>
            <a:p>
              <a:endParaRPr lang="it-IT"/>
            </a:p>
          </p:txBody>
        </p:sp>
        <p:sp>
          <p:nvSpPr>
            <p:cNvPr id="191" name="Figura a mano libera 190">
              <a:extLst>
                <a:ext uri="{FF2B5EF4-FFF2-40B4-BE49-F238E27FC236}">
                  <a16:creationId xmlns:a16="http://schemas.microsoft.com/office/drawing/2014/main" id="{93D85B0D-0663-F506-0A71-F36B4F02D911}"/>
                </a:ext>
              </a:extLst>
            </p:cNvPr>
            <p:cNvSpPr/>
            <p:nvPr/>
          </p:nvSpPr>
          <p:spPr>
            <a:xfrm>
              <a:off x="7141390" y="4185151"/>
              <a:ext cx="110114" cy="61140"/>
            </a:xfrm>
            <a:custGeom>
              <a:avLst/>
              <a:gdLst>
                <a:gd name="connsiteX0" fmla="*/ 110083 w 110114"/>
                <a:gd name="connsiteY0" fmla="*/ 10287 h 61140"/>
                <a:gd name="connsiteX1" fmla="*/ 101351 w 110114"/>
                <a:gd name="connsiteY1" fmla="*/ 31 h 61140"/>
                <a:gd name="connsiteX2" fmla="*/ 100558 w 110114"/>
                <a:gd name="connsiteY2" fmla="*/ 0 h 61140"/>
                <a:gd name="connsiteX3" fmla="*/ 9556 w 110114"/>
                <a:gd name="connsiteY3" fmla="*/ 0 h 61140"/>
                <a:gd name="connsiteX4" fmla="*/ 0 w 110114"/>
                <a:gd name="connsiteY4" fmla="*/ 9494 h 61140"/>
                <a:gd name="connsiteX5" fmla="*/ 31 w 110114"/>
                <a:gd name="connsiteY5" fmla="*/ 10297 h 61140"/>
                <a:gd name="connsiteX6" fmla="*/ 59395 w 110114"/>
                <a:gd name="connsiteY6" fmla="*/ 60966 h 61140"/>
                <a:gd name="connsiteX7" fmla="*/ 110064 w 110114"/>
                <a:gd name="connsiteY7" fmla="*/ 10297 h 61140"/>
                <a:gd name="connsiteX8" fmla="*/ 55124 w 110114"/>
                <a:gd name="connsiteY8" fmla="*/ 42072 h 61140"/>
                <a:gd name="connsiteX9" fmla="*/ 21501 w 110114"/>
                <a:gd name="connsiteY9" fmla="*/ 19050 h 61140"/>
                <a:gd name="connsiteX10" fmla="*/ 88757 w 110114"/>
                <a:gd name="connsiteY10" fmla="*/ 19050 h 61140"/>
                <a:gd name="connsiteX11" fmla="*/ 55134 w 110114"/>
                <a:gd name="connsiteY11" fmla="*/ 42072 h 6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14" h="61140">
                  <a:moveTo>
                    <a:pt x="110083" y="10287"/>
                  </a:moveTo>
                  <a:cubicBezTo>
                    <a:pt x="110504" y="5044"/>
                    <a:pt x="106594" y="452"/>
                    <a:pt x="101351" y="31"/>
                  </a:cubicBezTo>
                  <a:cubicBezTo>
                    <a:pt x="101087" y="10"/>
                    <a:pt x="100823" y="-1"/>
                    <a:pt x="100558" y="0"/>
                  </a:cubicBezTo>
                  <a:lnTo>
                    <a:pt x="9556" y="0"/>
                  </a:lnTo>
                  <a:cubicBezTo>
                    <a:pt x="4296" y="-17"/>
                    <a:pt x="17" y="4233"/>
                    <a:pt x="0" y="9494"/>
                  </a:cubicBezTo>
                  <a:cubicBezTo>
                    <a:pt x="-1" y="9761"/>
                    <a:pt x="10" y="10030"/>
                    <a:pt x="31" y="10297"/>
                  </a:cubicBezTo>
                  <a:cubicBezTo>
                    <a:pt x="2432" y="40681"/>
                    <a:pt x="29010" y="63367"/>
                    <a:pt x="59395" y="60966"/>
                  </a:cubicBezTo>
                  <a:cubicBezTo>
                    <a:pt x="86444" y="58829"/>
                    <a:pt x="107927" y="37346"/>
                    <a:pt x="110064" y="10297"/>
                  </a:cubicBezTo>
                  <a:close/>
                  <a:moveTo>
                    <a:pt x="55124" y="42072"/>
                  </a:moveTo>
                  <a:cubicBezTo>
                    <a:pt x="40279" y="41943"/>
                    <a:pt x="26989" y="32843"/>
                    <a:pt x="21501" y="19050"/>
                  </a:cubicBezTo>
                  <a:lnTo>
                    <a:pt x="88757" y="19050"/>
                  </a:lnTo>
                  <a:cubicBezTo>
                    <a:pt x="83288" y="32858"/>
                    <a:pt x="69986" y="41966"/>
                    <a:pt x="55134" y="42072"/>
                  </a:cubicBezTo>
                  <a:close/>
                </a:path>
              </a:pathLst>
            </a:custGeom>
            <a:solidFill>
              <a:srgbClr val="000000"/>
            </a:solidFill>
            <a:ln w="9525" cap="flat">
              <a:noFill/>
              <a:prstDash val="solid"/>
              <a:miter/>
            </a:ln>
          </p:spPr>
          <p:txBody>
            <a:bodyPr rtlCol="0" anchor="ctr"/>
            <a:lstStyle/>
            <a:p>
              <a:endParaRPr lang="it-IT"/>
            </a:p>
          </p:txBody>
        </p:sp>
      </p:grpSp>
      <p:sp>
        <p:nvSpPr>
          <p:cNvPr id="14" name="CasellaDiTesto 13">
            <a:extLst>
              <a:ext uri="{FF2B5EF4-FFF2-40B4-BE49-F238E27FC236}">
                <a16:creationId xmlns:a16="http://schemas.microsoft.com/office/drawing/2014/main" id="{CB712B6F-7E86-6BEA-E2F0-F53148533540}"/>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21</a:t>
            </a:r>
          </a:p>
        </p:txBody>
      </p:sp>
      <mc:AlternateContent xmlns:mc="http://schemas.openxmlformats.org/markup-compatibility/2006">
        <mc:Choice xmlns:pslz="http://schemas.microsoft.com/office/powerpoint/2016/slidezoom" Requires="pslz">
          <p:graphicFrame>
            <p:nvGraphicFramePr>
              <p:cNvPr id="21" name="Anteprima della diapositiva 20">
                <a:extLst>
                  <a:ext uri="{FF2B5EF4-FFF2-40B4-BE49-F238E27FC236}">
                    <a16:creationId xmlns:a16="http://schemas.microsoft.com/office/drawing/2014/main" id="{C91EB436-5F8D-E6CA-5BA3-231D8594A6C0}"/>
                  </a:ext>
                </a:extLst>
              </p:cNvPr>
              <p:cNvGraphicFramePr>
                <a:graphicFrameLocks noChangeAspect="1"/>
              </p:cNvGraphicFramePr>
              <p:nvPr>
                <p:extLst>
                  <p:ext uri="{D42A27DB-BD31-4B8C-83A1-F6EECF244321}">
                    <p14:modId xmlns:p14="http://schemas.microsoft.com/office/powerpoint/2010/main" val="3376506648"/>
                  </p:ext>
                </p:extLst>
              </p:nvPr>
            </p:nvGraphicFramePr>
            <p:xfrm>
              <a:off x="7062999" y="3747785"/>
              <a:ext cx="252237" cy="141883"/>
            </p:xfrm>
            <a:graphic>
              <a:graphicData uri="http://schemas.microsoft.com/office/powerpoint/2016/slidezoom">
                <pslz:sldZm>
                  <pslz:sldZmObj sldId="484" cId="2849895660">
                    <pslz:zmPr id="{E28CDA1D-0002-DE45-86CA-586B69F86D6B}" returnToParent="0" transitionDur="1000">
                      <p166:blipFill xmlns:p166="http://schemas.microsoft.com/office/powerpoint/2016/6/main">
                        <a:blip r:embed="rId11"/>
                        <a:stretch>
                          <a:fillRect/>
                        </a:stretch>
                      </p166:blipFill>
                      <p166:spPr xmlns:p166="http://schemas.microsoft.com/office/powerpoint/2016/6/main">
                        <a:xfrm>
                          <a:off x="0" y="0"/>
                          <a:ext cx="252237" cy="141883"/>
                        </a:xfrm>
                        <a:prstGeom prst="rect">
                          <a:avLst/>
                        </a:prstGeom>
                        <a:ln w="3175">
                          <a:solidFill>
                            <a:prstClr val="ltGray"/>
                          </a:solidFill>
                        </a:ln>
                      </p166:spPr>
                    </pslz:zmPr>
                  </pslz:sldZmObj>
                </pslz:sldZm>
              </a:graphicData>
            </a:graphic>
          </p:graphicFrame>
        </mc:Choice>
        <mc:Fallback>
          <p:pic>
            <p:nvPicPr>
              <p:cNvPr id="21" name="Anteprima della diapositiva 20">
                <a:hlinkClick r:id="rId12" action="ppaction://hlinksldjump"/>
                <a:extLst>
                  <a:ext uri="{FF2B5EF4-FFF2-40B4-BE49-F238E27FC236}">
                    <a16:creationId xmlns:a16="http://schemas.microsoft.com/office/drawing/2014/main" id="{C91EB436-5F8D-E6CA-5BA3-231D8594A6C0}"/>
                  </a:ext>
                </a:extLst>
              </p:cNvPr>
              <p:cNvPicPr>
                <a:picLocks noGrp="1" noRot="1" noChangeAspect="1" noMove="1" noResize="1" noEditPoints="1" noAdjustHandles="1" noChangeArrowheads="1" noChangeShapeType="1"/>
              </p:cNvPicPr>
              <p:nvPr/>
            </p:nvPicPr>
            <p:blipFill>
              <a:blip r:embed="rId11"/>
              <a:stretch>
                <a:fillRect/>
              </a:stretch>
            </p:blipFill>
            <p:spPr>
              <a:xfrm>
                <a:off x="7062999" y="3747785"/>
                <a:ext cx="252237" cy="141883"/>
              </a:xfrm>
              <a:prstGeom prst="rect">
                <a:avLst/>
              </a:prstGeom>
              <a:ln w="3175">
                <a:solidFill>
                  <a:prstClr val="ltGray"/>
                </a:solidFill>
              </a:ln>
            </p:spPr>
          </p:pic>
        </mc:Fallback>
      </mc:AlternateContent>
    </p:spTree>
    <p:extLst>
      <p:ext uri="{BB962C8B-B14F-4D97-AF65-F5344CB8AC3E}">
        <p14:creationId xmlns:p14="http://schemas.microsoft.com/office/powerpoint/2010/main" val="3959565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asellaDiTesto 22">
            <a:extLst>
              <a:ext uri="{FF2B5EF4-FFF2-40B4-BE49-F238E27FC236}">
                <a16:creationId xmlns:a16="http://schemas.microsoft.com/office/drawing/2014/main" id="{23AFA093-001C-ADD8-A0E5-04F9109E5B0A}"/>
              </a:ext>
            </a:extLst>
          </p:cNvPr>
          <p:cNvSpPr txBox="1"/>
          <p:nvPr/>
        </p:nvSpPr>
        <p:spPr>
          <a:xfrm>
            <a:off x="-606525" y="5402580"/>
            <a:ext cx="8044147" cy="738664"/>
          </a:xfrm>
          <a:prstGeom prst="rect">
            <a:avLst/>
          </a:prstGeom>
          <a:noFill/>
        </p:spPr>
        <p:txBody>
          <a:bodyPr wrap="square" rtlCol="0">
            <a:spAutoFit/>
          </a:bodyPr>
          <a:lstStyle/>
          <a:p>
            <a:endParaRPr lang="it-IT" sz="1050">
              <a:latin typeface="Arial" panose="020B0604020202020204" pitchFamily="34" charset="0"/>
              <a:cs typeface="Arial" panose="020B0604020202020204" pitchFamily="34" charset="0"/>
            </a:endParaRPr>
          </a:p>
          <a:p>
            <a:endParaRPr lang="it-IT" sz="1050">
              <a:latin typeface="Arial" panose="020B0604020202020204" pitchFamily="34" charset="0"/>
              <a:cs typeface="Arial" panose="020B0604020202020204" pitchFamily="34" charset="0"/>
            </a:endParaRPr>
          </a:p>
          <a:p>
            <a:pPr marL="214313" indent="-214313">
              <a:buFont typeface="Arial" panose="020B0604020202020204" pitchFamily="34" charset="0"/>
              <a:buChar char="•"/>
            </a:pPr>
            <a:endParaRPr lang="it-IT" sz="1050">
              <a:latin typeface="Arial" panose="020B0604020202020204" pitchFamily="34" charset="0"/>
              <a:cs typeface="Arial" panose="020B0604020202020204" pitchFamily="34" charset="0"/>
            </a:endParaRPr>
          </a:p>
          <a:p>
            <a:pPr marL="214313" indent="-214313">
              <a:buFont typeface="Arial" panose="020B0604020202020204" pitchFamily="34" charset="0"/>
              <a:buChar char="•"/>
            </a:pPr>
            <a:endParaRPr lang="it-IT" sz="1050"/>
          </a:p>
        </p:txBody>
      </p:sp>
      <p:sp>
        <p:nvSpPr>
          <p:cNvPr id="34" name="Scroll: Horizontal 5">
            <a:extLst>
              <a:ext uri="{FF2B5EF4-FFF2-40B4-BE49-F238E27FC236}">
                <a16:creationId xmlns:a16="http://schemas.microsoft.com/office/drawing/2014/main" id="{85F842D6-EEB3-7EF2-2D5B-8278E616BC4D}"/>
              </a:ext>
            </a:extLst>
          </p:cNvPr>
          <p:cNvSpPr/>
          <p:nvPr/>
        </p:nvSpPr>
        <p:spPr>
          <a:xfrm>
            <a:off x="103411" y="2570345"/>
            <a:ext cx="8909792" cy="636572"/>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1050">
              <a:solidFill>
                <a:schemeClr val="tx1"/>
              </a:solidFill>
              <a:latin typeface="Arial" panose="020B0604020202020204" pitchFamily="34" charset="0"/>
              <a:cs typeface="Arial" panose="020B0604020202020204" pitchFamily="34" charset="0"/>
            </a:endParaRPr>
          </a:p>
          <a:p>
            <a:pPr algn="ctr"/>
            <a:r>
              <a:rPr lang="en-US" sz="1800">
                <a:solidFill>
                  <a:schemeClr val="tx1"/>
                </a:solidFill>
                <a:latin typeface="Arial" panose="020B0604020202020204" pitchFamily="34" charset="0"/>
                <a:cs typeface="Arial" panose="020B0604020202020204" pitchFamily="34" charset="0"/>
              </a:rPr>
              <a:t>Instance = </a:t>
            </a:r>
            <a:r>
              <a:rPr lang="en-US" sz="1800" b="1">
                <a:solidFill>
                  <a:srgbClr val="F79646"/>
                </a:solidFill>
                <a:latin typeface="Arial" panose="020B0604020202020204" pitchFamily="34" charset="0"/>
                <a:cs typeface="Arial" panose="020B0604020202020204" pitchFamily="34" charset="0"/>
              </a:rPr>
              <a:t>TRACE</a:t>
            </a:r>
            <a:r>
              <a:rPr lang="en-US" sz="1800">
                <a:solidFill>
                  <a:schemeClr val="tx1"/>
                </a:solidFill>
                <a:latin typeface="Arial" panose="020B0604020202020204" pitchFamily="34" charset="0"/>
                <a:cs typeface="Arial" panose="020B0604020202020204" pitchFamily="34" charset="0"/>
              </a:rPr>
              <a:t>: infinite sequence of states </a:t>
            </a:r>
          </a:p>
          <a:p>
            <a:endParaRPr lang="en-US" sz="1200">
              <a:solidFill>
                <a:schemeClr val="bg1"/>
              </a:solidFill>
              <a:latin typeface="Arial" panose="020B0604020202020204" pitchFamily="34" charset="0"/>
              <a:cs typeface="Arial" panose="020B0604020202020204" pitchFamily="34" charset="0"/>
            </a:endParaRPr>
          </a:p>
        </p:txBody>
      </p:sp>
      <p:sp>
        <p:nvSpPr>
          <p:cNvPr id="35" name="Scroll: Horizontal 5">
            <a:extLst>
              <a:ext uri="{FF2B5EF4-FFF2-40B4-BE49-F238E27FC236}">
                <a16:creationId xmlns:a16="http://schemas.microsoft.com/office/drawing/2014/main" id="{544A60B9-9995-2B1C-3FD0-3F1446E95302}"/>
              </a:ext>
            </a:extLst>
          </p:cNvPr>
          <p:cNvSpPr/>
          <p:nvPr/>
        </p:nvSpPr>
        <p:spPr>
          <a:xfrm>
            <a:off x="130798" y="3255066"/>
            <a:ext cx="8882405" cy="616967"/>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a:solidFill>
                  <a:srgbClr val="FF0000"/>
                </a:solidFill>
                <a:latin typeface="Arial" panose="020B0604020202020204" pitchFamily="34" charset="0"/>
                <a:cs typeface="Arial" panose="020B0604020202020204" pitchFamily="34" charset="0"/>
              </a:rPr>
              <a:t>STATE</a:t>
            </a:r>
            <a:r>
              <a:rPr lang="en-US" sz="1800">
                <a:solidFill>
                  <a:schemeClr val="tx1"/>
                </a:solidFill>
                <a:latin typeface="Arial" panose="020B0604020202020204" pitchFamily="34" charset="0"/>
                <a:cs typeface="Arial" panose="020B0604020202020204" pitchFamily="34" charset="0"/>
              </a:rPr>
              <a:t>: a valuation for signatures and fields</a:t>
            </a:r>
            <a:r>
              <a:rPr lang="en-US" sz="1800">
                <a:solidFill>
                  <a:schemeClr val="bg1"/>
                </a:solidFill>
                <a:latin typeface="Arial" panose="020B0604020202020204" pitchFamily="34" charset="0"/>
                <a:cs typeface="Arial" panose="020B0604020202020204" pitchFamily="34" charset="0"/>
              </a:rPr>
              <a:t> </a:t>
            </a:r>
            <a:r>
              <a:rPr lang="en-US" sz="1050">
                <a:solidFill>
                  <a:schemeClr val="bg1"/>
                </a:solidFill>
                <a:latin typeface="Arial" panose="020B0604020202020204" pitchFamily="34" charset="0"/>
                <a:cs typeface="Arial" panose="020B0604020202020204" pitchFamily="34" charset="0"/>
              </a:rPr>
              <a:t>explore</a:t>
            </a:r>
          </a:p>
        </p:txBody>
      </p:sp>
      <p:sp>
        <p:nvSpPr>
          <p:cNvPr id="38" name="Scroll: Horizontal 5">
            <a:extLst>
              <a:ext uri="{FF2B5EF4-FFF2-40B4-BE49-F238E27FC236}">
                <a16:creationId xmlns:a16="http://schemas.microsoft.com/office/drawing/2014/main" id="{2331F223-C14B-523F-D39F-E3AB0E9126DA}"/>
              </a:ext>
            </a:extLst>
          </p:cNvPr>
          <p:cNvSpPr/>
          <p:nvPr/>
        </p:nvSpPr>
        <p:spPr>
          <a:xfrm>
            <a:off x="117104" y="3906568"/>
            <a:ext cx="8882405" cy="596333"/>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a:solidFill>
                  <a:srgbClr val="729134"/>
                </a:solidFill>
                <a:latin typeface="Arial" panose="020B0604020202020204" pitchFamily="34" charset="0"/>
                <a:cs typeface="Arial" panose="020B0604020202020204" pitchFamily="34" charset="0"/>
              </a:rPr>
              <a:t>LASSO</a:t>
            </a:r>
            <a:r>
              <a:rPr lang="en-US" sz="1800">
                <a:solidFill>
                  <a:schemeClr val="tx1"/>
                </a:solidFill>
                <a:latin typeface="Arial" panose="020B0604020202020204" pitchFamily="34" charset="0"/>
                <a:cs typeface="Arial" panose="020B0604020202020204" pitchFamily="34" charset="0"/>
              </a:rPr>
              <a:t>: a sequence of a finite number of states that loops back to a former state</a:t>
            </a:r>
          </a:p>
        </p:txBody>
      </p:sp>
      <p:sp>
        <p:nvSpPr>
          <p:cNvPr id="3" name="TextBox 2">
            <a:extLst>
              <a:ext uri="{FF2B5EF4-FFF2-40B4-BE49-F238E27FC236}">
                <a16:creationId xmlns:a16="http://schemas.microsoft.com/office/drawing/2014/main" id="{0851EF0C-CEE9-D598-9948-46943DEBB891}"/>
              </a:ext>
            </a:extLst>
          </p:cNvPr>
          <p:cNvSpPr txBox="1"/>
          <p:nvPr/>
        </p:nvSpPr>
        <p:spPr>
          <a:xfrm>
            <a:off x="8455307" y="198422"/>
            <a:ext cx="500983" cy="415498"/>
          </a:xfrm>
          <a:prstGeom prst="rect">
            <a:avLst/>
          </a:prstGeom>
          <a:noFill/>
        </p:spPr>
        <p:txBody>
          <a:bodyPr wrap="square" rtlCol="0">
            <a:spAutoFit/>
          </a:bodyPr>
          <a:lstStyle/>
          <a:p>
            <a:r>
              <a:rPr lang="en-US" sz="2100">
                <a:solidFill>
                  <a:schemeClr val="bg1"/>
                </a:solidFill>
                <a:latin typeface="Arial" panose="020B0604020202020204" pitchFamily="34" charset="0"/>
                <a:cs typeface="Arial" panose="020B0604020202020204" pitchFamily="34" charset="0"/>
              </a:rPr>
              <a:t>23</a:t>
            </a:r>
          </a:p>
        </p:txBody>
      </p:sp>
      <p:sp>
        <p:nvSpPr>
          <p:cNvPr id="18" name="Titolo 1">
            <a:extLst>
              <a:ext uri="{FF2B5EF4-FFF2-40B4-BE49-F238E27FC236}">
                <a16:creationId xmlns:a16="http://schemas.microsoft.com/office/drawing/2014/main" id="{718C7FEE-DF38-1DC5-E702-165CB05CF8E2}"/>
              </a:ext>
            </a:extLst>
          </p:cNvPr>
          <p:cNvSpPr>
            <a:spLocks noGrp="1"/>
          </p:cNvSpPr>
          <p:nvPr>
            <p:ph type="title"/>
          </p:nvPr>
        </p:nvSpPr>
        <p:spPr>
          <a:xfrm>
            <a:off x="187710" y="-4558"/>
            <a:ext cx="5954010" cy="1100592"/>
          </a:xfrm>
        </p:spPr>
        <p:txBody>
          <a:bodyPr>
            <a:normAutofit/>
          </a:bodyPr>
          <a:lstStyle/>
          <a:p>
            <a:r>
              <a:rPr lang="it-IT" sz="2400" b="1">
                <a:solidFill>
                  <a:schemeClr val="bg1"/>
                </a:solidFill>
              </a:rPr>
              <a:t>LINEAR TEMPORAL LOGIC (LTL)</a:t>
            </a:r>
          </a:p>
        </p:txBody>
      </p:sp>
      <p:sp>
        <p:nvSpPr>
          <p:cNvPr id="19" name="TextBox 18">
            <a:extLst>
              <a:ext uri="{FF2B5EF4-FFF2-40B4-BE49-F238E27FC236}">
                <a16:creationId xmlns:a16="http://schemas.microsoft.com/office/drawing/2014/main" id="{66DB337C-53F0-0982-0995-29BF128FAAEF}"/>
              </a:ext>
            </a:extLst>
          </p:cNvPr>
          <p:cNvSpPr txBox="1"/>
          <p:nvPr/>
        </p:nvSpPr>
        <p:spPr>
          <a:xfrm>
            <a:off x="187711" y="401558"/>
            <a:ext cx="4247129" cy="415498"/>
          </a:xfrm>
          <a:prstGeom prst="rect">
            <a:avLst/>
          </a:prstGeom>
          <a:noFill/>
        </p:spPr>
        <p:txBody>
          <a:bodyPr wrap="square" rtlCol="0">
            <a:spAutoFit/>
          </a:bodyPr>
          <a:lstStyle/>
          <a:p>
            <a:r>
              <a:rPr lang="it-IT" sz="2100">
                <a:solidFill>
                  <a:schemeClr val="bg1"/>
                </a:solidFill>
                <a:latin typeface="Arial" panose="020B0604020202020204" pitchFamily="34" charset="0"/>
                <a:cs typeface="Arial" panose="020B0604020202020204" pitchFamily="34" charset="0"/>
              </a:rPr>
              <a:t>Lasso</a:t>
            </a:r>
            <a:endParaRPr lang="en-US" sz="2100">
              <a:solidFill>
                <a:schemeClr val="bg1"/>
              </a:solidFill>
              <a:latin typeface="Arial" panose="020B0604020202020204" pitchFamily="34" charset="0"/>
              <a:cs typeface="Arial" panose="020B0604020202020204" pitchFamily="34" charset="0"/>
            </a:endParaRPr>
          </a:p>
        </p:txBody>
      </p:sp>
      <p:sp>
        <p:nvSpPr>
          <p:cNvPr id="72" name="Flowchart: Connector 71">
            <a:extLst>
              <a:ext uri="{FF2B5EF4-FFF2-40B4-BE49-F238E27FC236}">
                <a16:creationId xmlns:a16="http://schemas.microsoft.com/office/drawing/2014/main" id="{B2A30C71-04C1-1C89-9915-1A2507A77B4E}"/>
              </a:ext>
            </a:extLst>
          </p:cNvPr>
          <p:cNvSpPr/>
          <p:nvPr/>
        </p:nvSpPr>
        <p:spPr>
          <a:xfrm>
            <a:off x="2588668" y="2184515"/>
            <a:ext cx="341903" cy="334926"/>
          </a:xfrm>
          <a:prstGeom prst="flowChartConnector">
            <a:avLst/>
          </a:prstGeom>
          <a:noFill/>
          <a:ln w="38100">
            <a:solidFill>
              <a:srgbClr val="7291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0</a:t>
            </a:r>
          </a:p>
        </p:txBody>
      </p:sp>
      <p:sp>
        <p:nvSpPr>
          <p:cNvPr id="73" name="Flowchart: Connector 72">
            <a:extLst>
              <a:ext uri="{FF2B5EF4-FFF2-40B4-BE49-F238E27FC236}">
                <a16:creationId xmlns:a16="http://schemas.microsoft.com/office/drawing/2014/main" id="{B511A9C4-DFFD-F200-B344-036406143DF0}"/>
              </a:ext>
            </a:extLst>
          </p:cNvPr>
          <p:cNvSpPr/>
          <p:nvPr/>
        </p:nvSpPr>
        <p:spPr>
          <a:xfrm>
            <a:off x="3193063" y="2184515"/>
            <a:ext cx="341903" cy="334926"/>
          </a:xfrm>
          <a:prstGeom prst="flowChartConnector">
            <a:avLst/>
          </a:prstGeom>
          <a:noFill/>
          <a:ln w="38100">
            <a:solidFill>
              <a:srgbClr val="7291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1</a:t>
            </a:r>
          </a:p>
        </p:txBody>
      </p:sp>
      <p:sp>
        <p:nvSpPr>
          <p:cNvPr id="74" name="Flowchart: Connector 73">
            <a:extLst>
              <a:ext uri="{FF2B5EF4-FFF2-40B4-BE49-F238E27FC236}">
                <a16:creationId xmlns:a16="http://schemas.microsoft.com/office/drawing/2014/main" id="{0D4EF19A-0B95-C7C8-1A16-374B70E4874A}"/>
              </a:ext>
            </a:extLst>
          </p:cNvPr>
          <p:cNvSpPr/>
          <p:nvPr/>
        </p:nvSpPr>
        <p:spPr>
          <a:xfrm>
            <a:off x="3803809" y="2184515"/>
            <a:ext cx="341903" cy="334926"/>
          </a:xfrm>
          <a:prstGeom prst="flowChartConnector">
            <a:avLst/>
          </a:prstGeom>
          <a:noFill/>
          <a:ln w="38100">
            <a:solidFill>
              <a:srgbClr val="7291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2</a:t>
            </a:r>
          </a:p>
        </p:txBody>
      </p:sp>
      <p:sp>
        <p:nvSpPr>
          <p:cNvPr id="75" name="Flowchart: Connector 74">
            <a:extLst>
              <a:ext uri="{FF2B5EF4-FFF2-40B4-BE49-F238E27FC236}">
                <a16:creationId xmlns:a16="http://schemas.microsoft.com/office/drawing/2014/main" id="{A2973146-B8C4-EC6E-8C52-E563EDA35319}"/>
              </a:ext>
            </a:extLst>
          </p:cNvPr>
          <p:cNvSpPr/>
          <p:nvPr/>
        </p:nvSpPr>
        <p:spPr>
          <a:xfrm>
            <a:off x="4403124" y="2186969"/>
            <a:ext cx="341903" cy="334926"/>
          </a:xfrm>
          <a:prstGeom prst="flowChartConnector">
            <a:avLst/>
          </a:prstGeom>
          <a:noFill/>
          <a:ln w="38100">
            <a:solidFill>
              <a:srgbClr val="7291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3</a:t>
            </a:r>
          </a:p>
        </p:txBody>
      </p:sp>
      <p:sp>
        <p:nvSpPr>
          <p:cNvPr id="76" name="Flowchart: Connector 75">
            <a:extLst>
              <a:ext uri="{FF2B5EF4-FFF2-40B4-BE49-F238E27FC236}">
                <a16:creationId xmlns:a16="http://schemas.microsoft.com/office/drawing/2014/main" id="{3288F12F-DEF0-1222-FE50-5E39059FEC2D}"/>
              </a:ext>
            </a:extLst>
          </p:cNvPr>
          <p:cNvSpPr/>
          <p:nvPr/>
        </p:nvSpPr>
        <p:spPr>
          <a:xfrm>
            <a:off x="5008154" y="2178800"/>
            <a:ext cx="341903" cy="334926"/>
          </a:xfrm>
          <a:prstGeom prst="flowChartConnector">
            <a:avLst/>
          </a:prstGeom>
          <a:noFill/>
          <a:ln w="38100">
            <a:solidFill>
              <a:srgbClr val="7291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4</a:t>
            </a:r>
          </a:p>
        </p:txBody>
      </p:sp>
      <p:sp>
        <p:nvSpPr>
          <p:cNvPr id="77" name="Flowchart: Connector 76">
            <a:extLst>
              <a:ext uri="{FF2B5EF4-FFF2-40B4-BE49-F238E27FC236}">
                <a16:creationId xmlns:a16="http://schemas.microsoft.com/office/drawing/2014/main" id="{2A2390CB-3625-FC97-CD94-1B53A161B0BE}"/>
              </a:ext>
            </a:extLst>
          </p:cNvPr>
          <p:cNvSpPr/>
          <p:nvPr/>
        </p:nvSpPr>
        <p:spPr>
          <a:xfrm>
            <a:off x="5612550" y="2184799"/>
            <a:ext cx="341903" cy="334926"/>
          </a:xfrm>
          <a:prstGeom prst="flowChartConnector">
            <a:avLst/>
          </a:prstGeom>
          <a:noFill/>
          <a:ln w="38100">
            <a:solidFill>
              <a:srgbClr val="7291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5</a:t>
            </a:r>
          </a:p>
        </p:txBody>
      </p:sp>
      <p:sp>
        <p:nvSpPr>
          <p:cNvPr id="78" name="Flowchart: Connector 77">
            <a:extLst>
              <a:ext uri="{FF2B5EF4-FFF2-40B4-BE49-F238E27FC236}">
                <a16:creationId xmlns:a16="http://schemas.microsoft.com/office/drawing/2014/main" id="{1E91A142-B55C-DDD4-933F-784AEC66987D}"/>
              </a:ext>
            </a:extLst>
          </p:cNvPr>
          <p:cNvSpPr/>
          <p:nvPr/>
        </p:nvSpPr>
        <p:spPr>
          <a:xfrm>
            <a:off x="6211979" y="2190514"/>
            <a:ext cx="341903" cy="334926"/>
          </a:xfrm>
          <a:prstGeom prst="flowChartConnector">
            <a:avLst/>
          </a:prstGeom>
          <a:noFill/>
          <a:ln w="38100">
            <a:solidFill>
              <a:srgbClr val="729134"/>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6</a:t>
            </a:r>
          </a:p>
        </p:txBody>
      </p:sp>
      <p:cxnSp>
        <p:nvCxnSpPr>
          <p:cNvPr id="81" name="Straight Arrow Connector 80">
            <a:extLst>
              <a:ext uri="{FF2B5EF4-FFF2-40B4-BE49-F238E27FC236}">
                <a16:creationId xmlns:a16="http://schemas.microsoft.com/office/drawing/2014/main" id="{ADBE8C8F-2E96-B7F5-B656-650A27F5486C}"/>
              </a:ext>
            </a:extLst>
          </p:cNvPr>
          <p:cNvCxnSpPr/>
          <p:nvPr/>
        </p:nvCxnSpPr>
        <p:spPr>
          <a:xfrm>
            <a:off x="2930571" y="2367500"/>
            <a:ext cx="262493" cy="0"/>
          </a:xfrm>
          <a:prstGeom prst="straightConnector1">
            <a:avLst/>
          </a:prstGeom>
          <a:ln w="38100">
            <a:solidFill>
              <a:srgbClr val="72913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D3069B21-1091-46DB-7550-3F966068C709}"/>
              </a:ext>
            </a:extLst>
          </p:cNvPr>
          <p:cNvCxnSpPr>
            <a:cxnSpLocks/>
          </p:cNvCxnSpPr>
          <p:nvPr/>
        </p:nvCxnSpPr>
        <p:spPr>
          <a:xfrm>
            <a:off x="3534966" y="2367500"/>
            <a:ext cx="268843" cy="0"/>
          </a:xfrm>
          <a:prstGeom prst="straightConnector1">
            <a:avLst/>
          </a:prstGeom>
          <a:ln w="38100">
            <a:solidFill>
              <a:srgbClr val="72913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3" name="Straight Arrow Connector 82">
            <a:extLst>
              <a:ext uri="{FF2B5EF4-FFF2-40B4-BE49-F238E27FC236}">
                <a16:creationId xmlns:a16="http://schemas.microsoft.com/office/drawing/2014/main" id="{97097126-2735-FB1E-EBA0-D8F8244275D1}"/>
              </a:ext>
            </a:extLst>
          </p:cNvPr>
          <p:cNvCxnSpPr>
            <a:cxnSpLocks/>
          </p:cNvCxnSpPr>
          <p:nvPr/>
        </p:nvCxnSpPr>
        <p:spPr>
          <a:xfrm>
            <a:off x="4145712" y="2367500"/>
            <a:ext cx="257413" cy="2454"/>
          </a:xfrm>
          <a:prstGeom prst="straightConnector1">
            <a:avLst/>
          </a:prstGeom>
          <a:ln w="38100">
            <a:solidFill>
              <a:srgbClr val="72913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4" name="Straight Arrow Connector 83">
            <a:extLst>
              <a:ext uri="{FF2B5EF4-FFF2-40B4-BE49-F238E27FC236}">
                <a16:creationId xmlns:a16="http://schemas.microsoft.com/office/drawing/2014/main" id="{5422CF7F-1CB4-3380-50D3-6D6D06AC76EE}"/>
              </a:ext>
            </a:extLst>
          </p:cNvPr>
          <p:cNvCxnSpPr>
            <a:cxnSpLocks/>
          </p:cNvCxnSpPr>
          <p:nvPr/>
        </p:nvCxnSpPr>
        <p:spPr>
          <a:xfrm flipV="1">
            <a:off x="4745027" y="2361785"/>
            <a:ext cx="263128" cy="8169"/>
          </a:xfrm>
          <a:prstGeom prst="straightConnector1">
            <a:avLst/>
          </a:prstGeom>
          <a:ln w="38100">
            <a:solidFill>
              <a:srgbClr val="72913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5" name="Straight Arrow Connector 84">
            <a:extLst>
              <a:ext uri="{FF2B5EF4-FFF2-40B4-BE49-F238E27FC236}">
                <a16:creationId xmlns:a16="http://schemas.microsoft.com/office/drawing/2014/main" id="{14A03861-C27C-5604-2D6D-37848A53AF61}"/>
              </a:ext>
            </a:extLst>
          </p:cNvPr>
          <p:cNvCxnSpPr>
            <a:cxnSpLocks/>
          </p:cNvCxnSpPr>
          <p:nvPr/>
        </p:nvCxnSpPr>
        <p:spPr>
          <a:xfrm>
            <a:off x="5350057" y="2361784"/>
            <a:ext cx="262493" cy="5999"/>
          </a:xfrm>
          <a:prstGeom prst="straightConnector1">
            <a:avLst/>
          </a:prstGeom>
          <a:ln w="38100">
            <a:solidFill>
              <a:srgbClr val="729134"/>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a:extLst>
              <a:ext uri="{FF2B5EF4-FFF2-40B4-BE49-F238E27FC236}">
                <a16:creationId xmlns:a16="http://schemas.microsoft.com/office/drawing/2014/main" id="{682E3D02-93B0-933D-CE52-056BA9187728}"/>
              </a:ext>
            </a:extLst>
          </p:cNvPr>
          <p:cNvCxnSpPr>
            <a:cxnSpLocks/>
          </p:cNvCxnSpPr>
          <p:nvPr/>
        </p:nvCxnSpPr>
        <p:spPr>
          <a:xfrm>
            <a:off x="5954453" y="2367783"/>
            <a:ext cx="257527" cy="5715"/>
          </a:xfrm>
          <a:prstGeom prst="straightConnector1">
            <a:avLst/>
          </a:prstGeom>
          <a:ln w="38100">
            <a:solidFill>
              <a:srgbClr val="729134"/>
            </a:solidFill>
            <a:tailEnd type="triangle"/>
          </a:ln>
          <a:effectLst/>
        </p:spPr>
        <p:style>
          <a:lnRef idx="2">
            <a:schemeClr val="accent1"/>
          </a:lnRef>
          <a:fillRef idx="0">
            <a:schemeClr val="accent1"/>
          </a:fillRef>
          <a:effectRef idx="1">
            <a:schemeClr val="accent1"/>
          </a:effectRef>
          <a:fontRef idx="minor">
            <a:schemeClr val="tx1"/>
          </a:fontRef>
        </p:style>
      </p:cxnSp>
      <p:sp>
        <p:nvSpPr>
          <p:cNvPr id="88" name="Arrow: U-Turn 87">
            <a:extLst>
              <a:ext uri="{FF2B5EF4-FFF2-40B4-BE49-F238E27FC236}">
                <a16:creationId xmlns:a16="http://schemas.microsoft.com/office/drawing/2014/main" id="{9CAAB4A5-E95C-6282-B077-6DA9B71A196A}"/>
              </a:ext>
            </a:extLst>
          </p:cNvPr>
          <p:cNvSpPr/>
          <p:nvPr/>
        </p:nvSpPr>
        <p:spPr>
          <a:xfrm rot="10800000" flipV="1">
            <a:off x="5727616" y="2019067"/>
            <a:ext cx="670560" cy="167463"/>
          </a:xfrm>
          <a:prstGeom prst="uturnArrow">
            <a:avLst>
              <a:gd name="adj1" fmla="val 25000"/>
              <a:gd name="adj2" fmla="val 25000"/>
              <a:gd name="adj3" fmla="val 25000"/>
              <a:gd name="adj4" fmla="val 43750"/>
              <a:gd name="adj5" fmla="val 100000"/>
            </a:avLst>
          </a:prstGeom>
          <a:solidFill>
            <a:srgbClr val="729134"/>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solidFill>
                <a:schemeClr val="tx1"/>
              </a:solidFill>
            </a:endParaRPr>
          </a:p>
        </p:txBody>
      </p:sp>
      <p:sp>
        <p:nvSpPr>
          <p:cNvPr id="90" name="CasellaDiTesto 5">
            <a:extLst>
              <a:ext uri="{FF2B5EF4-FFF2-40B4-BE49-F238E27FC236}">
                <a16:creationId xmlns:a16="http://schemas.microsoft.com/office/drawing/2014/main" id="{E7086CD7-9034-1BED-E03A-B5671C8EDF7F}"/>
              </a:ext>
            </a:extLst>
          </p:cNvPr>
          <p:cNvSpPr txBox="1"/>
          <p:nvPr/>
        </p:nvSpPr>
        <p:spPr>
          <a:xfrm>
            <a:off x="2538627" y="1324245"/>
            <a:ext cx="4573166" cy="300082"/>
          </a:xfrm>
          <a:prstGeom prst="rect">
            <a:avLst/>
          </a:prstGeom>
          <a:noFill/>
        </p:spPr>
        <p:txBody>
          <a:bodyPr wrap="square">
            <a:spAutoFit/>
          </a:bodyPr>
          <a:lstStyle/>
          <a:p>
            <a:r>
              <a:rPr lang="en-US" sz="1350" b="1">
                <a:latin typeface="Arial" panose="020B0604020202020204" pitchFamily="34" charset="0"/>
                <a:cs typeface="Arial" panose="020B0604020202020204" pitchFamily="34" charset="0"/>
              </a:rPr>
              <a:t> </a:t>
            </a:r>
          </a:p>
        </p:txBody>
      </p:sp>
      <p:sp>
        <p:nvSpPr>
          <p:cNvPr id="91" name="Flowchart: Connector 90">
            <a:extLst>
              <a:ext uri="{FF2B5EF4-FFF2-40B4-BE49-F238E27FC236}">
                <a16:creationId xmlns:a16="http://schemas.microsoft.com/office/drawing/2014/main" id="{2AC41653-492D-9F49-9945-B1123C4032A0}"/>
              </a:ext>
            </a:extLst>
          </p:cNvPr>
          <p:cNvSpPr/>
          <p:nvPr/>
        </p:nvSpPr>
        <p:spPr>
          <a:xfrm>
            <a:off x="1658491" y="1637570"/>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0</a:t>
            </a:r>
          </a:p>
        </p:txBody>
      </p:sp>
      <p:sp>
        <p:nvSpPr>
          <p:cNvPr id="92" name="Flowchart: Connector 91">
            <a:extLst>
              <a:ext uri="{FF2B5EF4-FFF2-40B4-BE49-F238E27FC236}">
                <a16:creationId xmlns:a16="http://schemas.microsoft.com/office/drawing/2014/main" id="{EB998D5B-F67C-D59F-87D3-1FA9D4DBA4B8}"/>
              </a:ext>
            </a:extLst>
          </p:cNvPr>
          <p:cNvSpPr/>
          <p:nvPr/>
        </p:nvSpPr>
        <p:spPr>
          <a:xfrm>
            <a:off x="2262886" y="1637570"/>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1</a:t>
            </a:r>
          </a:p>
        </p:txBody>
      </p:sp>
      <p:sp>
        <p:nvSpPr>
          <p:cNvPr id="93" name="Flowchart: Connector 92">
            <a:extLst>
              <a:ext uri="{FF2B5EF4-FFF2-40B4-BE49-F238E27FC236}">
                <a16:creationId xmlns:a16="http://schemas.microsoft.com/office/drawing/2014/main" id="{CF267029-2965-BB88-C5EF-27D046C18399}"/>
              </a:ext>
            </a:extLst>
          </p:cNvPr>
          <p:cNvSpPr/>
          <p:nvPr/>
        </p:nvSpPr>
        <p:spPr>
          <a:xfrm>
            <a:off x="2873632" y="1637570"/>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2</a:t>
            </a:r>
          </a:p>
        </p:txBody>
      </p:sp>
      <p:sp>
        <p:nvSpPr>
          <p:cNvPr id="94" name="Flowchart: Connector 93">
            <a:extLst>
              <a:ext uri="{FF2B5EF4-FFF2-40B4-BE49-F238E27FC236}">
                <a16:creationId xmlns:a16="http://schemas.microsoft.com/office/drawing/2014/main" id="{2F8F8C78-7F43-49D4-BE39-3336115E6FD9}"/>
              </a:ext>
            </a:extLst>
          </p:cNvPr>
          <p:cNvSpPr/>
          <p:nvPr/>
        </p:nvSpPr>
        <p:spPr>
          <a:xfrm>
            <a:off x="3472947" y="1640024"/>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3</a:t>
            </a:r>
          </a:p>
        </p:txBody>
      </p:sp>
      <p:sp>
        <p:nvSpPr>
          <p:cNvPr id="95" name="Flowchart: Connector 94">
            <a:extLst>
              <a:ext uri="{FF2B5EF4-FFF2-40B4-BE49-F238E27FC236}">
                <a16:creationId xmlns:a16="http://schemas.microsoft.com/office/drawing/2014/main" id="{09A2CBE9-FA96-1056-E02A-5556B3EB8C57}"/>
              </a:ext>
            </a:extLst>
          </p:cNvPr>
          <p:cNvSpPr/>
          <p:nvPr/>
        </p:nvSpPr>
        <p:spPr>
          <a:xfrm>
            <a:off x="4077977" y="1631855"/>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4</a:t>
            </a:r>
          </a:p>
        </p:txBody>
      </p:sp>
      <p:sp>
        <p:nvSpPr>
          <p:cNvPr id="96" name="Flowchart: Connector 95">
            <a:extLst>
              <a:ext uri="{FF2B5EF4-FFF2-40B4-BE49-F238E27FC236}">
                <a16:creationId xmlns:a16="http://schemas.microsoft.com/office/drawing/2014/main" id="{C80F39C6-3BAD-9E53-D48A-5E146F00CBB2}"/>
              </a:ext>
            </a:extLst>
          </p:cNvPr>
          <p:cNvSpPr/>
          <p:nvPr/>
        </p:nvSpPr>
        <p:spPr>
          <a:xfrm>
            <a:off x="4682373" y="1637854"/>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5</a:t>
            </a:r>
          </a:p>
        </p:txBody>
      </p:sp>
      <p:sp>
        <p:nvSpPr>
          <p:cNvPr id="97" name="Flowchart: Connector 96">
            <a:extLst>
              <a:ext uri="{FF2B5EF4-FFF2-40B4-BE49-F238E27FC236}">
                <a16:creationId xmlns:a16="http://schemas.microsoft.com/office/drawing/2014/main" id="{ED431BC2-61FA-6686-7C5C-925CABBFB8C2}"/>
              </a:ext>
            </a:extLst>
          </p:cNvPr>
          <p:cNvSpPr/>
          <p:nvPr/>
        </p:nvSpPr>
        <p:spPr>
          <a:xfrm>
            <a:off x="5281802" y="1643569"/>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6</a:t>
            </a:r>
          </a:p>
        </p:txBody>
      </p:sp>
      <p:sp>
        <p:nvSpPr>
          <p:cNvPr id="98" name="Flowchart: Connector 97">
            <a:extLst>
              <a:ext uri="{FF2B5EF4-FFF2-40B4-BE49-F238E27FC236}">
                <a16:creationId xmlns:a16="http://schemas.microsoft.com/office/drawing/2014/main" id="{A1AA58E5-8CF8-B7B6-5349-B350D9FE8D73}"/>
              </a:ext>
            </a:extLst>
          </p:cNvPr>
          <p:cNvSpPr/>
          <p:nvPr/>
        </p:nvSpPr>
        <p:spPr>
          <a:xfrm>
            <a:off x="5891799" y="1637854"/>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7</a:t>
            </a:r>
          </a:p>
        </p:txBody>
      </p:sp>
      <p:sp>
        <p:nvSpPr>
          <p:cNvPr id="99" name="Flowchart: Connector 98">
            <a:extLst>
              <a:ext uri="{FF2B5EF4-FFF2-40B4-BE49-F238E27FC236}">
                <a16:creationId xmlns:a16="http://schemas.microsoft.com/office/drawing/2014/main" id="{529D20D9-BC1B-B5EF-843B-63CDE65577DF}"/>
              </a:ext>
            </a:extLst>
          </p:cNvPr>
          <p:cNvSpPr/>
          <p:nvPr/>
        </p:nvSpPr>
        <p:spPr>
          <a:xfrm>
            <a:off x="6501796" y="1643569"/>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8</a:t>
            </a:r>
          </a:p>
        </p:txBody>
      </p:sp>
      <p:sp>
        <p:nvSpPr>
          <p:cNvPr id="100" name="Flowchart: Connector 99">
            <a:extLst>
              <a:ext uri="{FF2B5EF4-FFF2-40B4-BE49-F238E27FC236}">
                <a16:creationId xmlns:a16="http://schemas.microsoft.com/office/drawing/2014/main" id="{071CA7B9-9237-24AF-C7E3-30BE763E9DB0}"/>
              </a:ext>
            </a:extLst>
          </p:cNvPr>
          <p:cNvSpPr/>
          <p:nvPr/>
        </p:nvSpPr>
        <p:spPr>
          <a:xfrm>
            <a:off x="7111792" y="1649284"/>
            <a:ext cx="341903" cy="334926"/>
          </a:xfrm>
          <a:prstGeom prst="flowChartConnector">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9</a:t>
            </a:r>
          </a:p>
        </p:txBody>
      </p:sp>
      <p:sp>
        <p:nvSpPr>
          <p:cNvPr id="101" name="Flowchart: Connector 100">
            <a:extLst>
              <a:ext uri="{FF2B5EF4-FFF2-40B4-BE49-F238E27FC236}">
                <a16:creationId xmlns:a16="http://schemas.microsoft.com/office/drawing/2014/main" id="{1D6CA6B4-1A99-622D-B53A-5FB3D844D4E6}"/>
              </a:ext>
            </a:extLst>
          </p:cNvPr>
          <p:cNvSpPr/>
          <p:nvPr/>
        </p:nvSpPr>
        <p:spPr>
          <a:xfrm>
            <a:off x="1660264" y="1103721"/>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0</a:t>
            </a:r>
          </a:p>
        </p:txBody>
      </p:sp>
      <p:sp>
        <p:nvSpPr>
          <p:cNvPr id="102" name="Flowchart: Connector 101">
            <a:extLst>
              <a:ext uri="{FF2B5EF4-FFF2-40B4-BE49-F238E27FC236}">
                <a16:creationId xmlns:a16="http://schemas.microsoft.com/office/drawing/2014/main" id="{7AA9930F-6335-3A26-7336-D03B80DD7C85}"/>
              </a:ext>
            </a:extLst>
          </p:cNvPr>
          <p:cNvSpPr/>
          <p:nvPr/>
        </p:nvSpPr>
        <p:spPr>
          <a:xfrm>
            <a:off x="2264659" y="1103721"/>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1</a:t>
            </a:r>
          </a:p>
        </p:txBody>
      </p:sp>
      <p:sp>
        <p:nvSpPr>
          <p:cNvPr id="103" name="Flowchart: Connector 102">
            <a:extLst>
              <a:ext uri="{FF2B5EF4-FFF2-40B4-BE49-F238E27FC236}">
                <a16:creationId xmlns:a16="http://schemas.microsoft.com/office/drawing/2014/main" id="{0E0FF3AE-DE5F-DD0C-F948-63A8F73B8286}"/>
              </a:ext>
            </a:extLst>
          </p:cNvPr>
          <p:cNvSpPr/>
          <p:nvPr/>
        </p:nvSpPr>
        <p:spPr>
          <a:xfrm>
            <a:off x="2875405" y="1103721"/>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2</a:t>
            </a:r>
          </a:p>
        </p:txBody>
      </p:sp>
      <p:sp>
        <p:nvSpPr>
          <p:cNvPr id="104" name="Flowchart: Connector 103">
            <a:extLst>
              <a:ext uri="{FF2B5EF4-FFF2-40B4-BE49-F238E27FC236}">
                <a16:creationId xmlns:a16="http://schemas.microsoft.com/office/drawing/2014/main" id="{6F58C409-E48F-7CCB-C1A7-706E7C5FB5FE}"/>
              </a:ext>
            </a:extLst>
          </p:cNvPr>
          <p:cNvSpPr/>
          <p:nvPr/>
        </p:nvSpPr>
        <p:spPr>
          <a:xfrm>
            <a:off x="3474720" y="1106175"/>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3</a:t>
            </a:r>
          </a:p>
        </p:txBody>
      </p:sp>
      <p:sp>
        <p:nvSpPr>
          <p:cNvPr id="105" name="Flowchart: Connector 104">
            <a:extLst>
              <a:ext uri="{FF2B5EF4-FFF2-40B4-BE49-F238E27FC236}">
                <a16:creationId xmlns:a16="http://schemas.microsoft.com/office/drawing/2014/main" id="{3DDAB9B8-8887-1302-F318-652B0382BAB9}"/>
              </a:ext>
            </a:extLst>
          </p:cNvPr>
          <p:cNvSpPr/>
          <p:nvPr/>
        </p:nvSpPr>
        <p:spPr>
          <a:xfrm>
            <a:off x="4079750" y="1098006"/>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4</a:t>
            </a:r>
          </a:p>
        </p:txBody>
      </p:sp>
      <p:sp>
        <p:nvSpPr>
          <p:cNvPr id="106" name="Flowchart: Connector 105">
            <a:extLst>
              <a:ext uri="{FF2B5EF4-FFF2-40B4-BE49-F238E27FC236}">
                <a16:creationId xmlns:a16="http://schemas.microsoft.com/office/drawing/2014/main" id="{14F9875C-F279-1435-74C0-BE457528441B}"/>
              </a:ext>
            </a:extLst>
          </p:cNvPr>
          <p:cNvSpPr/>
          <p:nvPr/>
        </p:nvSpPr>
        <p:spPr>
          <a:xfrm>
            <a:off x="4684146" y="1104005"/>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5</a:t>
            </a:r>
          </a:p>
        </p:txBody>
      </p:sp>
      <p:sp>
        <p:nvSpPr>
          <p:cNvPr id="107" name="Flowchart: Connector 106">
            <a:extLst>
              <a:ext uri="{FF2B5EF4-FFF2-40B4-BE49-F238E27FC236}">
                <a16:creationId xmlns:a16="http://schemas.microsoft.com/office/drawing/2014/main" id="{E3F18CF9-3DB6-F074-6568-2A98408F9194}"/>
              </a:ext>
            </a:extLst>
          </p:cNvPr>
          <p:cNvSpPr/>
          <p:nvPr/>
        </p:nvSpPr>
        <p:spPr>
          <a:xfrm>
            <a:off x="5283575" y="1109720"/>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6</a:t>
            </a:r>
          </a:p>
        </p:txBody>
      </p:sp>
      <p:sp>
        <p:nvSpPr>
          <p:cNvPr id="108" name="Flowchart: Connector 107">
            <a:extLst>
              <a:ext uri="{FF2B5EF4-FFF2-40B4-BE49-F238E27FC236}">
                <a16:creationId xmlns:a16="http://schemas.microsoft.com/office/drawing/2014/main" id="{D86EB0C0-6379-422F-241E-805D5959B313}"/>
              </a:ext>
            </a:extLst>
          </p:cNvPr>
          <p:cNvSpPr/>
          <p:nvPr/>
        </p:nvSpPr>
        <p:spPr>
          <a:xfrm>
            <a:off x="5893572" y="1104005"/>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7</a:t>
            </a:r>
          </a:p>
        </p:txBody>
      </p:sp>
      <p:sp>
        <p:nvSpPr>
          <p:cNvPr id="109" name="Flowchart: Connector 108">
            <a:extLst>
              <a:ext uri="{FF2B5EF4-FFF2-40B4-BE49-F238E27FC236}">
                <a16:creationId xmlns:a16="http://schemas.microsoft.com/office/drawing/2014/main" id="{C7C7261C-6619-92C7-8BE0-573BD9B6A773}"/>
              </a:ext>
            </a:extLst>
          </p:cNvPr>
          <p:cNvSpPr/>
          <p:nvPr/>
        </p:nvSpPr>
        <p:spPr>
          <a:xfrm>
            <a:off x="6503569" y="1109720"/>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8</a:t>
            </a:r>
          </a:p>
        </p:txBody>
      </p:sp>
      <p:sp>
        <p:nvSpPr>
          <p:cNvPr id="110" name="Flowchart: Connector 109">
            <a:extLst>
              <a:ext uri="{FF2B5EF4-FFF2-40B4-BE49-F238E27FC236}">
                <a16:creationId xmlns:a16="http://schemas.microsoft.com/office/drawing/2014/main" id="{14FAED84-A189-064B-0DC7-636CD3C4EE26}"/>
              </a:ext>
            </a:extLst>
          </p:cNvPr>
          <p:cNvSpPr/>
          <p:nvPr/>
        </p:nvSpPr>
        <p:spPr>
          <a:xfrm>
            <a:off x="7113565" y="1115435"/>
            <a:ext cx="341903" cy="334926"/>
          </a:xfrm>
          <a:prstGeom prst="flowChartConnector">
            <a:avLst/>
          </a:prstGeom>
          <a:noFill/>
          <a:ln w="38100">
            <a:solidFill>
              <a:srgbClr val="F7964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a:solidFill>
                  <a:schemeClr val="tx1"/>
                </a:solidFill>
                <a:latin typeface="Arial" panose="020B0604020202020204" pitchFamily="34" charset="0"/>
                <a:cs typeface="Arial" panose="020B0604020202020204" pitchFamily="34" charset="0"/>
              </a:rPr>
              <a:t>9</a:t>
            </a:r>
          </a:p>
        </p:txBody>
      </p:sp>
      <p:cxnSp>
        <p:nvCxnSpPr>
          <p:cNvPr id="111" name="Straight Arrow Connector 110">
            <a:extLst>
              <a:ext uri="{FF2B5EF4-FFF2-40B4-BE49-F238E27FC236}">
                <a16:creationId xmlns:a16="http://schemas.microsoft.com/office/drawing/2014/main" id="{6203B9F9-816B-0B6C-5BFF-20A846E15446}"/>
              </a:ext>
            </a:extLst>
          </p:cNvPr>
          <p:cNvCxnSpPr>
            <a:stCxn id="101" idx="6"/>
            <a:endCxn id="102" idx="2"/>
          </p:cNvCxnSpPr>
          <p:nvPr/>
        </p:nvCxnSpPr>
        <p:spPr>
          <a:xfrm>
            <a:off x="2002167" y="1271184"/>
            <a:ext cx="262493" cy="0"/>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2" name="Straight Arrow Connector 111">
            <a:extLst>
              <a:ext uri="{FF2B5EF4-FFF2-40B4-BE49-F238E27FC236}">
                <a16:creationId xmlns:a16="http://schemas.microsoft.com/office/drawing/2014/main" id="{BB6AC219-BCAC-7EDE-D04C-7418F0BDA049}"/>
              </a:ext>
            </a:extLst>
          </p:cNvPr>
          <p:cNvCxnSpPr>
            <a:cxnSpLocks/>
            <a:stCxn id="102" idx="6"/>
            <a:endCxn id="103" idx="2"/>
          </p:cNvCxnSpPr>
          <p:nvPr/>
        </p:nvCxnSpPr>
        <p:spPr>
          <a:xfrm>
            <a:off x="2606562" y="1271184"/>
            <a:ext cx="268843" cy="0"/>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3" name="Straight Arrow Connector 112">
            <a:extLst>
              <a:ext uri="{FF2B5EF4-FFF2-40B4-BE49-F238E27FC236}">
                <a16:creationId xmlns:a16="http://schemas.microsoft.com/office/drawing/2014/main" id="{E5ECA770-1283-9FDD-D750-04811DA5D947}"/>
              </a:ext>
            </a:extLst>
          </p:cNvPr>
          <p:cNvCxnSpPr>
            <a:cxnSpLocks/>
            <a:stCxn id="103" idx="6"/>
            <a:endCxn id="104" idx="2"/>
          </p:cNvCxnSpPr>
          <p:nvPr/>
        </p:nvCxnSpPr>
        <p:spPr>
          <a:xfrm>
            <a:off x="3217308" y="1271184"/>
            <a:ext cx="257413" cy="2454"/>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4" name="Straight Arrow Connector 113">
            <a:extLst>
              <a:ext uri="{FF2B5EF4-FFF2-40B4-BE49-F238E27FC236}">
                <a16:creationId xmlns:a16="http://schemas.microsoft.com/office/drawing/2014/main" id="{ED242299-8208-0B38-ACE7-0A492F291E71}"/>
              </a:ext>
            </a:extLst>
          </p:cNvPr>
          <p:cNvCxnSpPr>
            <a:cxnSpLocks/>
            <a:stCxn id="104" idx="6"/>
            <a:endCxn id="105" idx="2"/>
          </p:cNvCxnSpPr>
          <p:nvPr/>
        </p:nvCxnSpPr>
        <p:spPr>
          <a:xfrm flipV="1">
            <a:off x="3816623" y="1265469"/>
            <a:ext cx="263128" cy="8169"/>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5" name="Straight Arrow Connector 114">
            <a:extLst>
              <a:ext uri="{FF2B5EF4-FFF2-40B4-BE49-F238E27FC236}">
                <a16:creationId xmlns:a16="http://schemas.microsoft.com/office/drawing/2014/main" id="{B3082B33-1025-36F5-FB14-5612D7D4C691}"/>
              </a:ext>
            </a:extLst>
          </p:cNvPr>
          <p:cNvCxnSpPr>
            <a:cxnSpLocks/>
            <a:stCxn id="105" idx="6"/>
            <a:endCxn id="106" idx="2"/>
          </p:cNvCxnSpPr>
          <p:nvPr/>
        </p:nvCxnSpPr>
        <p:spPr>
          <a:xfrm>
            <a:off x="4421653" y="1265469"/>
            <a:ext cx="262493" cy="5999"/>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6" name="Straight Arrow Connector 115">
            <a:extLst>
              <a:ext uri="{FF2B5EF4-FFF2-40B4-BE49-F238E27FC236}">
                <a16:creationId xmlns:a16="http://schemas.microsoft.com/office/drawing/2014/main" id="{B931294C-C5CE-0DE1-8371-65BD40C5911D}"/>
              </a:ext>
            </a:extLst>
          </p:cNvPr>
          <p:cNvCxnSpPr>
            <a:cxnSpLocks/>
            <a:stCxn id="106" idx="6"/>
            <a:endCxn id="107" idx="2"/>
          </p:cNvCxnSpPr>
          <p:nvPr/>
        </p:nvCxnSpPr>
        <p:spPr>
          <a:xfrm>
            <a:off x="5026049" y="1271468"/>
            <a:ext cx="257527" cy="5715"/>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7" name="Straight Arrow Connector 116">
            <a:extLst>
              <a:ext uri="{FF2B5EF4-FFF2-40B4-BE49-F238E27FC236}">
                <a16:creationId xmlns:a16="http://schemas.microsoft.com/office/drawing/2014/main" id="{A7DC6F09-9B2D-5029-0563-702A697127E2}"/>
              </a:ext>
            </a:extLst>
          </p:cNvPr>
          <p:cNvCxnSpPr>
            <a:cxnSpLocks/>
            <a:stCxn id="107" idx="6"/>
            <a:endCxn id="108" idx="2"/>
          </p:cNvCxnSpPr>
          <p:nvPr/>
        </p:nvCxnSpPr>
        <p:spPr>
          <a:xfrm flipV="1">
            <a:off x="5625478" y="1271468"/>
            <a:ext cx="268094" cy="5715"/>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8" name="Straight Arrow Connector 117">
            <a:extLst>
              <a:ext uri="{FF2B5EF4-FFF2-40B4-BE49-F238E27FC236}">
                <a16:creationId xmlns:a16="http://schemas.microsoft.com/office/drawing/2014/main" id="{3E8F43F0-2B06-AB1C-01E7-D7F2CC366650}"/>
              </a:ext>
            </a:extLst>
          </p:cNvPr>
          <p:cNvCxnSpPr>
            <a:cxnSpLocks/>
            <a:stCxn id="108" idx="6"/>
            <a:endCxn id="109" idx="2"/>
          </p:cNvCxnSpPr>
          <p:nvPr/>
        </p:nvCxnSpPr>
        <p:spPr>
          <a:xfrm>
            <a:off x="6235475" y="1271468"/>
            <a:ext cx="268094" cy="5715"/>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19" name="Straight Arrow Connector 118">
            <a:extLst>
              <a:ext uri="{FF2B5EF4-FFF2-40B4-BE49-F238E27FC236}">
                <a16:creationId xmlns:a16="http://schemas.microsoft.com/office/drawing/2014/main" id="{E591392E-9DFB-0B20-DF77-62591A743A77}"/>
              </a:ext>
            </a:extLst>
          </p:cNvPr>
          <p:cNvCxnSpPr>
            <a:cxnSpLocks/>
            <a:stCxn id="109" idx="6"/>
            <a:endCxn id="110" idx="2"/>
          </p:cNvCxnSpPr>
          <p:nvPr/>
        </p:nvCxnSpPr>
        <p:spPr>
          <a:xfrm>
            <a:off x="6845472" y="1277183"/>
            <a:ext cx="268094" cy="5715"/>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20" name="Straight Arrow Connector 119">
            <a:extLst>
              <a:ext uri="{FF2B5EF4-FFF2-40B4-BE49-F238E27FC236}">
                <a16:creationId xmlns:a16="http://schemas.microsoft.com/office/drawing/2014/main" id="{2785269A-5FD8-0EB8-3EFA-87DDD8016EC2}"/>
              </a:ext>
            </a:extLst>
          </p:cNvPr>
          <p:cNvCxnSpPr>
            <a:cxnSpLocks/>
            <a:stCxn id="110" idx="6"/>
          </p:cNvCxnSpPr>
          <p:nvPr/>
        </p:nvCxnSpPr>
        <p:spPr>
          <a:xfrm>
            <a:off x="7455468" y="1282898"/>
            <a:ext cx="246833" cy="7053"/>
          </a:xfrm>
          <a:prstGeom prst="straightConnector1">
            <a:avLst/>
          </a:prstGeom>
          <a:ln w="38100">
            <a:solidFill>
              <a:srgbClr val="F79646"/>
            </a:solidFill>
            <a:tailEnd type="triangle"/>
          </a:ln>
          <a:effectLst/>
        </p:spPr>
        <p:style>
          <a:lnRef idx="2">
            <a:schemeClr val="accent1"/>
          </a:lnRef>
          <a:fillRef idx="0">
            <a:schemeClr val="accent1"/>
          </a:fillRef>
          <a:effectRef idx="1">
            <a:schemeClr val="accent1"/>
          </a:effectRef>
          <a:fontRef idx="minor">
            <a:schemeClr val="tx1"/>
          </a:fontRef>
        </p:style>
      </p:cxnSp>
      <p:sp>
        <p:nvSpPr>
          <p:cNvPr id="121" name="TextBox 120">
            <a:extLst>
              <a:ext uri="{FF2B5EF4-FFF2-40B4-BE49-F238E27FC236}">
                <a16:creationId xmlns:a16="http://schemas.microsoft.com/office/drawing/2014/main" id="{947D4F9F-BFD4-859B-867B-CB03E4C39DAB}"/>
              </a:ext>
            </a:extLst>
          </p:cNvPr>
          <p:cNvSpPr txBox="1"/>
          <p:nvPr/>
        </p:nvSpPr>
        <p:spPr>
          <a:xfrm>
            <a:off x="7640818" y="1227369"/>
            <a:ext cx="341903" cy="253916"/>
          </a:xfrm>
          <a:prstGeom prst="rect">
            <a:avLst/>
          </a:prstGeom>
          <a:noFill/>
        </p:spPr>
        <p:txBody>
          <a:bodyPr wrap="square" rtlCol="0">
            <a:spAutoFit/>
          </a:bodyPr>
          <a:lstStyle/>
          <a:p>
            <a:r>
              <a:rPr lang="en-US" sz="1050" b="1">
                <a:solidFill>
                  <a:srgbClr val="F79646"/>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8498956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grpSp>
        <p:nvGrpSpPr>
          <p:cNvPr id="87" name="Google Shape;111;p17">
            <a:extLst>
              <a:ext uri="{FF2B5EF4-FFF2-40B4-BE49-F238E27FC236}">
                <a16:creationId xmlns:a16="http://schemas.microsoft.com/office/drawing/2014/main" id="{0D6DDCF0-8AB8-79CA-F575-CE57596002BB}"/>
              </a:ext>
            </a:extLst>
          </p:cNvPr>
          <p:cNvGrpSpPr/>
          <p:nvPr/>
        </p:nvGrpSpPr>
        <p:grpSpPr>
          <a:xfrm>
            <a:off x="8894" y="-2169"/>
            <a:ext cx="2600491" cy="692120"/>
            <a:chOff x="679688" y="1306025"/>
            <a:chExt cx="3668100" cy="854700"/>
          </a:xfrm>
        </p:grpSpPr>
        <p:sp>
          <p:nvSpPr>
            <p:cNvPr id="88" name="Google Shape;112;p17">
              <a:extLst>
                <a:ext uri="{FF2B5EF4-FFF2-40B4-BE49-F238E27FC236}">
                  <a16:creationId xmlns:a16="http://schemas.microsoft.com/office/drawing/2014/main" id="{B1199C08-2AF5-3ED0-E2F8-427F7677D05D}"/>
                </a:ext>
              </a:extLst>
            </p:cNvPr>
            <p:cNvSpPr/>
            <p:nvPr/>
          </p:nvSpPr>
          <p:spPr>
            <a:xfrm>
              <a:off x="679688" y="1306025"/>
              <a:ext cx="3668100" cy="854700"/>
            </a:xfrm>
            <a:prstGeom prst="parallelogram">
              <a:avLst>
                <a:gd name="adj" fmla="val 25000"/>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113;p17">
              <a:extLst>
                <a:ext uri="{FF2B5EF4-FFF2-40B4-BE49-F238E27FC236}">
                  <a16:creationId xmlns:a16="http://schemas.microsoft.com/office/drawing/2014/main" id="{CC924D44-F59B-30BF-445D-810E3E42B690}"/>
                </a:ext>
              </a:extLst>
            </p:cNvPr>
            <p:cNvSpPr/>
            <p:nvPr/>
          </p:nvSpPr>
          <p:spPr>
            <a:xfrm>
              <a:off x="679692" y="1306025"/>
              <a:ext cx="1222800" cy="8547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 name="Google Shape;137;p17">
            <a:extLst>
              <a:ext uri="{FF2B5EF4-FFF2-40B4-BE49-F238E27FC236}">
                <a16:creationId xmlns:a16="http://schemas.microsoft.com/office/drawing/2014/main" id="{DBE4FFF0-93D0-2F0A-CE2A-45EBA72727B6}"/>
              </a:ext>
            </a:extLst>
          </p:cNvPr>
          <p:cNvSpPr txBox="1"/>
          <p:nvPr/>
        </p:nvSpPr>
        <p:spPr>
          <a:xfrm>
            <a:off x="973146" y="205994"/>
            <a:ext cx="1780330" cy="2640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First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pic>
        <p:nvPicPr>
          <p:cNvPr id="91" name="Picture 2" descr="Lecture - Free user icons">
            <a:extLst>
              <a:ext uri="{FF2B5EF4-FFF2-40B4-BE49-F238E27FC236}">
                <a16:creationId xmlns:a16="http://schemas.microsoft.com/office/drawing/2014/main" id="{49D3CAF6-A439-18E7-E638-81CE5ECA99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80" y="49760"/>
            <a:ext cx="461969" cy="461969"/>
          </a:xfrm>
          <a:prstGeom prst="rect">
            <a:avLst/>
          </a:prstGeom>
          <a:noFill/>
          <a:extLst>
            <a:ext uri="{909E8E84-426E-40DD-AFC4-6F175D3DCCD1}">
              <a14:hiddenFill xmlns:a14="http://schemas.microsoft.com/office/drawing/2010/main">
                <a:solidFill>
                  <a:srgbClr val="FFFFFF"/>
                </a:solidFill>
              </a14:hiddenFill>
            </a:ext>
          </a:extLst>
        </p:spPr>
      </p:pic>
      <p:sp>
        <p:nvSpPr>
          <p:cNvPr id="144" name="CasellaDiTesto 143">
            <a:extLst>
              <a:ext uri="{FF2B5EF4-FFF2-40B4-BE49-F238E27FC236}">
                <a16:creationId xmlns:a16="http://schemas.microsoft.com/office/drawing/2014/main" id="{02865A27-2BF0-5953-7466-C5EAED435A2F}"/>
              </a:ext>
            </a:extLst>
          </p:cNvPr>
          <p:cNvSpPr txBox="1"/>
          <p:nvPr/>
        </p:nvSpPr>
        <p:spPr>
          <a:xfrm>
            <a:off x="3980058" y="2310569"/>
            <a:ext cx="1563753" cy="404774"/>
          </a:xfrm>
          <a:prstGeom prst="rect">
            <a:avLst/>
          </a:prstGeom>
          <a:noFill/>
        </p:spPr>
        <p:txBody>
          <a:bodyPr wrap="square" rtlCol="0">
            <a:spAutoFit/>
          </a:bodyPr>
          <a:lstStyle/>
          <a:p>
            <a:r>
              <a:rPr lang="it-IT" sz="2000" b="1">
                <a:latin typeface="Fira Sans" panose="020B0503050000020004" pitchFamily="34" charset="0"/>
              </a:rPr>
              <a:t>STRATEGIES </a:t>
            </a:r>
          </a:p>
        </p:txBody>
      </p:sp>
      <p:sp>
        <p:nvSpPr>
          <p:cNvPr id="3" name="Google Shape;2277;p26">
            <a:extLst>
              <a:ext uri="{FF2B5EF4-FFF2-40B4-BE49-F238E27FC236}">
                <a16:creationId xmlns:a16="http://schemas.microsoft.com/office/drawing/2014/main" id="{E1481F66-CE7A-5AF6-15A3-AF9BA0C8AED1}"/>
              </a:ext>
            </a:extLst>
          </p:cNvPr>
          <p:cNvSpPr/>
          <p:nvPr/>
        </p:nvSpPr>
        <p:spPr>
          <a:xfrm>
            <a:off x="5816611" y="2854160"/>
            <a:ext cx="763541" cy="763541"/>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78;p26">
            <a:extLst>
              <a:ext uri="{FF2B5EF4-FFF2-40B4-BE49-F238E27FC236}">
                <a16:creationId xmlns:a16="http://schemas.microsoft.com/office/drawing/2014/main" id="{026A3F95-F200-14E0-1A99-EC59B3C6BEE6}"/>
              </a:ext>
            </a:extLst>
          </p:cNvPr>
          <p:cNvSpPr/>
          <p:nvPr/>
        </p:nvSpPr>
        <p:spPr>
          <a:xfrm>
            <a:off x="6433530" y="1526235"/>
            <a:ext cx="607110" cy="607110"/>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279;p26">
            <a:extLst>
              <a:ext uri="{FF2B5EF4-FFF2-40B4-BE49-F238E27FC236}">
                <a16:creationId xmlns:a16="http://schemas.microsoft.com/office/drawing/2014/main" id="{DFC35B6B-BDEF-FBA8-BB62-FF18E33D560F}"/>
              </a:ext>
            </a:extLst>
          </p:cNvPr>
          <p:cNvSpPr/>
          <p:nvPr/>
        </p:nvSpPr>
        <p:spPr>
          <a:xfrm>
            <a:off x="2577692" y="1647678"/>
            <a:ext cx="701197" cy="702267"/>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280;p26">
            <a:extLst>
              <a:ext uri="{FF2B5EF4-FFF2-40B4-BE49-F238E27FC236}">
                <a16:creationId xmlns:a16="http://schemas.microsoft.com/office/drawing/2014/main" id="{9F176213-9A9D-4B39-6A92-C3E2F2A8E103}"/>
              </a:ext>
            </a:extLst>
          </p:cNvPr>
          <p:cNvSpPr/>
          <p:nvPr/>
        </p:nvSpPr>
        <p:spPr>
          <a:xfrm>
            <a:off x="3154165" y="3193274"/>
            <a:ext cx="517409" cy="517409"/>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2281;p26">
            <a:extLst>
              <a:ext uri="{FF2B5EF4-FFF2-40B4-BE49-F238E27FC236}">
                <a16:creationId xmlns:a16="http://schemas.microsoft.com/office/drawing/2014/main" id="{BC81BC7F-27EA-3E40-19DE-3CB5315CB55A}"/>
              </a:ext>
            </a:extLst>
          </p:cNvPr>
          <p:cNvSpPr/>
          <p:nvPr/>
        </p:nvSpPr>
        <p:spPr>
          <a:xfrm>
            <a:off x="5449071" y="2764460"/>
            <a:ext cx="475858" cy="320531"/>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2282;p26">
            <a:extLst>
              <a:ext uri="{FF2B5EF4-FFF2-40B4-BE49-F238E27FC236}">
                <a16:creationId xmlns:a16="http://schemas.microsoft.com/office/drawing/2014/main" id="{DFE58782-5C58-A907-89BF-E2C8D6009581}"/>
              </a:ext>
            </a:extLst>
          </p:cNvPr>
          <p:cNvSpPr/>
          <p:nvPr/>
        </p:nvSpPr>
        <p:spPr>
          <a:xfrm>
            <a:off x="5447966" y="1905795"/>
            <a:ext cx="1035924" cy="404774"/>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2283;p26">
            <a:extLst>
              <a:ext uri="{FF2B5EF4-FFF2-40B4-BE49-F238E27FC236}">
                <a16:creationId xmlns:a16="http://schemas.microsoft.com/office/drawing/2014/main" id="{0676B10B-4C89-DC4C-6D99-7C20C9B3F0F9}"/>
              </a:ext>
            </a:extLst>
          </p:cNvPr>
          <p:cNvSpPr/>
          <p:nvPr/>
        </p:nvSpPr>
        <p:spPr>
          <a:xfrm>
            <a:off x="3221967" y="2039258"/>
            <a:ext cx="826991" cy="313969"/>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2286;p26">
            <a:extLst>
              <a:ext uri="{FF2B5EF4-FFF2-40B4-BE49-F238E27FC236}">
                <a16:creationId xmlns:a16="http://schemas.microsoft.com/office/drawing/2014/main" id="{40714ADD-F123-53FC-6F53-294D2C689877}"/>
              </a:ext>
            </a:extLst>
          </p:cNvPr>
          <p:cNvSpPr/>
          <p:nvPr/>
        </p:nvSpPr>
        <p:spPr>
          <a:xfrm>
            <a:off x="3588436" y="2989799"/>
            <a:ext cx="618059" cy="387262"/>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2293;p26">
            <a:extLst>
              <a:ext uri="{FF2B5EF4-FFF2-40B4-BE49-F238E27FC236}">
                <a16:creationId xmlns:a16="http://schemas.microsoft.com/office/drawing/2014/main" id="{499C8025-68C1-A72C-2391-55094FBFB8DB}"/>
              </a:ext>
            </a:extLst>
          </p:cNvPr>
          <p:cNvSpPr/>
          <p:nvPr/>
        </p:nvSpPr>
        <p:spPr>
          <a:xfrm>
            <a:off x="3964715" y="1735168"/>
            <a:ext cx="1592674" cy="1592674"/>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2308;p26">
            <a:extLst>
              <a:ext uri="{FF2B5EF4-FFF2-40B4-BE49-F238E27FC236}">
                <a16:creationId xmlns:a16="http://schemas.microsoft.com/office/drawing/2014/main" id="{345650D5-3CCB-52AE-305E-EA17770F8DB4}"/>
              </a:ext>
            </a:extLst>
          </p:cNvPr>
          <p:cNvSpPr txBox="1"/>
          <p:nvPr/>
        </p:nvSpPr>
        <p:spPr>
          <a:xfrm>
            <a:off x="686881" y="1829934"/>
            <a:ext cx="1935714" cy="3139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A66F"/>
                </a:solidFill>
                <a:latin typeface="Fira Sans Medium"/>
                <a:ea typeface="Fira Sans Medium"/>
                <a:cs typeface="Fira Sans Medium"/>
                <a:sym typeface="Fira Sans Medium"/>
              </a:rPr>
              <a:t>Structuring lesson</a:t>
            </a:r>
            <a:endParaRPr sz="1600">
              <a:solidFill>
                <a:srgbClr val="FFA66F"/>
              </a:solidFill>
              <a:latin typeface="Fira Sans Medium"/>
              <a:ea typeface="Fira Sans Medium"/>
              <a:cs typeface="Fira Sans Medium"/>
              <a:sym typeface="Fira Sans Medium"/>
            </a:endParaRPr>
          </a:p>
        </p:txBody>
      </p:sp>
      <p:sp>
        <p:nvSpPr>
          <p:cNvPr id="128" name="Google Shape;2310;p26">
            <a:extLst>
              <a:ext uri="{FF2B5EF4-FFF2-40B4-BE49-F238E27FC236}">
                <a16:creationId xmlns:a16="http://schemas.microsoft.com/office/drawing/2014/main" id="{2B721455-45A9-FA85-5B7B-5ECB5E4EF599}"/>
              </a:ext>
            </a:extLst>
          </p:cNvPr>
          <p:cNvSpPr txBox="1"/>
          <p:nvPr/>
        </p:nvSpPr>
        <p:spPr>
          <a:xfrm>
            <a:off x="1663549" y="3268860"/>
            <a:ext cx="1405194" cy="517408"/>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600">
                <a:solidFill>
                  <a:srgbClr val="222831"/>
                </a:solidFill>
                <a:latin typeface="Fira Sans Medium"/>
                <a:ea typeface="Fira Sans Medium"/>
                <a:cs typeface="Fira Sans Medium"/>
                <a:sym typeface="Fira Sans Medium"/>
              </a:rPr>
              <a:t>Setting goals</a:t>
            </a:r>
            <a:endParaRPr sz="1600">
              <a:solidFill>
                <a:srgbClr val="222831"/>
              </a:solidFill>
              <a:latin typeface="Fira Sans Medium"/>
              <a:ea typeface="Fira Sans Medium"/>
              <a:cs typeface="Fira Sans Medium"/>
              <a:sym typeface="Fira Sans Medium"/>
            </a:endParaRPr>
          </a:p>
        </p:txBody>
      </p:sp>
      <p:sp>
        <p:nvSpPr>
          <p:cNvPr id="130" name="Google Shape;2312;p26">
            <a:extLst>
              <a:ext uri="{FF2B5EF4-FFF2-40B4-BE49-F238E27FC236}">
                <a16:creationId xmlns:a16="http://schemas.microsoft.com/office/drawing/2014/main" id="{8B4A4B56-2408-784C-5BEF-1BC707A5A3A8}"/>
              </a:ext>
            </a:extLst>
          </p:cNvPr>
          <p:cNvSpPr txBox="1"/>
          <p:nvPr/>
        </p:nvSpPr>
        <p:spPr>
          <a:xfrm>
            <a:off x="7040639" y="1671718"/>
            <a:ext cx="1076597" cy="308365"/>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solidFill>
                  <a:srgbClr val="222831"/>
                </a:solidFill>
                <a:latin typeface="Fira Sans Medium"/>
                <a:ea typeface="Fira Sans Medium"/>
                <a:cs typeface="Fira Sans Medium"/>
                <a:sym typeface="Fira Sans Medium"/>
              </a:rPr>
              <a:t>Feedback</a:t>
            </a:r>
            <a:endParaRPr sz="1600">
              <a:solidFill>
                <a:srgbClr val="222831"/>
              </a:solidFill>
              <a:latin typeface="Fira Sans Medium"/>
              <a:ea typeface="Fira Sans Medium"/>
              <a:cs typeface="Fira Sans Medium"/>
              <a:sym typeface="Fira Sans Medium"/>
            </a:endParaRPr>
          </a:p>
        </p:txBody>
      </p:sp>
      <p:sp>
        <p:nvSpPr>
          <p:cNvPr id="132" name="Google Shape;2314;p26">
            <a:extLst>
              <a:ext uri="{FF2B5EF4-FFF2-40B4-BE49-F238E27FC236}">
                <a16:creationId xmlns:a16="http://schemas.microsoft.com/office/drawing/2014/main" id="{B1BDA6AB-2757-F64B-8445-43B96A49BCFB}"/>
              </a:ext>
            </a:extLst>
          </p:cNvPr>
          <p:cNvSpPr txBox="1"/>
          <p:nvPr/>
        </p:nvSpPr>
        <p:spPr>
          <a:xfrm>
            <a:off x="6554939" y="2926813"/>
            <a:ext cx="1339100" cy="62209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solidFill>
                  <a:srgbClr val="30475E"/>
                </a:solidFill>
                <a:latin typeface="Fira Sans Medium"/>
                <a:ea typeface="Fira Sans Medium"/>
                <a:cs typeface="Fira Sans Medium"/>
                <a:sym typeface="Fira Sans Medium"/>
              </a:rPr>
              <a:t>T</a:t>
            </a:r>
            <a:r>
              <a:rPr lang="en" sz="1600">
                <a:solidFill>
                  <a:srgbClr val="30475E"/>
                </a:solidFill>
                <a:latin typeface="Fira Sans Medium"/>
                <a:ea typeface="Fira Sans Medium"/>
                <a:cs typeface="Fira Sans Medium"/>
                <a:sym typeface="Fira Sans Medium"/>
              </a:rPr>
              <a:t>raffic-light questioning</a:t>
            </a:r>
            <a:endParaRPr sz="1600">
              <a:solidFill>
                <a:srgbClr val="30475E"/>
              </a:solidFill>
              <a:latin typeface="Fira Sans Medium"/>
              <a:ea typeface="Fira Sans Medium"/>
              <a:cs typeface="Fira Sans Medium"/>
              <a:sym typeface="Fira Sans Medium"/>
            </a:endParaRPr>
          </a:p>
        </p:txBody>
      </p:sp>
      <p:sp>
        <p:nvSpPr>
          <p:cNvPr id="7" name="CasellaDiTesto 6">
            <a:extLst>
              <a:ext uri="{FF2B5EF4-FFF2-40B4-BE49-F238E27FC236}">
                <a16:creationId xmlns:a16="http://schemas.microsoft.com/office/drawing/2014/main" id="{7348CA46-544E-5E95-C1AD-C1B06D899116}"/>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22</a:t>
            </a:r>
          </a:p>
        </p:txBody>
      </p:sp>
    </p:spTree>
    <p:extLst>
      <p:ext uri="{BB962C8B-B14F-4D97-AF65-F5344CB8AC3E}">
        <p14:creationId xmlns:p14="http://schemas.microsoft.com/office/powerpoint/2010/main" val="34572981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131" name="Google Shape;2720;p30">
            <a:extLst>
              <a:ext uri="{FF2B5EF4-FFF2-40B4-BE49-F238E27FC236}">
                <a16:creationId xmlns:a16="http://schemas.microsoft.com/office/drawing/2014/main" id="{44A583BF-95CC-539D-89BA-11D5621EACC5}"/>
              </a:ext>
            </a:extLst>
          </p:cNvPr>
          <p:cNvSpPr txBox="1"/>
          <p:nvPr/>
        </p:nvSpPr>
        <p:spPr>
          <a:xfrm>
            <a:off x="717400" y="411475"/>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Schedule</a:t>
            </a:r>
            <a:endParaRPr sz="2800">
              <a:latin typeface="Fira Sans Medium"/>
              <a:ea typeface="Fira Sans Medium"/>
              <a:cs typeface="Fira Sans Medium"/>
              <a:sym typeface="Fira Sans Medium"/>
            </a:endParaRPr>
          </a:p>
        </p:txBody>
      </p:sp>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grpSp>
        <p:nvGrpSpPr>
          <p:cNvPr id="21" name="Gruppo 20">
            <a:extLst>
              <a:ext uri="{FF2B5EF4-FFF2-40B4-BE49-F238E27FC236}">
                <a16:creationId xmlns:a16="http://schemas.microsoft.com/office/drawing/2014/main" id="{33E5B876-8506-9B3E-84DB-C592F944AC1E}"/>
              </a:ext>
            </a:extLst>
          </p:cNvPr>
          <p:cNvGrpSpPr/>
          <p:nvPr/>
        </p:nvGrpSpPr>
        <p:grpSpPr>
          <a:xfrm>
            <a:off x="24231" y="3989"/>
            <a:ext cx="2879192" cy="667903"/>
            <a:chOff x="2058255" y="1910998"/>
            <a:chExt cx="2879192" cy="667903"/>
          </a:xfrm>
        </p:grpSpPr>
        <p:grpSp>
          <p:nvGrpSpPr>
            <p:cNvPr id="22" name="Google Shape;114;p17">
              <a:extLst>
                <a:ext uri="{FF2B5EF4-FFF2-40B4-BE49-F238E27FC236}">
                  <a16:creationId xmlns:a16="http://schemas.microsoft.com/office/drawing/2014/main" id="{6A6D1B61-3F14-1692-6404-D767A07869F3}"/>
                </a:ext>
              </a:extLst>
            </p:cNvPr>
            <p:cNvGrpSpPr/>
            <p:nvPr/>
          </p:nvGrpSpPr>
          <p:grpSpPr>
            <a:xfrm>
              <a:off x="2058255" y="1910998"/>
              <a:ext cx="2879192" cy="667903"/>
              <a:chOff x="2737942" y="2450825"/>
              <a:chExt cx="3668108" cy="854700"/>
            </a:xfrm>
          </p:grpSpPr>
          <p:sp>
            <p:nvSpPr>
              <p:cNvPr id="26" name="Google Shape;115;p17">
                <a:extLst>
                  <a:ext uri="{FF2B5EF4-FFF2-40B4-BE49-F238E27FC236}">
                    <a16:creationId xmlns:a16="http://schemas.microsoft.com/office/drawing/2014/main" id="{D236893B-F4F4-B74B-EFD8-DACD67ACD368}"/>
                  </a:ext>
                </a:extLst>
              </p:cNvPr>
              <p:cNvSpPr/>
              <p:nvPr/>
            </p:nvSpPr>
            <p:spPr>
              <a:xfrm>
                <a:off x="2737950" y="2450825"/>
                <a:ext cx="3668100" cy="854700"/>
              </a:xfrm>
              <a:prstGeom prst="parallelogram">
                <a:avLst>
                  <a:gd name="adj" fmla="val 25000"/>
                </a:avLst>
              </a:prstGeom>
              <a:solidFill>
                <a:srgbClr val="233762">
                  <a:alpha val="57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p17">
                <a:extLst>
                  <a:ext uri="{FF2B5EF4-FFF2-40B4-BE49-F238E27FC236}">
                    <a16:creationId xmlns:a16="http://schemas.microsoft.com/office/drawing/2014/main" id="{2AD0EFCB-7AB9-AFF8-1D76-ED1087247FC7}"/>
                  </a:ext>
                </a:extLst>
              </p:cNvPr>
              <p:cNvSpPr/>
              <p:nvPr/>
            </p:nvSpPr>
            <p:spPr>
              <a:xfrm>
                <a:off x="2737942" y="2450825"/>
                <a:ext cx="1222800" cy="854700"/>
              </a:xfrm>
              <a:prstGeom prst="parallelogram">
                <a:avLst>
                  <a:gd name="adj" fmla="val 25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CasellaDiTesto 22">
              <a:extLst>
                <a:ext uri="{FF2B5EF4-FFF2-40B4-BE49-F238E27FC236}">
                  <a16:creationId xmlns:a16="http://schemas.microsoft.com/office/drawing/2014/main" id="{EFC2413E-CB61-8B11-6802-B20F4559B80C}"/>
                </a:ext>
              </a:extLst>
            </p:cNvPr>
            <p:cNvSpPr txBox="1"/>
            <p:nvPr/>
          </p:nvSpPr>
          <p:spPr>
            <a:xfrm>
              <a:off x="3144865" y="1983339"/>
              <a:ext cx="1572826" cy="523220"/>
            </a:xfrm>
            <a:prstGeom prst="rect">
              <a:avLst/>
            </a:prstGeom>
            <a:noFill/>
          </p:spPr>
          <p:txBody>
            <a:bodyPr wrap="square" rtlCol="0">
              <a:spAutoFit/>
            </a:bodyPr>
            <a:lstStyle/>
            <a:p>
              <a:r>
                <a:rPr lang="it-IT" b="1" err="1">
                  <a:latin typeface="Fira Sans" panose="020B0503050000020004" pitchFamily="34" charset="0"/>
                </a:rPr>
                <a:t>Flipped</a:t>
              </a:r>
              <a:r>
                <a:rPr lang="it-IT" b="1">
                  <a:latin typeface="Fira Sans" panose="020B0503050000020004" pitchFamily="34" charset="0"/>
                </a:rPr>
                <a:t> </a:t>
              </a:r>
              <a:r>
                <a:rPr lang="it-IT" b="1" err="1">
                  <a:latin typeface="Fira Sans" panose="020B0503050000020004" pitchFamily="34" charset="0"/>
                </a:rPr>
                <a:t>classrom</a:t>
              </a:r>
              <a:r>
                <a:rPr lang="it-IT" b="1">
                  <a:latin typeface="Fira Sans" panose="020B0503050000020004" pitchFamily="34" charset="0"/>
                </a:rPr>
                <a:t>(15’)</a:t>
              </a:r>
            </a:p>
          </p:txBody>
        </p:sp>
        <p:pic>
          <p:nvPicPr>
            <p:cNvPr id="25" name="Picture 4" descr="Video lecture - Free technology icons">
              <a:extLst>
                <a:ext uri="{FF2B5EF4-FFF2-40B4-BE49-F238E27FC236}">
                  <a16:creationId xmlns:a16="http://schemas.microsoft.com/office/drawing/2014/main" id="{8642D128-0556-8554-7103-084CA45E6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610" y="1962428"/>
              <a:ext cx="544131" cy="54413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95" name="Google Shape;48;p15">
            <a:extLst>
              <a:ext uri="{FF2B5EF4-FFF2-40B4-BE49-F238E27FC236}">
                <a16:creationId xmlns:a16="http://schemas.microsoft.com/office/drawing/2014/main" id="{D1312AE4-5F8A-D441-E9D3-54151707DC89}"/>
              </a:ext>
            </a:extLst>
          </p:cNvPr>
          <p:cNvGrpSpPr/>
          <p:nvPr/>
        </p:nvGrpSpPr>
        <p:grpSpPr>
          <a:xfrm>
            <a:off x="7150" y="1035323"/>
            <a:ext cx="9144000" cy="3696702"/>
            <a:chOff x="-126750" y="2883209"/>
            <a:chExt cx="9422726" cy="3189749"/>
          </a:xfrm>
        </p:grpSpPr>
        <p:grpSp>
          <p:nvGrpSpPr>
            <p:cNvPr id="7296" name="Google Shape;49;p15">
              <a:extLst>
                <a:ext uri="{FF2B5EF4-FFF2-40B4-BE49-F238E27FC236}">
                  <a16:creationId xmlns:a16="http://schemas.microsoft.com/office/drawing/2014/main" id="{E98E1734-65A4-2297-79DE-54E555F52D9B}"/>
                </a:ext>
              </a:extLst>
            </p:cNvPr>
            <p:cNvGrpSpPr/>
            <p:nvPr/>
          </p:nvGrpSpPr>
          <p:grpSpPr>
            <a:xfrm>
              <a:off x="-126750" y="2883209"/>
              <a:ext cx="9422726" cy="496039"/>
              <a:chOff x="-126750" y="2883209"/>
              <a:chExt cx="9422726" cy="496039"/>
            </a:xfrm>
          </p:grpSpPr>
          <p:sp>
            <p:nvSpPr>
              <p:cNvPr id="7307" name="Google Shape;50;p15">
                <a:extLst>
                  <a:ext uri="{FF2B5EF4-FFF2-40B4-BE49-F238E27FC236}">
                    <a16:creationId xmlns:a16="http://schemas.microsoft.com/office/drawing/2014/main" id="{315A6F98-2B9D-AF00-015E-ED135FAF3C49}"/>
                  </a:ext>
                </a:extLst>
              </p:cNvPr>
              <p:cNvSpPr/>
              <p:nvPr/>
            </p:nvSpPr>
            <p:spPr>
              <a:xfrm rot="10800000" flipH="1">
                <a:off x="-126750" y="3082606"/>
                <a:ext cx="9422726" cy="149772"/>
              </a:xfrm>
              <a:custGeom>
                <a:avLst/>
                <a:gdLst/>
                <a:ahLst/>
                <a:cxnLst/>
                <a:rect l="l" t="t" r="r" b="b"/>
                <a:pathLst>
                  <a:path w="249526" h="3803" extrusionOk="0">
                    <a:moveTo>
                      <a:pt x="1901" y="0"/>
                    </a:moveTo>
                    <a:cubicBezTo>
                      <a:pt x="864" y="0"/>
                      <a:pt x="0" y="865"/>
                      <a:pt x="0" y="1902"/>
                    </a:cubicBezTo>
                    <a:cubicBezTo>
                      <a:pt x="0" y="2938"/>
                      <a:pt x="864" y="3803"/>
                      <a:pt x="1901" y="3803"/>
                    </a:cubicBezTo>
                    <a:lnTo>
                      <a:pt x="247625" y="3803"/>
                    </a:lnTo>
                    <a:cubicBezTo>
                      <a:pt x="248662" y="3803"/>
                      <a:pt x="249526" y="2938"/>
                      <a:pt x="249526" y="1902"/>
                    </a:cubicBezTo>
                    <a:cubicBezTo>
                      <a:pt x="249526" y="865"/>
                      <a:pt x="248662" y="0"/>
                      <a:pt x="24762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51;p15">
                <a:extLst>
                  <a:ext uri="{FF2B5EF4-FFF2-40B4-BE49-F238E27FC236}">
                    <a16:creationId xmlns:a16="http://schemas.microsoft.com/office/drawing/2014/main" id="{9764F5B6-B565-5698-37BA-878A0A28F7B9}"/>
                  </a:ext>
                </a:extLst>
              </p:cNvPr>
              <p:cNvSpPr/>
              <p:nvPr/>
            </p:nvSpPr>
            <p:spPr>
              <a:xfrm rot="10800000" flipH="1">
                <a:off x="-126750" y="3082606"/>
                <a:ext cx="3324535" cy="149772"/>
              </a:xfrm>
              <a:custGeom>
                <a:avLst/>
                <a:gdLst/>
                <a:ahLst/>
                <a:cxnLst/>
                <a:rect l="l" t="t" r="r" b="b"/>
                <a:pathLst>
                  <a:path w="88038" h="3803" extrusionOk="0">
                    <a:moveTo>
                      <a:pt x="86136" y="3803"/>
                    </a:moveTo>
                    <a:lnTo>
                      <a:pt x="1901" y="3803"/>
                    </a:lnTo>
                    <a:cubicBezTo>
                      <a:pt x="864" y="3803"/>
                      <a:pt x="0" y="2938"/>
                      <a:pt x="0" y="1902"/>
                    </a:cubicBezTo>
                    <a:lnTo>
                      <a:pt x="0" y="1902"/>
                    </a:lnTo>
                    <a:cubicBezTo>
                      <a:pt x="0" y="865"/>
                      <a:pt x="864" y="0"/>
                      <a:pt x="1901" y="0"/>
                    </a:cubicBezTo>
                    <a:lnTo>
                      <a:pt x="86136" y="0"/>
                    </a:lnTo>
                    <a:cubicBezTo>
                      <a:pt x="87208" y="0"/>
                      <a:pt x="88037" y="865"/>
                      <a:pt x="88037" y="1902"/>
                    </a:cubicBezTo>
                    <a:lnTo>
                      <a:pt x="88037" y="1902"/>
                    </a:lnTo>
                    <a:cubicBezTo>
                      <a:pt x="88037" y="2973"/>
                      <a:pt x="87173" y="3803"/>
                      <a:pt x="86136" y="3803"/>
                    </a:cubicBezTo>
                    <a:close/>
                  </a:path>
                </a:pathLst>
              </a:custGeom>
              <a:solidFill>
                <a:srgbClr val="2337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52;p15">
                <a:extLst>
                  <a:ext uri="{FF2B5EF4-FFF2-40B4-BE49-F238E27FC236}">
                    <a16:creationId xmlns:a16="http://schemas.microsoft.com/office/drawing/2014/main" id="{47C291BB-2781-8BD6-F7EC-F35E4CB6FE55}"/>
                  </a:ext>
                </a:extLst>
              </p:cNvPr>
              <p:cNvSpPr/>
              <p:nvPr/>
            </p:nvSpPr>
            <p:spPr>
              <a:xfrm>
                <a:off x="2827041" y="2883209"/>
                <a:ext cx="570554" cy="496039"/>
              </a:xfrm>
              <a:prstGeom prst="ellipse">
                <a:avLst/>
              </a:prstGeom>
              <a:solidFill>
                <a:srgbClr val="EFEFEF"/>
              </a:solidFill>
              <a:ln>
                <a:noFill/>
              </a:ln>
              <a:effectLst>
                <a:outerShdw blurRad="57150" dist="1905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53;p15">
                <a:extLst>
                  <a:ext uri="{FF2B5EF4-FFF2-40B4-BE49-F238E27FC236}">
                    <a16:creationId xmlns:a16="http://schemas.microsoft.com/office/drawing/2014/main" id="{D4AA45CA-004C-E6F6-45C6-08AF07B3BFD8}"/>
                  </a:ext>
                </a:extLst>
              </p:cNvPr>
              <p:cNvSpPr/>
              <p:nvPr/>
            </p:nvSpPr>
            <p:spPr>
              <a:xfrm>
                <a:off x="3015780" y="3031168"/>
                <a:ext cx="217549" cy="190955"/>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8" name="Google Shape;59;p15">
              <a:extLst>
                <a:ext uri="{FF2B5EF4-FFF2-40B4-BE49-F238E27FC236}">
                  <a16:creationId xmlns:a16="http://schemas.microsoft.com/office/drawing/2014/main" id="{CAF6B0C4-BAA1-CEFE-0128-068032229E82}"/>
                </a:ext>
              </a:extLst>
            </p:cNvPr>
            <p:cNvGrpSpPr/>
            <p:nvPr/>
          </p:nvGrpSpPr>
          <p:grpSpPr>
            <a:xfrm>
              <a:off x="-102486" y="5571694"/>
              <a:ext cx="9298863" cy="501264"/>
              <a:chOff x="-102486" y="5571694"/>
              <a:chExt cx="9298863" cy="501264"/>
            </a:xfrm>
          </p:grpSpPr>
          <p:sp>
            <p:nvSpPr>
              <p:cNvPr id="7299" name="Google Shape;60;p15">
                <a:extLst>
                  <a:ext uri="{FF2B5EF4-FFF2-40B4-BE49-F238E27FC236}">
                    <a16:creationId xmlns:a16="http://schemas.microsoft.com/office/drawing/2014/main" id="{9921FB53-24DF-941E-ED9F-74BC34F0997D}"/>
                  </a:ext>
                </a:extLst>
              </p:cNvPr>
              <p:cNvSpPr/>
              <p:nvPr/>
            </p:nvSpPr>
            <p:spPr>
              <a:xfrm rot="10800000" flipH="1">
                <a:off x="-27151" y="5815911"/>
                <a:ext cx="9223528" cy="105224"/>
              </a:xfrm>
              <a:custGeom>
                <a:avLst/>
                <a:gdLst/>
                <a:ahLst/>
                <a:cxnLst/>
                <a:rect l="l" t="t" r="r" b="b"/>
                <a:pathLst>
                  <a:path w="249526" h="3803" extrusionOk="0">
                    <a:moveTo>
                      <a:pt x="1901" y="0"/>
                    </a:moveTo>
                    <a:cubicBezTo>
                      <a:pt x="864" y="0"/>
                      <a:pt x="0" y="865"/>
                      <a:pt x="0" y="1902"/>
                    </a:cubicBezTo>
                    <a:cubicBezTo>
                      <a:pt x="0" y="2938"/>
                      <a:pt x="864" y="3803"/>
                      <a:pt x="1901" y="3803"/>
                    </a:cubicBezTo>
                    <a:lnTo>
                      <a:pt x="247625" y="3803"/>
                    </a:lnTo>
                    <a:cubicBezTo>
                      <a:pt x="248662" y="3803"/>
                      <a:pt x="249526" y="2938"/>
                      <a:pt x="249526" y="1902"/>
                    </a:cubicBezTo>
                    <a:cubicBezTo>
                      <a:pt x="249526" y="865"/>
                      <a:pt x="248662" y="0"/>
                      <a:pt x="247625"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61;p15">
                <a:extLst>
                  <a:ext uri="{FF2B5EF4-FFF2-40B4-BE49-F238E27FC236}">
                    <a16:creationId xmlns:a16="http://schemas.microsoft.com/office/drawing/2014/main" id="{641A4BED-87A2-A9A2-7149-D4AA724A01CE}"/>
                  </a:ext>
                </a:extLst>
              </p:cNvPr>
              <p:cNvSpPr/>
              <p:nvPr/>
            </p:nvSpPr>
            <p:spPr>
              <a:xfrm rot="10800000" flipH="1">
                <a:off x="-102486" y="5793642"/>
                <a:ext cx="6244684" cy="149762"/>
              </a:xfrm>
              <a:custGeom>
                <a:avLst/>
                <a:gdLst/>
                <a:ahLst/>
                <a:cxnLst/>
                <a:rect l="l" t="t" r="r" b="b"/>
                <a:pathLst>
                  <a:path w="88038" h="3803" extrusionOk="0">
                    <a:moveTo>
                      <a:pt x="86136" y="3803"/>
                    </a:moveTo>
                    <a:lnTo>
                      <a:pt x="1901" y="3803"/>
                    </a:lnTo>
                    <a:cubicBezTo>
                      <a:pt x="864" y="3803"/>
                      <a:pt x="0" y="2938"/>
                      <a:pt x="0" y="1902"/>
                    </a:cubicBezTo>
                    <a:lnTo>
                      <a:pt x="0" y="1902"/>
                    </a:lnTo>
                    <a:cubicBezTo>
                      <a:pt x="0" y="865"/>
                      <a:pt x="864" y="0"/>
                      <a:pt x="1901" y="0"/>
                    </a:cubicBezTo>
                    <a:lnTo>
                      <a:pt x="86136" y="0"/>
                    </a:lnTo>
                    <a:cubicBezTo>
                      <a:pt x="87208" y="0"/>
                      <a:pt x="88037" y="865"/>
                      <a:pt x="88037" y="1902"/>
                    </a:cubicBezTo>
                    <a:lnTo>
                      <a:pt x="88037" y="1902"/>
                    </a:lnTo>
                    <a:cubicBezTo>
                      <a:pt x="88037" y="2973"/>
                      <a:pt x="87173" y="3803"/>
                      <a:pt x="86136" y="3803"/>
                    </a:cubicBezTo>
                    <a:close/>
                  </a:path>
                </a:pathLst>
              </a:custGeom>
              <a:solidFill>
                <a:srgbClr val="F3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62;p15">
                <a:extLst>
                  <a:ext uri="{FF2B5EF4-FFF2-40B4-BE49-F238E27FC236}">
                    <a16:creationId xmlns:a16="http://schemas.microsoft.com/office/drawing/2014/main" id="{F140E7D1-D583-9134-0CCD-59216D1ACFD4}"/>
                  </a:ext>
                </a:extLst>
              </p:cNvPr>
              <p:cNvSpPr/>
              <p:nvPr/>
            </p:nvSpPr>
            <p:spPr>
              <a:xfrm>
                <a:off x="5990123" y="5571694"/>
                <a:ext cx="582376" cy="501264"/>
              </a:xfrm>
              <a:prstGeom prst="ellipse">
                <a:avLst/>
              </a:prstGeom>
              <a:solidFill>
                <a:srgbClr val="EFEFEF"/>
              </a:solidFill>
              <a:ln>
                <a:noFill/>
              </a:ln>
              <a:effectLst>
                <a:outerShdw blurRad="57150" dist="19050" algn="bl" rotWithShape="0">
                  <a:srgbClr val="000000">
                    <a:alpha val="17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63;p15">
                <a:extLst>
                  <a:ext uri="{FF2B5EF4-FFF2-40B4-BE49-F238E27FC236}">
                    <a16:creationId xmlns:a16="http://schemas.microsoft.com/office/drawing/2014/main" id="{4A8AB5D8-3679-E2B2-14A6-809EA2661744}"/>
                  </a:ext>
                </a:extLst>
              </p:cNvPr>
              <p:cNvSpPr/>
              <p:nvPr/>
            </p:nvSpPr>
            <p:spPr>
              <a:xfrm>
                <a:off x="6179608" y="5720420"/>
                <a:ext cx="203405" cy="190982"/>
              </a:xfrm>
              <a:prstGeom prst="ellipse">
                <a:avLst/>
              </a:prstGeom>
              <a:solidFill>
                <a:srgbClr val="F3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312" name="CasellaDiTesto 7311">
            <a:extLst>
              <a:ext uri="{FF2B5EF4-FFF2-40B4-BE49-F238E27FC236}">
                <a16:creationId xmlns:a16="http://schemas.microsoft.com/office/drawing/2014/main" id="{6247D376-7EF4-5740-9E0E-8755ABEFE6A5}"/>
              </a:ext>
            </a:extLst>
          </p:cNvPr>
          <p:cNvSpPr txBox="1"/>
          <p:nvPr/>
        </p:nvSpPr>
        <p:spPr>
          <a:xfrm>
            <a:off x="1" y="2037324"/>
            <a:ext cx="7510976" cy="1323439"/>
          </a:xfrm>
          <a:prstGeom prst="rect">
            <a:avLst/>
          </a:prstGeom>
          <a:noFill/>
        </p:spPr>
        <p:txBody>
          <a:bodyPr wrap="square">
            <a:spAutoFit/>
          </a:bodyPr>
          <a:lstStyle/>
          <a:p>
            <a:r>
              <a:rPr lang="it-IT" sz="2000">
                <a:latin typeface="Fira Sans" panose="020B0503050000020004" pitchFamily="34" charset="0"/>
              </a:rPr>
              <a:t>A </a:t>
            </a:r>
            <a:r>
              <a:rPr lang="it-IT" sz="2000" b="1">
                <a:latin typeface="Fira Sans" panose="020B0503050000020004" pitchFamily="34" charset="0"/>
              </a:rPr>
              <a:t>video</a:t>
            </a:r>
            <a:r>
              <a:rPr lang="it-IT" sz="2000">
                <a:latin typeface="Fira Sans" panose="020B0503050000020004" pitchFamily="34" charset="0"/>
              </a:rPr>
              <a:t> of </a:t>
            </a:r>
            <a:r>
              <a:rPr lang="it-IT" sz="2000" err="1">
                <a:latin typeface="Fira Sans" panose="020B0503050000020004" pitchFamily="34" charset="0"/>
              </a:rPr>
              <a:t>theoretical</a:t>
            </a:r>
            <a:r>
              <a:rPr lang="it-IT" sz="2000">
                <a:latin typeface="Fira Sans" panose="020B0503050000020004" pitchFamily="34" charset="0"/>
              </a:rPr>
              <a:t> </a:t>
            </a:r>
            <a:r>
              <a:rPr lang="it-IT" sz="2000" err="1">
                <a:latin typeface="Fira Sans" panose="020B0503050000020004" pitchFamily="34" charset="0"/>
              </a:rPr>
              <a:t>explanation</a:t>
            </a:r>
            <a:r>
              <a:rPr lang="it-IT" sz="2000">
                <a:latin typeface="Fira Sans" panose="020B0503050000020004" pitchFamily="34" charset="0"/>
              </a:rPr>
              <a:t> of </a:t>
            </a:r>
            <a:r>
              <a:rPr lang="it-IT" sz="2000" err="1">
                <a:latin typeface="Fira Sans" panose="020B0503050000020004" pitchFamily="34" charset="0"/>
              </a:rPr>
              <a:t>all</a:t>
            </a:r>
            <a:r>
              <a:rPr lang="it-IT" sz="2000">
                <a:latin typeface="Fira Sans" panose="020B0503050000020004" pitchFamily="34" charset="0"/>
              </a:rPr>
              <a:t> </a:t>
            </a:r>
          </a:p>
          <a:p>
            <a:r>
              <a:rPr lang="it-IT" sz="2000" b="1" err="1">
                <a:latin typeface="Fira Sans" panose="020B0503050000020004" pitchFamily="34" charset="0"/>
              </a:rPr>
              <a:t>temporal</a:t>
            </a:r>
            <a:r>
              <a:rPr lang="it-IT" sz="2000" b="1">
                <a:latin typeface="Fira Sans" panose="020B0503050000020004" pitchFamily="34" charset="0"/>
              </a:rPr>
              <a:t> </a:t>
            </a:r>
            <a:r>
              <a:rPr lang="it-IT" sz="2000" b="1" err="1">
                <a:latin typeface="Fira Sans" panose="020B0503050000020004" pitchFamily="34" charset="0"/>
              </a:rPr>
              <a:t>connectives</a:t>
            </a:r>
            <a:r>
              <a:rPr lang="it-IT" sz="2000" b="1">
                <a:latin typeface="Fira Sans" panose="020B0503050000020004" pitchFamily="34" charset="0"/>
              </a:rPr>
              <a:t> </a:t>
            </a:r>
            <a:r>
              <a:rPr lang="it-IT" sz="2000" err="1">
                <a:latin typeface="Fira Sans" panose="020B0503050000020004" pitchFamily="34" charset="0"/>
              </a:rPr>
              <a:t>introduced</a:t>
            </a:r>
            <a:r>
              <a:rPr lang="it-IT" sz="2000">
                <a:latin typeface="Fira Sans" panose="020B0503050000020004" pitchFamily="34" charset="0"/>
              </a:rPr>
              <a:t> in the new </a:t>
            </a:r>
            <a:r>
              <a:rPr lang="it-IT" sz="2000" err="1">
                <a:latin typeface="Fira Sans" panose="020B0503050000020004" pitchFamily="34" charset="0"/>
              </a:rPr>
              <a:t>version</a:t>
            </a:r>
            <a:endParaRPr lang="it-IT" sz="2000">
              <a:latin typeface="Fira Sans" panose="020B0503050000020004" pitchFamily="34" charset="0"/>
            </a:endParaRPr>
          </a:p>
          <a:p>
            <a:r>
              <a:rPr lang="it-IT" sz="2000">
                <a:latin typeface="Fira Sans" panose="020B0503050000020004" pitchFamily="34" charset="0"/>
              </a:rPr>
              <a:t>of </a:t>
            </a:r>
            <a:r>
              <a:rPr lang="it-IT" sz="2000" err="1">
                <a:latin typeface="Fira Sans" panose="020B0503050000020004" pitchFamily="34" charset="0"/>
              </a:rPr>
              <a:t>Alloy</a:t>
            </a:r>
            <a:r>
              <a:rPr lang="it-IT" sz="2000">
                <a:latin typeface="Fira Sans" panose="020B0503050000020004" pitchFamily="34" charset="0"/>
              </a:rPr>
              <a:t> (with </a:t>
            </a:r>
            <a:r>
              <a:rPr lang="it-IT" sz="2000" err="1">
                <a:latin typeface="Fira Sans" panose="020B0503050000020004" pitchFamily="34" charset="0"/>
              </a:rPr>
              <a:t>syntax</a:t>
            </a:r>
            <a:r>
              <a:rPr lang="it-IT" sz="2000">
                <a:latin typeface="Fira Sans" panose="020B0503050000020004" pitchFamily="34" charset="0"/>
              </a:rPr>
              <a:t> and </a:t>
            </a:r>
            <a:r>
              <a:rPr lang="it-IT" sz="2000" err="1">
                <a:latin typeface="Fira Sans" panose="020B0503050000020004" pitchFamily="34" charset="0"/>
              </a:rPr>
              <a:t>meaning</a:t>
            </a:r>
            <a:r>
              <a:rPr lang="it-IT" sz="2000">
                <a:latin typeface="Fira Sans" panose="020B0503050000020004" pitchFamily="34" charset="0"/>
              </a:rPr>
              <a:t>) with the </a:t>
            </a:r>
            <a:r>
              <a:rPr lang="it-IT" sz="2000" err="1">
                <a:latin typeface="Fira Sans" panose="020B0503050000020004" pitchFamily="34" charset="0"/>
              </a:rPr>
              <a:t>aid</a:t>
            </a:r>
            <a:r>
              <a:rPr lang="it-IT" sz="2000">
                <a:latin typeface="Fira Sans" panose="020B0503050000020004" pitchFamily="34" charset="0"/>
              </a:rPr>
              <a:t> of </a:t>
            </a:r>
          </a:p>
          <a:p>
            <a:r>
              <a:rPr lang="it-IT" sz="2000" err="1">
                <a:latin typeface="Fira Sans" panose="020B0503050000020004" pitchFamily="34" charset="0"/>
              </a:rPr>
              <a:t>examples</a:t>
            </a:r>
            <a:r>
              <a:rPr lang="it-IT" sz="2000">
                <a:latin typeface="Fira Sans" panose="020B0503050000020004" pitchFamily="34" charset="0"/>
              </a:rPr>
              <a:t> </a:t>
            </a:r>
            <a:r>
              <a:rPr lang="it-IT" sz="2000" err="1">
                <a:latin typeface="Fira Sans" panose="020B0503050000020004" pitchFamily="34" charset="0"/>
              </a:rPr>
              <a:t>showing</a:t>
            </a:r>
            <a:r>
              <a:rPr lang="it-IT" sz="2000">
                <a:latin typeface="Fira Sans" panose="020B0503050000020004" pitchFamily="34" charset="0"/>
              </a:rPr>
              <a:t> </a:t>
            </a:r>
            <a:r>
              <a:rPr lang="it-IT" sz="2000" err="1">
                <a:latin typeface="Fira Sans" panose="020B0503050000020004" pitchFamily="34" charset="0"/>
              </a:rPr>
              <a:t>their</a:t>
            </a:r>
            <a:r>
              <a:rPr lang="it-IT" sz="2000">
                <a:latin typeface="Fira Sans" panose="020B0503050000020004" pitchFamily="34" charset="0"/>
              </a:rPr>
              <a:t> use </a:t>
            </a:r>
          </a:p>
        </p:txBody>
      </p:sp>
      <p:grpSp>
        <p:nvGrpSpPr>
          <p:cNvPr id="7531" name="Gruppo 7530">
            <a:extLst>
              <a:ext uri="{FF2B5EF4-FFF2-40B4-BE49-F238E27FC236}">
                <a16:creationId xmlns:a16="http://schemas.microsoft.com/office/drawing/2014/main" id="{00EB7C0A-4274-808A-1972-6A03C3F9F17B}"/>
              </a:ext>
            </a:extLst>
          </p:cNvPr>
          <p:cNvGrpSpPr/>
          <p:nvPr/>
        </p:nvGrpSpPr>
        <p:grpSpPr>
          <a:xfrm>
            <a:off x="7175812" y="1723017"/>
            <a:ext cx="1327253" cy="1567114"/>
            <a:chOff x="5311586" y="2099307"/>
            <a:chExt cx="2122669" cy="2181091"/>
          </a:xfrm>
        </p:grpSpPr>
        <p:sp>
          <p:nvSpPr>
            <p:cNvPr id="7527" name="Google Shape;2119;p26">
              <a:extLst>
                <a:ext uri="{FF2B5EF4-FFF2-40B4-BE49-F238E27FC236}">
                  <a16:creationId xmlns:a16="http://schemas.microsoft.com/office/drawing/2014/main" id="{97CF1112-B5A5-B12F-0D57-B4A244CDAF07}"/>
                </a:ext>
              </a:extLst>
            </p:cNvPr>
            <p:cNvSpPr/>
            <p:nvPr/>
          </p:nvSpPr>
          <p:spPr>
            <a:xfrm>
              <a:off x="5311586" y="2818053"/>
              <a:ext cx="2122669" cy="1462345"/>
            </a:xfrm>
            <a:custGeom>
              <a:avLst/>
              <a:gdLst/>
              <a:ahLst/>
              <a:cxnLst/>
              <a:rect l="l" t="t" r="r" b="b"/>
              <a:pathLst>
                <a:path w="7516" h="5178" extrusionOk="0">
                  <a:moveTo>
                    <a:pt x="2383" y="58"/>
                  </a:moveTo>
                  <a:cubicBezTo>
                    <a:pt x="2456" y="58"/>
                    <a:pt x="2530" y="59"/>
                    <a:pt x="2603" y="60"/>
                  </a:cubicBezTo>
                  <a:cubicBezTo>
                    <a:pt x="3344" y="66"/>
                    <a:pt x="4085" y="83"/>
                    <a:pt x="4828" y="96"/>
                  </a:cubicBezTo>
                  <a:cubicBezTo>
                    <a:pt x="5211" y="103"/>
                    <a:pt x="5593" y="109"/>
                    <a:pt x="5976" y="115"/>
                  </a:cubicBezTo>
                  <a:cubicBezTo>
                    <a:pt x="5989" y="116"/>
                    <a:pt x="6001" y="116"/>
                    <a:pt x="6014" y="116"/>
                  </a:cubicBezTo>
                  <a:cubicBezTo>
                    <a:pt x="6094" y="116"/>
                    <a:pt x="6180" y="110"/>
                    <a:pt x="6265" y="110"/>
                  </a:cubicBezTo>
                  <a:cubicBezTo>
                    <a:pt x="6346" y="110"/>
                    <a:pt x="6425" y="115"/>
                    <a:pt x="6496" y="135"/>
                  </a:cubicBezTo>
                  <a:cubicBezTo>
                    <a:pt x="6747" y="203"/>
                    <a:pt x="6649" y="555"/>
                    <a:pt x="6631" y="743"/>
                  </a:cubicBezTo>
                  <a:cubicBezTo>
                    <a:pt x="6546" y="1595"/>
                    <a:pt x="6518" y="2454"/>
                    <a:pt x="6541" y="3309"/>
                  </a:cubicBezTo>
                  <a:cubicBezTo>
                    <a:pt x="6541" y="3315"/>
                    <a:pt x="6544" y="3319"/>
                    <a:pt x="6546" y="3324"/>
                  </a:cubicBezTo>
                  <a:cubicBezTo>
                    <a:pt x="5792" y="3326"/>
                    <a:pt x="5037" y="3333"/>
                    <a:pt x="4282" y="3333"/>
                  </a:cubicBezTo>
                  <a:cubicBezTo>
                    <a:pt x="4134" y="3333"/>
                    <a:pt x="3986" y="3333"/>
                    <a:pt x="3839" y="3332"/>
                  </a:cubicBezTo>
                  <a:cubicBezTo>
                    <a:pt x="3081" y="3327"/>
                    <a:pt x="2322" y="3291"/>
                    <a:pt x="1564" y="3291"/>
                  </a:cubicBezTo>
                  <a:cubicBezTo>
                    <a:pt x="1418" y="3291"/>
                    <a:pt x="1271" y="3293"/>
                    <a:pt x="1125" y="3296"/>
                  </a:cubicBezTo>
                  <a:cubicBezTo>
                    <a:pt x="1142" y="2544"/>
                    <a:pt x="1121" y="1792"/>
                    <a:pt x="1121" y="1043"/>
                  </a:cubicBezTo>
                  <a:cubicBezTo>
                    <a:pt x="1121" y="861"/>
                    <a:pt x="1121" y="677"/>
                    <a:pt x="1121" y="495"/>
                  </a:cubicBezTo>
                  <a:cubicBezTo>
                    <a:pt x="1121" y="394"/>
                    <a:pt x="1086" y="188"/>
                    <a:pt x="1204" y="128"/>
                  </a:cubicBezTo>
                  <a:cubicBezTo>
                    <a:pt x="1286" y="88"/>
                    <a:pt x="1453" y="96"/>
                    <a:pt x="1545" y="90"/>
                  </a:cubicBezTo>
                  <a:cubicBezTo>
                    <a:pt x="1823" y="66"/>
                    <a:pt x="2103" y="58"/>
                    <a:pt x="2383" y="58"/>
                  </a:cubicBezTo>
                  <a:close/>
                  <a:moveTo>
                    <a:pt x="1153" y="3339"/>
                  </a:moveTo>
                  <a:cubicBezTo>
                    <a:pt x="1765" y="3383"/>
                    <a:pt x="2384" y="3388"/>
                    <a:pt x="3001" y="3388"/>
                  </a:cubicBezTo>
                  <a:cubicBezTo>
                    <a:pt x="3166" y="3388"/>
                    <a:pt x="3330" y="3387"/>
                    <a:pt x="3494" y="3387"/>
                  </a:cubicBezTo>
                  <a:cubicBezTo>
                    <a:pt x="3609" y="3387"/>
                    <a:pt x="3724" y="3387"/>
                    <a:pt x="3839" y="3388"/>
                  </a:cubicBezTo>
                  <a:cubicBezTo>
                    <a:pt x="4183" y="3390"/>
                    <a:pt x="4528" y="3392"/>
                    <a:pt x="4872" y="3392"/>
                  </a:cubicBezTo>
                  <a:cubicBezTo>
                    <a:pt x="5427" y="3392"/>
                    <a:pt x="5981" y="3388"/>
                    <a:pt x="6535" y="3373"/>
                  </a:cubicBezTo>
                  <a:cubicBezTo>
                    <a:pt x="6719" y="3641"/>
                    <a:pt x="6899" y="3913"/>
                    <a:pt x="7068" y="4189"/>
                  </a:cubicBezTo>
                  <a:cubicBezTo>
                    <a:pt x="7152" y="4330"/>
                    <a:pt x="7235" y="4470"/>
                    <a:pt x="7315" y="4613"/>
                  </a:cubicBezTo>
                  <a:cubicBezTo>
                    <a:pt x="7321" y="4622"/>
                    <a:pt x="7375" y="4701"/>
                    <a:pt x="7375" y="4720"/>
                  </a:cubicBezTo>
                  <a:cubicBezTo>
                    <a:pt x="7375" y="4797"/>
                    <a:pt x="7312" y="4802"/>
                    <a:pt x="7263" y="4814"/>
                  </a:cubicBezTo>
                  <a:cubicBezTo>
                    <a:pt x="7182" y="4840"/>
                    <a:pt x="7066" y="4829"/>
                    <a:pt x="6978" y="4836"/>
                  </a:cubicBezTo>
                  <a:cubicBezTo>
                    <a:pt x="6289" y="4883"/>
                    <a:pt x="5597" y="4911"/>
                    <a:pt x="4905" y="4919"/>
                  </a:cubicBezTo>
                  <a:cubicBezTo>
                    <a:pt x="4709" y="4922"/>
                    <a:pt x="4512" y="4923"/>
                    <a:pt x="4315" y="4923"/>
                  </a:cubicBezTo>
                  <a:cubicBezTo>
                    <a:pt x="3139" y="4923"/>
                    <a:pt x="1963" y="4875"/>
                    <a:pt x="789" y="4789"/>
                  </a:cubicBezTo>
                  <a:cubicBezTo>
                    <a:pt x="609" y="4776"/>
                    <a:pt x="388" y="4793"/>
                    <a:pt x="217" y="4744"/>
                  </a:cubicBezTo>
                  <a:cubicBezTo>
                    <a:pt x="193" y="4737"/>
                    <a:pt x="95" y="4703"/>
                    <a:pt x="93" y="4671"/>
                  </a:cubicBezTo>
                  <a:cubicBezTo>
                    <a:pt x="93" y="4647"/>
                    <a:pt x="213" y="4521"/>
                    <a:pt x="232" y="4497"/>
                  </a:cubicBezTo>
                  <a:cubicBezTo>
                    <a:pt x="294" y="4420"/>
                    <a:pt x="356" y="4345"/>
                    <a:pt x="416" y="4270"/>
                  </a:cubicBezTo>
                  <a:cubicBezTo>
                    <a:pt x="656" y="3977"/>
                    <a:pt x="904" y="3688"/>
                    <a:pt x="1131" y="3382"/>
                  </a:cubicBezTo>
                  <a:cubicBezTo>
                    <a:pt x="1136" y="3375"/>
                    <a:pt x="1134" y="3364"/>
                    <a:pt x="1129" y="3358"/>
                  </a:cubicBezTo>
                  <a:cubicBezTo>
                    <a:pt x="1136" y="3352"/>
                    <a:pt x="1144" y="3345"/>
                    <a:pt x="1153" y="3339"/>
                  </a:cubicBezTo>
                  <a:close/>
                  <a:moveTo>
                    <a:pt x="61" y="4778"/>
                  </a:moveTo>
                  <a:lnTo>
                    <a:pt x="61" y="4778"/>
                  </a:lnTo>
                  <a:cubicBezTo>
                    <a:pt x="67" y="4782"/>
                    <a:pt x="73" y="4787"/>
                    <a:pt x="80" y="4789"/>
                  </a:cubicBezTo>
                  <a:cubicBezTo>
                    <a:pt x="125" y="4808"/>
                    <a:pt x="202" y="4802"/>
                    <a:pt x="247" y="4806"/>
                  </a:cubicBezTo>
                  <a:cubicBezTo>
                    <a:pt x="343" y="4814"/>
                    <a:pt x="437" y="4821"/>
                    <a:pt x="534" y="4829"/>
                  </a:cubicBezTo>
                  <a:cubicBezTo>
                    <a:pt x="598" y="4834"/>
                    <a:pt x="660" y="4838"/>
                    <a:pt x="724" y="4842"/>
                  </a:cubicBezTo>
                  <a:cubicBezTo>
                    <a:pt x="862" y="4853"/>
                    <a:pt x="1001" y="4864"/>
                    <a:pt x="1140" y="4872"/>
                  </a:cubicBezTo>
                  <a:cubicBezTo>
                    <a:pt x="1543" y="4898"/>
                    <a:pt x="1947" y="4922"/>
                    <a:pt x="2350" y="4939"/>
                  </a:cubicBezTo>
                  <a:cubicBezTo>
                    <a:pt x="3007" y="4967"/>
                    <a:pt x="3664" y="4982"/>
                    <a:pt x="4321" y="4982"/>
                  </a:cubicBezTo>
                  <a:cubicBezTo>
                    <a:pt x="5261" y="4982"/>
                    <a:pt x="6200" y="4951"/>
                    <a:pt x="7137" y="4883"/>
                  </a:cubicBezTo>
                  <a:cubicBezTo>
                    <a:pt x="7145" y="4882"/>
                    <a:pt x="7155" y="4882"/>
                    <a:pt x="7165" y="4882"/>
                  </a:cubicBezTo>
                  <a:cubicBezTo>
                    <a:pt x="7185" y="4882"/>
                    <a:pt x="7207" y="4883"/>
                    <a:pt x="7231" y="4883"/>
                  </a:cubicBezTo>
                  <a:cubicBezTo>
                    <a:pt x="7293" y="4883"/>
                    <a:pt x="7365" y="4879"/>
                    <a:pt x="7409" y="4851"/>
                  </a:cubicBezTo>
                  <a:lnTo>
                    <a:pt x="7409" y="4851"/>
                  </a:lnTo>
                  <a:cubicBezTo>
                    <a:pt x="7452" y="5041"/>
                    <a:pt x="6991" y="5046"/>
                    <a:pt x="6908" y="5052"/>
                  </a:cubicBezTo>
                  <a:cubicBezTo>
                    <a:pt x="6762" y="5065"/>
                    <a:pt x="6614" y="5076"/>
                    <a:pt x="6466" y="5084"/>
                  </a:cubicBezTo>
                  <a:cubicBezTo>
                    <a:pt x="6173" y="5101"/>
                    <a:pt x="5877" y="5110"/>
                    <a:pt x="5582" y="5114"/>
                  </a:cubicBezTo>
                  <a:cubicBezTo>
                    <a:pt x="5501" y="5115"/>
                    <a:pt x="5421" y="5115"/>
                    <a:pt x="5340" y="5115"/>
                  </a:cubicBezTo>
                  <a:cubicBezTo>
                    <a:pt x="4818" y="5115"/>
                    <a:pt x="4295" y="5104"/>
                    <a:pt x="3772" y="5093"/>
                  </a:cubicBezTo>
                  <a:cubicBezTo>
                    <a:pt x="3170" y="5082"/>
                    <a:pt x="2571" y="5069"/>
                    <a:pt x="1969" y="5046"/>
                  </a:cubicBezTo>
                  <a:cubicBezTo>
                    <a:pt x="1669" y="5035"/>
                    <a:pt x="1369" y="5020"/>
                    <a:pt x="1069" y="5005"/>
                  </a:cubicBezTo>
                  <a:lnTo>
                    <a:pt x="1065" y="5005"/>
                  </a:lnTo>
                  <a:cubicBezTo>
                    <a:pt x="917" y="4996"/>
                    <a:pt x="767" y="4988"/>
                    <a:pt x="620" y="4977"/>
                  </a:cubicBezTo>
                  <a:cubicBezTo>
                    <a:pt x="545" y="4973"/>
                    <a:pt x="470" y="4969"/>
                    <a:pt x="395" y="4962"/>
                  </a:cubicBezTo>
                  <a:cubicBezTo>
                    <a:pt x="320" y="4958"/>
                    <a:pt x="5" y="4949"/>
                    <a:pt x="61" y="4778"/>
                  </a:cubicBezTo>
                  <a:close/>
                  <a:moveTo>
                    <a:pt x="2374" y="0"/>
                  </a:moveTo>
                  <a:cubicBezTo>
                    <a:pt x="2108" y="0"/>
                    <a:pt x="1842" y="6"/>
                    <a:pt x="1577" y="28"/>
                  </a:cubicBezTo>
                  <a:cubicBezTo>
                    <a:pt x="1455" y="38"/>
                    <a:pt x="1256" y="26"/>
                    <a:pt x="1146" y="88"/>
                  </a:cubicBezTo>
                  <a:cubicBezTo>
                    <a:pt x="1037" y="148"/>
                    <a:pt x="1063" y="293"/>
                    <a:pt x="1063" y="398"/>
                  </a:cubicBezTo>
                  <a:cubicBezTo>
                    <a:pt x="1063" y="1362"/>
                    <a:pt x="1044" y="2332"/>
                    <a:pt x="1080" y="3296"/>
                  </a:cubicBezTo>
                  <a:cubicBezTo>
                    <a:pt x="1080" y="3309"/>
                    <a:pt x="1091" y="3317"/>
                    <a:pt x="1101" y="3317"/>
                  </a:cubicBezTo>
                  <a:cubicBezTo>
                    <a:pt x="1104" y="3324"/>
                    <a:pt x="1106" y="3328"/>
                    <a:pt x="1110" y="3330"/>
                  </a:cubicBezTo>
                  <a:cubicBezTo>
                    <a:pt x="1099" y="3343"/>
                    <a:pt x="1089" y="3356"/>
                    <a:pt x="1078" y="3369"/>
                  </a:cubicBezTo>
                  <a:cubicBezTo>
                    <a:pt x="1076" y="3371"/>
                    <a:pt x="1076" y="3375"/>
                    <a:pt x="1078" y="3379"/>
                  </a:cubicBezTo>
                  <a:cubicBezTo>
                    <a:pt x="812" y="3677"/>
                    <a:pt x="568" y="3996"/>
                    <a:pt x="315" y="4305"/>
                  </a:cubicBezTo>
                  <a:cubicBezTo>
                    <a:pt x="253" y="4380"/>
                    <a:pt x="191" y="4457"/>
                    <a:pt x="131" y="4532"/>
                  </a:cubicBezTo>
                  <a:cubicBezTo>
                    <a:pt x="97" y="4570"/>
                    <a:pt x="41" y="4622"/>
                    <a:pt x="28" y="4675"/>
                  </a:cubicBezTo>
                  <a:cubicBezTo>
                    <a:pt x="22" y="4705"/>
                    <a:pt x="22" y="4731"/>
                    <a:pt x="35" y="4750"/>
                  </a:cubicBezTo>
                  <a:cubicBezTo>
                    <a:pt x="1" y="4834"/>
                    <a:pt x="46" y="4924"/>
                    <a:pt x="131" y="4971"/>
                  </a:cubicBezTo>
                  <a:cubicBezTo>
                    <a:pt x="210" y="5011"/>
                    <a:pt x="309" y="5011"/>
                    <a:pt x="397" y="5018"/>
                  </a:cubicBezTo>
                  <a:cubicBezTo>
                    <a:pt x="555" y="5031"/>
                    <a:pt x="718" y="5041"/>
                    <a:pt x="877" y="5050"/>
                  </a:cubicBezTo>
                  <a:cubicBezTo>
                    <a:pt x="1487" y="5089"/>
                    <a:pt x="2099" y="5110"/>
                    <a:pt x="2710" y="5127"/>
                  </a:cubicBezTo>
                  <a:cubicBezTo>
                    <a:pt x="3506" y="5148"/>
                    <a:pt x="4306" y="5177"/>
                    <a:pt x="5104" y="5177"/>
                  </a:cubicBezTo>
                  <a:cubicBezTo>
                    <a:pt x="5507" y="5177"/>
                    <a:pt x="5909" y="5170"/>
                    <a:pt x="6310" y="5151"/>
                  </a:cubicBezTo>
                  <a:cubicBezTo>
                    <a:pt x="6616" y="5138"/>
                    <a:pt x="6936" y="5131"/>
                    <a:pt x="7235" y="5076"/>
                  </a:cubicBezTo>
                  <a:cubicBezTo>
                    <a:pt x="7375" y="5050"/>
                    <a:pt x="7516" y="4945"/>
                    <a:pt x="7450" y="4795"/>
                  </a:cubicBezTo>
                  <a:cubicBezTo>
                    <a:pt x="7475" y="4690"/>
                    <a:pt x="7332" y="4523"/>
                    <a:pt x="7291" y="4450"/>
                  </a:cubicBezTo>
                  <a:cubicBezTo>
                    <a:pt x="7070" y="4071"/>
                    <a:pt x="6835" y="3701"/>
                    <a:pt x="6584" y="3341"/>
                  </a:cubicBezTo>
                  <a:cubicBezTo>
                    <a:pt x="6582" y="3339"/>
                    <a:pt x="6582" y="3337"/>
                    <a:pt x="6580" y="3337"/>
                  </a:cubicBezTo>
                  <a:cubicBezTo>
                    <a:pt x="6591" y="3332"/>
                    <a:pt x="6599" y="3324"/>
                    <a:pt x="6599" y="3309"/>
                  </a:cubicBezTo>
                  <a:cubicBezTo>
                    <a:pt x="6578" y="2454"/>
                    <a:pt x="6606" y="1595"/>
                    <a:pt x="6689" y="743"/>
                  </a:cubicBezTo>
                  <a:cubicBezTo>
                    <a:pt x="6713" y="507"/>
                    <a:pt x="6816" y="133"/>
                    <a:pt x="6488" y="75"/>
                  </a:cubicBezTo>
                  <a:cubicBezTo>
                    <a:pt x="6405" y="60"/>
                    <a:pt x="6320" y="57"/>
                    <a:pt x="6234" y="57"/>
                  </a:cubicBezTo>
                  <a:cubicBezTo>
                    <a:pt x="6169" y="57"/>
                    <a:pt x="6105" y="58"/>
                    <a:pt x="6041" y="58"/>
                  </a:cubicBezTo>
                  <a:cubicBezTo>
                    <a:pt x="6020" y="58"/>
                    <a:pt x="5999" y="58"/>
                    <a:pt x="5978" y="58"/>
                  </a:cubicBezTo>
                  <a:cubicBezTo>
                    <a:pt x="5764" y="55"/>
                    <a:pt x="5552" y="51"/>
                    <a:pt x="5340" y="47"/>
                  </a:cubicBezTo>
                  <a:cubicBezTo>
                    <a:pt x="4490" y="32"/>
                    <a:pt x="3639" y="17"/>
                    <a:pt x="2789" y="4"/>
                  </a:cubicBezTo>
                  <a:cubicBezTo>
                    <a:pt x="2651" y="2"/>
                    <a:pt x="2513" y="0"/>
                    <a:pt x="237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2122;p26">
              <a:extLst>
                <a:ext uri="{FF2B5EF4-FFF2-40B4-BE49-F238E27FC236}">
                  <a16:creationId xmlns:a16="http://schemas.microsoft.com/office/drawing/2014/main" id="{5A1400BB-3AB7-2C05-BB0E-7A349F34A3B7}"/>
                </a:ext>
              </a:extLst>
            </p:cNvPr>
            <p:cNvSpPr/>
            <p:nvPr/>
          </p:nvSpPr>
          <p:spPr>
            <a:xfrm>
              <a:off x="5525093" y="3788714"/>
              <a:ext cx="1751286" cy="261799"/>
            </a:xfrm>
            <a:custGeom>
              <a:avLst/>
              <a:gdLst/>
              <a:ahLst/>
              <a:cxnLst/>
              <a:rect l="l" t="t" r="r" b="b"/>
              <a:pathLst>
                <a:path w="6201" h="927" extrusionOk="0">
                  <a:moveTo>
                    <a:pt x="572" y="56"/>
                  </a:moveTo>
                  <a:cubicBezTo>
                    <a:pt x="609" y="58"/>
                    <a:pt x="645" y="62"/>
                    <a:pt x="684" y="62"/>
                  </a:cubicBezTo>
                  <a:cubicBezTo>
                    <a:pt x="684" y="65"/>
                    <a:pt x="682" y="65"/>
                    <a:pt x="682" y="67"/>
                  </a:cubicBezTo>
                  <a:cubicBezTo>
                    <a:pt x="671" y="97"/>
                    <a:pt x="658" y="129"/>
                    <a:pt x="645" y="159"/>
                  </a:cubicBezTo>
                  <a:cubicBezTo>
                    <a:pt x="596" y="157"/>
                    <a:pt x="545" y="154"/>
                    <a:pt x="493" y="152"/>
                  </a:cubicBezTo>
                  <a:cubicBezTo>
                    <a:pt x="519" y="122"/>
                    <a:pt x="545" y="90"/>
                    <a:pt x="570" y="58"/>
                  </a:cubicBezTo>
                  <a:cubicBezTo>
                    <a:pt x="570" y="58"/>
                    <a:pt x="570" y="56"/>
                    <a:pt x="572" y="56"/>
                  </a:cubicBezTo>
                  <a:close/>
                  <a:moveTo>
                    <a:pt x="710" y="65"/>
                  </a:moveTo>
                  <a:cubicBezTo>
                    <a:pt x="767" y="69"/>
                    <a:pt x="825" y="71"/>
                    <a:pt x="883" y="71"/>
                  </a:cubicBezTo>
                  <a:cubicBezTo>
                    <a:pt x="877" y="103"/>
                    <a:pt x="872" y="135"/>
                    <a:pt x="868" y="167"/>
                  </a:cubicBezTo>
                  <a:cubicBezTo>
                    <a:pt x="804" y="165"/>
                    <a:pt x="742" y="163"/>
                    <a:pt x="677" y="161"/>
                  </a:cubicBezTo>
                  <a:cubicBezTo>
                    <a:pt x="688" y="131"/>
                    <a:pt x="699" y="103"/>
                    <a:pt x="710" y="73"/>
                  </a:cubicBezTo>
                  <a:cubicBezTo>
                    <a:pt x="710" y="71"/>
                    <a:pt x="710" y="67"/>
                    <a:pt x="710" y="65"/>
                  </a:cubicBezTo>
                  <a:close/>
                  <a:moveTo>
                    <a:pt x="1138" y="73"/>
                  </a:moveTo>
                  <a:cubicBezTo>
                    <a:pt x="1138" y="75"/>
                    <a:pt x="1138" y="75"/>
                    <a:pt x="1136" y="77"/>
                  </a:cubicBezTo>
                  <a:cubicBezTo>
                    <a:pt x="1131" y="112"/>
                    <a:pt x="1129" y="144"/>
                    <a:pt x="1125" y="178"/>
                  </a:cubicBezTo>
                  <a:cubicBezTo>
                    <a:pt x="1050" y="176"/>
                    <a:pt x="975" y="172"/>
                    <a:pt x="900" y="169"/>
                  </a:cubicBezTo>
                  <a:cubicBezTo>
                    <a:pt x="904" y="137"/>
                    <a:pt x="909" y="105"/>
                    <a:pt x="913" y="73"/>
                  </a:cubicBezTo>
                  <a:close/>
                  <a:moveTo>
                    <a:pt x="1386" y="69"/>
                  </a:moveTo>
                  <a:lnTo>
                    <a:pt x="1386" y="69"/>
                  </a:lnTo>
                  <a:cubicBezTo>
                    <a:pt x="1382" y="110"/>
                    <a:pt x="1378" y="148"/>
                    <a:pt x="1373" y="189"/>
                  </a:cubicBezTo>
                  <a:cubicBezTo>
                    <a:pt x="1303" y="184"/>
                    <a:pt x="1230" y="182"/>
                    <a:pt x="1159" y="178"/>
                  </a:cubicBezTo>
                  <a:cubicBezTo>
                    <a:pt x="1159" y="146"/>
                    <a:pt x="1161" y="112"/>
                    <a:pt x="1161" y="77"/>
                  </a:cubicBezTo>
                  <a:cubicBezTo>
                    <a:pt x="1161" y="75"/>
                    <a:pt x="1161" y="75"/>
                    <a:pt x="1161" y="73"/>
                  </a:cubicBezTo>
                  <a:cubicBezTo>
                    <a:pt x="1236" y="73"/>
                    <a:pt x="1311" y="71"/>
                    <a:pt x="1386" y="69"/>
                  </a:cubicBezTo>
                  <a:close/>
                  <a:moveTo>
                    <a:pt x="4894" y="62"/>
                  </a:moveTo>
                  <a:cubicBezTo>
                    <a:pt x="5147" y="62"/>
                    <a:pt x="5402" y="62"/>
                    <a:pt x="5655" y="65"/>
                  </a:cubicBezTo>
                  <a:cubicBezTo>
                    <a:pt x="5683" y="95"/>
                    <a:pt x="5710" y="125"/>
                    <a:pt x="5738" y="157"/>
                  </a:cubicBezTo>
                  <a:cubicBezTo>
                    <a:pt x="5468" y="169"/>
                    <a:pt x="5201" y="182"/>
                    <a:pt x="4931" y="193"/>
                  </a:cubicBezTo>
                  <a:cubicBezTo>
                    <a:pt x="4918" y="148"/>
                    <a:pt x="4907" y="105"/>
                    <a:pt x="4894" y="62"/>
                  </a:cubicBezTo>
                  <a:close/>
                  <a:moveTo>
                    <a:pt x="4860" y="62"/>
                  </a:moveTo>
                  <a:cubicBezTo>
                    <a:pt x="4873" y="105"/>
                    <a:pt x="4886" y="150"/>
                    <a:pt x="4899" y="193"/>
                  </a:cubicBezTo>
                  <a:cubicBezTo>
                    <a:pt x="4822" y="195"/>
                    <a:pt x="4747" y="199"/>
                    <a:pt x="4672" y="202"/>
                  </a:cubicBezTo>
                  <a:cubicBezTo>
                    <a:pt x="4659" y="154"/>
                    <a:pt x="4644" y="107"/>
                    <a:pt x="4627" y="62"/>
                  </a:cubicBezTo>
                  <a:close/>
                  <a:moveTo>
                    <a:pt x="1832" y="62"/>
                  </a:moveTo>
                  <a:cubicBezTo>
                    <a:pt x="1830" y="110"/>
                    <a:pt x="1830" y="157"/>
                    <a:pt x="1828" y="204"/>
                  </a:cubicBezTo>
                  <a:cubicBezTo>
                    <a:pt x="1742" y="202"/>
                    <a:pt x="1656" y="197"/>
                    <a:pt x="1568" y="195"/>
                  </a:cubicBezTo>
                  <a:cubicBezTo>
                    <a:pt x="1568" y="163"/>
                    <a:pt x="1568" y="131"/>
                    <a:pt x="1566" y="101"/>
                  </a:cubicBezTo>
                  <a:cubicBezTo>
                    <a:pt x="1566" y="92"/>
                    <a:pt x="1560" y="88"/>
                    <a:pt x="1553" y="88"/>
                  </a:cubicBezTo>
                  <a:cubicBezTo>
                    <a:pt x="1547" y="88"/>
                    <a:pt x="1541" y="92"/>
                    <a:pt x="1541" y="101"/>
                  </a:cubicBezTo>
                  <a:cubicBezTo>
                    <a:pt x="1541" y="131"/>
                    <a:pt x="1538" y="163"/>
                    <a:pt x="1538" y="193"/>
                  </a:cubicBezTo>
                  <a:cubicBezTo>
                    <a:pt x="1493" y="191"/>
                    <a:pt x="1451" y="191"/>
                    <a:pt x="1406" y="189"/>
                  </a:cubicBezTo>
                  <a:cubicBezTo>
                    <a:pt x="1410" y="148"/>
                    <a:pt x="1412" y="110"/>
                    <a:pt x="1414" y="69"/>
                  </a:cubicBezTo>
                  <a:cubicBezTo>
                    <a:pt x="1553" y="67"/>
                    <a:pt x="1693" y="62"/>
                    <a:pt x="1832" y="62"/>
                  </a:cubicBezTo>
                  <a:close/>
                  <a:moveTo>
                    <a:pt x="4599" y="62"/>
                  </a:moveTo>
                  <a:cubicBezTo>
                    <a:pt x="4612" y="110"/>
                    <a:pt x="4625" y="157"/>
                    <a:pt x="4637" y="202"/>
                  </a:cubicBezTo>
                  <a:cubicBezTo>
                    <a:pt x="4573" y="204"/>
                    <a:pt x="4509" y="206"/>
                    <a:pt x="4445" y="208"/>
                  </a:cubicBezTo>
                  <a:cubicBezTo>
                    <a:pt x="4432" y="159"/>
                    <a:pt x="4419" y="110"/>
                    <a:pt x="4402" y="62"/>
                  </a:cubicBezTo>
                  <a:close/>
                  <a:moveTo>
                    <a:pt x="2134" y="62"/>
                  </a:moveTo>
                  <a:cubicBezTo>
                    <a:pt x="2134" y="112"/>
                    <a:pt x="2136" y="163"/>
                    <a:pt x="2140" y="212"/>
                  </a:cubicBezTo>
                  <a:cubicBezTo>
                    <a:pt x="2046" y="210"/>
                    <a:pt x="1954" y="208"/>
                    <a:pt x="1860" y="204"/>
                  </a:cubicBezTo>
                  <a:cubicBezTo>
                    <a:pt x="1860" y="157"/>
                    <a:pt x="1860" y="110"/>
                    <a:pt x="1862" y="62"/>
                  </a:cubicBezTo>
                  <a:close/>
                  <a:moveTo>
                    <a:pt x="4374" y="62"/>
                  </a:moveTo>
                  <a:cubicBezTo>
                    <a:pt x="4374" y="65"/>
                    <a:pt x="4374" y="67"/>
                    <a:pt x="4374" y="71"/>
                  </a:cubicBezTo>
                  <a:cubicBezTo>
                    <a:pt x="4389" y="116"/>
                    <a:pt x="4400" y="163"/>
                    <a:pt x="4413" y="208"/>
                  </a:cubicBezTo>
                  <a:cubicBezTo>
                    <a:pt x="4346" y="210"/>
                    <a:pt x="4278" y="212"/>
                    <a:pt x="4211" y="214"/>
                  </a:cubicBezTo>
                  <a:cubicBezTo>
                    <a:pt x="4203" y="163"/>
                    <a:pt x="4190" y="112"/>
                    <a:pt x="4171" y="62"/>
                  </a:cubicBezTo>
                  <a:close/>
                  <a:moveTo>
                    <a:pt x="2440" y="62"/>
                  </a:moveTo>
                  <a:cubicBezTo>
                    <a:pt x="2442" y="114"/>
                    <a:pt x="2442" y="167"/>
                    <a:pt x="2444" y="221"/>
                  </a:cubicBezTo>
                  <a:cubicBezTo>
                    <a:pt x="2354" y="219"/>
                    <a:pt x="2262" y="217"/>
                    <a:pt x="2172" y="214"/>
                  </a:cubicBezTo>
                  <a:cubicBezTo>
                    <a:pt x="2168" y="163"/>
                    <a:pt x="2166" y="112"/>
                    <a:pt x="2162" y="62"/>
                  </a:cubicBezTo>
                  <a:close/>
                  <a:moveTo>
                    <a:pt x="4136" y="62"/>
                  </a:moveTo>
                  <a:cubicBezTo>
                    <a:pt x="4156" y="112"/>
                    <a:pt x="4166" y="163"/>
                    <a:pt x="4173" y="217"/>
                  </a:cubicBezTo>
                  <a:cubicBezTo>
                    <a:pt x="4104" y="217"/>
                    <a:pt x="4033" y="219"/>
                    <a:pt x="3963" y="219"/>
                  </a:cubicBezTo>
                  <a:cubicBezTo>
                    <a:pt x="3959" y="174"/>
                    <a:pt x="3950" y="129"/>
                    <a:pt x="3941" y="84"/>
                  </a:cubicBezTo>
                  <a:cubicBezTo>
                    <a:pt x="3939" y="75"/>
                    <a:pt x="3935" y="73"/>
                    <a:pt x="3929" y="73"/>
                  </a:cubicBezTo>
                  <a:cubicBezTo>
                    <a:pt x="3920" y="73"/>
                    <a:pt x="3909" y="82"/>
                    <a:pt x="3911" y="92"/>
                  </a:cubicBezTo>
                  <a:cubicBezTo>
                    <a:pt x="3918" y="135"/>
                    <a:pt x="3924" y="178"/>
                    <a:pt x="3931" y="221"/>
                  </a:cubicBezTo>
                  <a:cubicBezTo>
                    <a:pt x="3843" y="223"/>
                    <a:pt x="3757" y="225"/>
                    <a:pt x="3669" y="225"/>
                  </a:cubicBezTo>
                  <a:cubicBezTo>
                    <a:pt x="3665" y="172"/>
                    <a:pt x="3661" y="116"/>
                    <a:pt x="3654" y="62"/>
                  </a:cubicBezTo>
                  <a:close/>
                  <a:moveTo>
                    <a:pt x="2761" y="62"/>
                  </a:moveTo>
                  <a:cubicBezTo>
                    <a:pt x="2761" y="116"/>
                    <a:pt x="2761" y="172"/>
                    <a:pt x="2761" y="227"/>
                  </a:cubicBezTo>
                  <a:cubicBezTo>
                    <a:pt x="2665" y="225"/>
                    <a:pt x="2571" y="223"/>
                    <a:pt x="2474" y="221"/>
                  </a:cubicBezTo>
                  <a:cubicBezTo>
                    <a:pt x="2472" y="167"/>
                    <a:pt x="2468" y="116"/>
                    <a:pt x="2466" y="62"/>
                  </a:cubicBezTo>
                  <a:close/>
                  <a:moveTo>
                    <a:pt x="3110" y="60"/>
                  </a:moveTo>
                  <a:cubicBezTo>
                    <a:pt x="3198" y="60"/>
                    <a:pt x="3288" y="60"/>
                    <a:pt x="3378" y="62"/>
                  </a:cubicBezTo>
                  <a:cubicBezTo>
                    <a:pt x="3376" y="118"/>
                    <a:pt x="3378" y="174"/>
                    <a:pt x="3380" y="229"/>
                  </a:cubicBezTo>
                  <a:lnTo>
                    <a:pt x="3121" y="229"/>
                  </a:lnTo>
                  <a:cubicBezTo>
                    <a:pt x="3119" y="178"/>
                    <a:pt x="3117" y="129"/>
                    <a:pt x="3115" y="80"/>
                  </a:cubicBezTo>
                  <a:cubicBezTo>
                    <a:pt x="3115" y="69"/>
                    <a:pt x="3108" y="65"/>
                    <a:pt x="3100" y="65"/>
                  </a:cubicBezTo>
                  <a:cubicBezTo>
                    <a:pt x="3093" y="65"/>
                    <a:pt x="3087" y="69"/>
                    <a:pt x="3087" y="80"/>
                  </a:cubicBezTo>
                  <a:cubicBezTo>
                    <a:pt x="3089" y="129"/>
                    <a:pt x="3091" y="180"/>
                    <a:pt x="3093" y="229"/>
                  </a:cubicBezTo>
                  <a:cubicBezTo>
                    <a:pt x="2990" y="229"/>
                    <a:pt x="2890" y="229"/>
                    <a:pt x="2789" y="227"/>
                  </a:cubicBezTo>
                  <a:cubicBezTo>
                    <a:pt x="2789" y="172"/>
                    <a:pt x="2789" y="116"/>
                    <a:pt x="2789" y="62"/>
                  </a:cubicBezTo>
                  <a:cubicBezTo>
                    <a:pt x="2892" y="62"/>
                    <a:pt x="2997" y="60"/>
                    <a:pt x="3100" y="60"/>
                  </a:cubicBezTo>
                  <a:close/>
                  <a:moveTo>
                    <a:pt x="3627" y="62"/>
                  </a:moveTo>
                  <a:cubicBezTo>
                    <a:pt x="3627" y="116"/>
                    <a:pt x="3629" y="172"/>
                    <a:pt x="3633" y="225"/>
                  </a:cubicBezTo>
                  <a:cubicBezTo>
                    <a:pt x="3560" y="227"/>
                    <a:pt x="3487" y="227"/>
                    <a:pt x="3412" y="229"/>
                  </a:cubicBezTo>
                  <a:cubicBezTo>
                    <a:pt x="3412" y="174"/>
                    <a:pt x="3410" y="118"/>
                    <a:pt x="3408" y="62"/>
                  </a:cubicBezTo>
                  <a:close/>
                  <a:moveTo>
                    <a:pt x="472" y="180"/>
                  </a:moveTo>
                  <a:cubicBezTo>
                    <a:pt x="525" y="184"/>
                    <a:pt x="579" y="189"/>
                    <a:pt x="635" y="193"/>
                  </a:cubicBezTo>
                  <a:cubicBezTo>
                    <a:pt x="615" y="240"/>
                    <a:pt x="596" y="287"/>
                    <a:pt x="577" y="334"/>
                  </a:cubicBezTo>
                  <a:cubicBezTo>
                    <a:pt x="506" y="328"/>
                    <a:pt x="435" y="322"/>
                    <a:pt x="365" y="313"/>
                  </a:cubicBezTo>
                  <a:cubicBezTo>
                    <a:pt x="401" y="268"/>
                    <a:pt x="438" y="225"/>
                    <a:pt x="472" y="180"/>
                  </a:cubicBezTo>
                  <a:close/>
                  <a:moveTo>
                    <a:pt x="665" y="195"/>
                  </a:moveTo>
                  <a:cubicBezTo>
                    <a:pt x="731" y="199"/>
                    <a:pt x="795" y="204"/>
                    <a:pt x="862" y="208"/>
                  </a:cubicBezTo>
                  <a:cubicBezTo>
                    <a:pt x="855" y="259"/>
                    <a:pt x="849" y="309"/>
                    <a:pt x="844" y="360"/>
                  </a:cubicBezTo>
                  <a:cubicBezTo>
                    <a:pt x="765" y="354"/>
                    <a:pt x="688" y="345"/>
                    <a:pt x="609" y="339"/>
                  </a:cubicBezTo>
                  <a:cubicBezTo>
                    <a:pt x="628" y="292"/>
                    <a:pt x="647" y="242"/>
                    <a:pt x="665" y="195"/>
                  </a:cubicBezTo>
                  <a:close/>
                  <a:moveTo>
                    <a:pt x="896" y="210"/>
                  </a:moveTo>
                  <a:cubicBezTo>
                    <a:pt x="971" y="217"/>
                    <a:pt x="1046" y="221"/>
                    <a:pt x="1121" y="225"/>
                  </a:cubicBezTo>
                  <a:cubicBezTo>
                    <a:pt x="1116" y="277"/>
                    <a:pt x="1114" y="330"/>
                    <a:pt x="1110" y="384"/>
                  </a:cubicBezTo>
                  <a:cubicBezTo>
                    <a:pt x="1033" y="377"/>
                    <a:pt x="956" y="371"/>
                    <a:pt x="877" y="364"/>
                  </a:cubicBezTo>
                  <a:cubicBezTo>
                    <a:pt x="883" y="313"/>
                    <a:pt x="889" y="262"/>
                    <a:pt x="896" y="210"/>
                  </a:cubicBezTo>
                  <a:close/>
                  <a:moveTo>
                    <a:pt x="5770" y="195"/>
                  </a:moveTo>
                  <a:cubicBezTo>
                    <a:pt x="5809" y="242"/>
                    <a:pt x="5848" y="292"/>
                    <a:pt x="5882" y="343"/>
                  </a:cubicBezTo>
                  <a:cubicBezTo>
                    <a:pt x="5584" y="358"/>
                    <a:pt x="5289" y="377"/>
                    <a:pt x="4991" y="397"/>
                  </a:cubicBezTo>
                  <a:cubicBezTo>
                    <a:pt x="4974" y="343"/>
                    <a:pt x="4959" y="292"/>
                    <a:pt x="4944" y="238"/>
                  </a:cubicBezTo>
                  <a:cubicBezTo>
                    <a:pt x="5220" y="227"/>
                    <a:pt x="5494" y="212"/>
                    <a:pt x="5770" y="195"/>
                  </a:cubicBezTo>
                  <a:close/>
                  <a:moveTo>
                    <a:pt x="1155" y="227"/>
                  </a:moveTo>
                  <a:cubicBezTo>
                    <a:pt x="1228" y="229"/>
                    <a:pt x="1299" y="234"/>
                    <a:pt x="1369" y="236"/>
                  </a:cubicBezTo>
                  <a:cubicBezTo>
                    <a:pt x="1365" y="292"/>
                    <a:pt x="1361" y="349"/>
                    <a:pt x="1356" y="405"/>
                  </a:cubicBezTo>
                  <a:cubicBezTo>
                    <a:pt x="1286" y="399"/>
                    <a:pt x="1215" y="394"/>
                    <a:pt x="1142" y="388"/>
                  </a:cubicBezTo>
                  <a:cubicBezTo>
                    <a:pt x="1149" y="334"/>
                    <a:pt x="1153" y="281"/>
                    <a:pt x="1155" y="227"/>
                  </a:cubicBezTo>
                  <a:close/>
                  <a:moveTo>
                    <a:pt x="4912" y="240"/>
                  </a:moveTo>
                  <a:cubicBezTo>
                    <a:pt x="4927" y="294"/>
                    <a:pt x="4942" y="345"/>
                    <a:pt x="4957" y="399"/>
                  </a:cubicBezTo>
                  <a:cubicBezTo>
                    <a:pt x="4879" y="403"/>
                    <a:pt x="4802" y="407"/>
                    <a:pt x="4727" y="411"/>
                  </a:cubicBezTo>
                  <a:cubicBezTo>
                    <a:pt x="4715" y="358"/>
                    <a:pt x="4702" y="302"/>
                    <a:pt x="4685" y="249"/>
                  </a:cubicBezTo>
                  <a:cubicBezTo>
                    <a:pt x="4762" y="247"/>
                    <a:pt x="4837" y="244"/>
                    <a:pt x="4912" y="240"/>
                  </a:cubicBezTo>
                  <a:close/>
                  <a:moveTo>
                    <a:pt x="1403" y="238"/>
                  </a:moveTo>
                  <a:cubicBezTo>
                    <a:pt x="1448" y="240"/>
                    <a:pt x="1493" y="242"/>
                    <a:pt x="1538" y="244"/>
                  </a:cubicBezTo>
                  <a:cubicBezTo>
                    <a:pt x="1538" y="302"/>
                    <a:pt x="1538" y="360"/>
                    <a:pt x="1538" y="418"/>
                  </a:cubicBezTo>
                  <a:cubicBezTo>
                    <a:pt x="1489" y="414"/>
                    <a:pt x="1438" y="411"/>
                    <a:pt x="1388" y="407"/>
                  </a:cubicBezTo>
                  <a:cubicBezTo>
                    <a:pt x="1395" y="352"/>
                    <a:pt x="1399" y="296"/>
                    <a:pt x="1403" y="238"/>
                  </a:cubicBezTo>
                  <a:close/>
                  <a:moveTo>
                    <a:pt x="4650" y="249"/>
                  </a:moveTo>
                  <a:cubicBezTo>
                    <a:pt x="4665" y="304"/>
                    <a:pt x="4678" y="360"/>
                    <a:pt x="4691" y="414"/>
                  </a:cubicBezTo>
                  <a:cubicBezTo>
                    <a:pt x="4625" y="418"/>
                    <a:pt x="4558" y="422"/>
                    <a:pt x="4492" y="426"/>
                  </a:cubicBezTo>
                  <a:cubicBezTo>
                    <a:pt x="4483" y="369"/>
                    <a:pt x="4470" y="311"/>
                    <a:pt x="4458" y="255"/>
                  </a:cubicBezTo>
                  <a:cubicBezTo>
                    <a:pt x="4522" y="253"/>
                    <a:pt x="4586" y="251"/>
                    <a:pt x="4650" y="249"/>
                  </a:cubicBezTo>
                  <a:close/>
                  <a:moveTo>
                    <a:pt x="1571" y="244"/>
                  </a:moveTo>
                  <a:cubicBezTo>
                    <a:pt x="1656" y="249"/>
                    <a:pt x="1742" y="251"/>
                    <a:pt x="1828" y="253"/>
                  </a:cubicBezTo>
                  <a:cubicBezTo>
                    <a:pt x="1828" y="315"/>
                    <a:pt x="1828" y="375"/>
                    <a:pt x="1830" y="437"/>
                  </a:cubicBezTo>
                  <a:cubicBezTo>
                    <a:pt x="1744" y="431"/>
                    <a:pt x="1656" y="426"/>
                    <a:pt x="1571" y="420"/>
                  </a:cubicBezTo>
                  <a:cubicBezTo>
                    <a:pt x="1571" y="362"/>
                    <a:pt x="1571" y="302"/>
                    <a:pt x="1571" y="244"/>
                  </a:cubicBezTo>
                  <a:close/>
                  <a:moveTo>
                    <a:pt x="4425" y="255"/>
                  </a:moveTo>
                  <a:cubicBezTo>
                    <a:pt x="4440" y="313"/>
                    <a:pt x="4453" y="371"/>
                    <a:pt x="4466" y="426"/>
                  </a:cubicBezTo>
                  <a:cubicBezTo>
                    <a:pt x="4389" y="433"/>
                    <a:pt x="4310" y="435"/>
                    <a:pt x="4233" y="439"/>
                  </a:cubicBezTo>
                  <a:cubicBezTo>
                    <a:pt x="4226" y="379"/>
                    <a:pt x="4224" y="319"/>
                    <a:pt x="4216" y="262"/>
                  </a:cubicBezTo>
                  <a:cubicBezTo>
                    <a:pt x="4286" y="259"/>
                    <a:pt x="4355" y="257"/>
                    <a:pt x="4425" y="255"/>
                  </a:cubicBezTo>
                  <a:close/>
                  <a:moveTo>
                    <a:pt x="4179" y="262"/>
                  </a:moveTo>
                  <a:cubicBezTo>
                    <a:pt x="4183" y="322"/>
                    <a:pt x="4188" y="382"/>
                    <a:pt x="4196" y="441"/>
                  </a:cubicBezTo>
                  <a:cubicBezTo>
                    <a:pt x="4123" y="446"/>
                    <a:pt x="4053" y="450"/>
                    <a:pt x="3980" y="452"/>
                  </a:cubicBezTo>
                  <a:cubicBezTo>
                    <a:pt x="3978" y="390"/>
                    <a:pt x="3976" y="328"/>
                    <a:pt x="3969" y="266"/>
                  </a:cubicBezTo>
                  <a:cubicBezTo>
                    <a:pt x="4040" y="264"/>
                    <a:pt x="4108" y="264"/>
                    <a:pt x="4179" y="262"/>
                  </a:cubicBezTo>
                  <a:close/>
                  <a:moveTo>
                    <a:pt x="1862" y="253"/>
                  </a:moveTo>
                  <a:cubicBezTo>
                    <a:pt x="1954" y="257"/>
                    <a:pt x="2048" y="259"/>
                    <a:pt x="2142" y="262"/>
                  </a:cubicBezTo>
                  <a:cubicBezTo>
                    <a:pt x="2147" y="326"/>
                    <a:pt x="2151" y="390"/>
                    <a:pt x="2155" y="454"/>
                  </a:cubicBezTo>
                  <a:cubicBezTo>
                    <a:pt x="2057" y="450"/>
                    <a:pt x="1960" y="444"/>
                    <a:pt x="1862" y="439"/>
                  </a:cubicBezTo>
                  <a:cubicBezTo>
                    <a:pt x="1862" y="377"/>
                    <a:pt x="1862" y="315"/>
                    <a:pt x="1862" y="253"/>
                  </a:cubicBezTo>
                  <a:close/>
                  <a:moveTo>
                    <a:pt x="3935" y="266"/>
                  </a:moveTo>
                  <a:cubicBezTo>
                    <a:pt x="3944" y="328"/>
                    <a:pt x="3948" y="390"/>
                    <a:pt x="3952" y="454"/>
                  </a:cubicBezTo>
                  <a:cubicBezTo>
                    <a:pt x="3864" y="456"/>
                    <a:pt x="3776" y="461"/>
                    <a:pt x="3691" y="463"/>
                  </a:cubicBezTo>
                  <a:cubicBezTo>
                    <a:pt x="3684" y="399"/>
                    <a:pt x="3680" y="334"/>
                    <a:pt x="3674" y="270"/>
                  </a:cubicBezTo>
                  <a:cubicBezTo>
                    <a:pt x="3761" y="268"/>
                    <a:pt x="3847" y="268"/>
                    <a:pt x="3935" y="266"/>
                  </a:cubicBezTo>
                  <a:close/>
                  <a:moveTo>
                    <a:pt x="2174" y="262"/>
                  </a:moveTo>
                  <a:cubicBezTo>
                    <a:pt x="2264" y="264"/>
                    <a:pt x="2357" y="266"/>
                    <a:pt x="2446" y="266"/>
                  </a:cubicBezTo>
                  <a:cubicBezTo>
                    <a:pt x="2449" y="332"/>
                    <a:pt x="2451" y="399"/>
                    <a:pt x="2455" y="465"/>
                  </a:cubicBezTo>
                  <a:cubicBezTo>
                    <a:pt x="2365" y="463"/>
                    <a:pt x="2275" y="459"/>
                    <a:pt x="2183" y="454"/>
                  </a:cubicBezTo>
                  <a:cubicBezTo>
                    <a:pt x="2181" y="390"/>
                    <a:pt x="2179" y="326"/>
                    <a:pt x="2174" y="262"/>
                  </a:cubicBezTo>
                  <a:close/>
                  <a:moveTo>
                    <a:pt x="2476" y="266"/>
                  </a:moveTo>
                  <a:lnTo>
                    <a:pt x="2476" y="266"/>
                  </a:lnTo>
                  <a:cubicBezTo>
                    <a:pt x="2571" y="268"/>
                    <a:pt x="2667" y="268"/>
                    <a:pt x="2761" y="270"/>
                  </a:cubicBezTo>
                  <a:cubicBezTo>
                    <a:pt x="2761" y="337"/>
                    <a:pt x="2761" y="405"/>
                    <a:pt x="2763" y="471"/>
                  </a:cubicBezTo>
                  <a:cubicBezTo>
                    <a:pt x="2669" y="471"/>
                    <a:pt x="2577" y="469"/>
                    <a:pt x="2483" y="465"/>
                  </a:cubicBezTo>
                  <a:cubicBezTo>
                    <a:pt x="2481" y="399"/>
                    <a:pt x="2479" y="332"/>
                    <a:pt x="2476" y="266"/>
                  </a:cubicBezTo>
                  <a:close/>
                  <a:moveTo>
                    <a:pt x="3635" y="270"/>
                  </a:moveTo>
                  <a:cubicBezTo>
                    <a:pt x="3642" y="334"/>
                    <a:pt x="3650" y="401"/>
                    <a:pt x="3659" y="465"/>
                  </a:cubicBezTo>
                  <a:cubicBezTo>
                    <a:pt x="3582" y="467"/>
                    <a:pt x="3502" y="469"/>
                    <a:pt x="3425" y="471"/>
                  </a:cubicBezTo>
                  <a:cubicBezTo>
                    <a:pt x="3421" y="405"/>
                    <a:pt x="3417" y="339"/>
                    <a:pt x="3415" y="270"/>
                  </a:cubicBezTo>
                  <a:close/>
                  <a:moveTo>
                    <a:pt x="2787" y="270"/>
                  </a:moveTo>
                  <a:cubicBezTo>
                    <a:pt x="2890" y="270"/>
                    <a:pt x="2993" y="272"/>
                    <a:pt x="3093" y="272"/>
                  </a:cubicBezTo>
                  <a:cubicBezTo>
                    <a:pt x="3098" y="339"/>
                    <a:pt x="3100" y="407"/>
                    <a:pt x="3104" y="476"/>
                  </a:cubicBezTo>
                  <a:cubicBezTo>
                    <a:pt x="2999" y="476"/>
                    <a:pt x="2892" y="474"/>
                    <a:pt x="2787" y="474"/>
                  </a:cubicBezTo>
                  <a:cubicBezTo>
                    <a:pt x="2787" y="405"/>
                    <a:pt x="2787" y="339"/>
                    <a:pt x="2787" y="270"/>
                  </a:cubicBezTo>
                  <a:close/>
                  <a:moveTo>
                    <a:pt x="3382" y="272"/>
                  </a:moveTo>
                  <a:cubicBezTo>
                    <a:pt x="3385" y="339"/>
                    <a:pt x="3391" y="405"/>
                    <a:pt x="3397" y="471"/>
                  </a:cubicBezTo>
                  <a:cubicBezTo>
                    <a:pt x="3316" y="474"/>
                    <a:pt x="3232" y="474"/>
                    <a:pt x="3151" y="476"/>
                  </a:cubicBezTo>
                  <a:lnTo>
                    <a:pt x="3128" y="476"/>
                  </a:lnTo>
                  <a:cubicBezTo>
                    <a:pt x="3128" y="407"/>
                    <a:pt x="3125" y="341"/>
                    <a:pt x="3123" y="272"/>
                  </a:cubicBezTo>
                  <a:close/>
                  <a:moveTo>
                    <a:pt x="345" y="339"/>
                  </a:moveTo>
                  <a:cubicBezTo>
                    <a:pt x="418" y="349"/>
                    <a:pt x="491" y="358"/>
                    <a:pt x="564" y="369"/>
                  </a:cubicBezTo>
                  <a:cubicBezTo>
                    <a:pt x="540" y="422"/>
                    <a:pt x="517" y="476"/>
                    <a:pt x="493" y="529"/>
                  </a:cubicBezTo>
                  <a:cubicBezTo>
                    <a:pt x="403" y="519"/>
                    <a:pt x="311" y="508"/>
                    <a:pt x="221" y="495"/>
                  </a:cubicBezTo>
                  <a:cubicBezTo>
                    <a:pt x="262" y="444"/>
                    <a:pt x="305" y="390"/>
                    <a:pt x="345" y="339"/>
                  </a:cubicBezTo>
                  <a:close/>
                  <a:moveTo>
                    <a:pt x="5901" y="369"/>
                  </a:moveTo>
                  <a:cubicBezTo>
                    <a:pt x="5935" y="420"/>
                    <a:pt x="5970" y="471"/>
                    <a:pt x="6002" y="525"/>
                  </a:cubicBezTo>
                  <a:cubicBezTo>
                    <a:pt x="5678" y="525"/>
                    <a:pt x="5357" y="529"/>
                    <a:pt x="5034" y="540"/>
                  </a:cubicBezTo>
                  <a:cubicBezTo>
                    <a:pt x="5023" y="506"/>
                    <a:pt x="5012" y="471"/>
                    <a:pt x="5004" y="439"/>
                  </a:cubicBezTo>
                  <a:cubicBezTo>
                    <a:pt x="5297" y="420"/>
                    <a:pt x="5591" y="401"/>
                    <a:pt x="5886" y="382"/>
                  </a:cubicBezTo>
                  <a:cubicBezTo>
                    <a:pt x="5893" y="379"/>
                    <a:pt x="5899" y="375"/>
                    <a:pt x="5901" y="369"/>
                  </a:cubicBezTo>
                  <a:close/>
                  <a:moveTo>
                    <a:pt x="4969" y="439"/>
                  </a:moveTo>
                  <a:cubicBezTo>
                    <a:pt x="4980" y="474"/>
                    <a:pt x="4991" y="508"/>
                    <a:pt x="5002" y="540"/>
                  </a:cubicBezTo>
                  <a:cubicBezTo>
                    <a:pt x="4920" y="544"/>
                    <a:pt x="4837" y="546"/>
                    <a:pt x="4753" y="549"/>
                  </a:cubicBezTo>
                  <a:cubicBezTo>
                    <a:pt x="4749" y="516"/>
                    <a:pt x="4742" y="486"/>
                    <a:pt x="4736" y="454"/>
                  </a:cubicBezTo>
                  <a:cubicBezTo>
                    <a:pt x="4813" y="450"/>
                    <a:pt x="4892" y="446"/>
                    <a:pt x="4969" y="439"/>
                  </a:cubicBezTo>
                  <a:close/>
                  <a:moveTo>
                    <a:pt x="596" y="371"/>
                  </a:moveTo>
                  <a:cubicBezTo>
                    <a:pt x="677" y="382"/>
                    <a:pt x="759" y="390"/>
                    <a:pt x="840" y="401"/>
                  </a:cubicBezTo>
                  <a:cubicBezTo>
                    <a:pt x="836" y="454"/>
                    <a:pt x="834" y="508"/>
                    <a:pt x="832" y="564"/>
                  </a:cubicBezTo>
                  <a:cubicBezTo>
                    <a:pt x="729" y="553"/>
                    <a:pt x="628" y="544"/>
                    <a:pt x="527" y="534"/>
                  </a:cubicBezTo>
                  <a:cubicBezTo>
                    <a:pt x="551" y="480"/>
                    <a:pt x="575" y="426"/>
                    <a:pt x="596" y="371"/>
                  </a:cubicBezTo>
                  <a:close/>
                  <a:moveTo>
                    <a:pt x="4702" y="454"/>
                  </a:moveTo>
                  <a:cubicBezTo>
                    <a:pt x="4708" y="486"/>
                    <a:pt x="4715" y="519"/>
                    <a:pt x="4721" y="551"/>
                  </a:cubicBezTo>
                  <a:cubicBezTo>
                    <a:pt x="4648" y="553"/>
                    <a:pt x="4575" y="555"/>
                    <a:pt x="4500" y="557"/>
                  </a:cubicBezTo>
                  <a:cubicBezTo>
                    <a:pt x="4417" y="561"/>
                    <a:pt x="4331" y="564"/>
                    <a:pt x="4248" y="568"/>
                  </a:cubicBezTo>
                  <a:cubicBezTo>
                    <a:pt x="4241" y="538"/>
                    <a:pt x="4237" y="508"/>
                    <a:pt x="4235" y="478"/>
                  </a:cubicBezTo>
                  <a:cubicBezTo>
                    <a:pt x="4314" y="474"/>
                    <a:pt x="4395" y="471"/>
                    <a:pt x="4475" y="467"/>
                  </a:cubicBezTo>
                  <a:cubicBezTo>
                    <a:pt x="4479" y="493"/>
                    <a:pt x="4485" y="521"/>
                    <a:pt x="4490" y="546"/>
                  </a:cubicBezTo>
                  <a:cubicBezTo>
                    <a:pt x="4492" y="551"/>
                    <a:pt x="4496" y="553"/>
                    <a:pt x="4500" y="553"/>
                  </a:cubicBezTo>
                  <a:cubicBezTo>
                    <a:pt x="4505" y="553"/>
                    <a:pt x="4511" y="551"/>
                    <a:pt x="4511" y="544"/>
                  </a:cubicBezTo>
                  <a:cubicBezTo>
                    <a:pt x="4507" y="519"/>
                    <a:pt x="4503" y="491"/>
                    <a:pt x="4498" y="465"/>
                  </a:cubicBezTo>
                  <a:cubicBezTo>
                    <a:pt x="4567" y="463"/>
                    <a:pt x="4633" y="459"/>
                    <a:pt x="4702" y="454"/>
                  </a:cubicBezTo>
                  <a:close/>
                  <a:moveTo>
                    <a:pt x="4205" y="478"/>
                  </a:moveTo>
                  <a:cubicBezTo>
                    <a:pt x="4211" y="510"/>
                    <a:pt x="4220" y="538"/>
                    <a:pt x="4233" y="568"/>
                  </a:cubicBezTo>
                  <a:cubicBezTo>
                    <a:pt x="4147" y="572"/>
                    <a:pt x="4061" y="574"/>
                    <a:pt x="3976" y="576"/>
                  </a:cubicBezTo>
                  <a:cubicBezTo>
                    <a:pt x="3978" y="546"/>
                    <a:pt x="3980" y="516"/>
                    <a:pt x="3980" y="486"/>
                  </a:cubicBezTo>
                  <a:cubicBezTo>
                    <a:pt x="4055" y="484"/>
                    <a:pt x="4130" y="482"/>
                    <a:pt x="4205" y="478"/>
                  </a:cubicBezTo>
                  <a:close/>
                  <a:moveTo>
                    <a:pt x="870" y="403"/>
                  </a:moveTo>
                  <a:cubicBezTo>
                    <a:pt x="949" y="411"/>
                    <a:pt x="1029" y="420"/>
                    <a:pt x="1108" y="426"/>
                  </a:cubicBezTo>
                  <a:cubicBezTo>
                    <a:pt x="1108" y="478"/>
                    <a:pt x="1104" y="531"/>
                    <a:pt x="1104" y="583"/>
                  </a:cubicBezTo>
                  <a:cubicBezTo>
                    <a:pt x="1018" y="576"/>
                    <a:pt x="934" y="572"/>
                    <a:pt x="849" y="564"/>
                  </a:cubicBezTo>
                  <a:cubicBezTo>
                    <a:pt x="857" y="510"/>
                    <a:pt x="864" y="456"/>
                    <a:pt x="870" y="403"/>
                  </a:cubicBezTo>
                  <a:close/>
                  <a:moveTo>
                    <a:pt x="3952" y="489"/>
                  </a:moveTo>
                  <a:cubicBezTo>
                    <a:pt x="3954" y="519"/>
                    <a:pt x="3954" y="549"/>
                    <a:pt x="3954" y="579"/>
                  </a:cubicBezTo>
                  <a:cubicBezTo>
                    <a:pt x="3871" y="581"/>
                    <a:pt x="3785" y="585"/>
                    <a:pt x="3699" y="587"/>
                  </a:cubicBezTo>
                  <a:cubicBezTo>
                    <a:pt x="3697" y="557"/>
                    <a:pt x="3695" y="525"/>
                    <a:pt x="3693" y="495"/>
                  </a:cubicBezTo>
                  <a:cubicBezTo>
                    <a:pt x="3779" y="493"/>
                    <a:pt x="3866" y="491"/>
                    <a:pt x="3952" y="489"/>
                  </a:cubicBezTo>
                  <a:close/>
                  <a:moveTo>
                    <a:pt x="3665" y="495"/>
                  </a:moveTo>
                  <a:cubicBezTo>
                    <a:pt x="3669" y="527"/>
                    <a:pt x="3676" y="557"/>
                    <a:pt x="3682" y="589"/>
                  </a:cubicBezTo>
                  <a:cubicBezTo>
                    <a:pt x="3599" y="591"/>
                    <a:pt x="3517" y="594"/>
                    <a:pt x="3436" y="596"/>
                  </a:cubicBezTo>
                  <a:cubicBezTo>
                    <a:pt x="3432" y="566"/>
                    <a:pt x="3430" y="534"/>
                    <a:pt x="3427" y="501"/>
                  </a:cubicBezTo>
                  <a:cubicBezTo>
                    <a:pt x="3507" y="499"/>
                    <a:pt x="3586" y="497"/>
                    <a:pt x="3665" y="495"/>
                  </a:cubicBezTo>
                  <a:close/>
                  <a:moveTo>
                    <a:pt x="1138" y="429"/>
                  </a:moveTo>
                  <a:cubicBezTo>
                    <a:pt x="1211" y="435"/>
                    <a:pt x="1281" y="441"/>
                    <a:pt x="1354" y="448"/>
                  </a:cubicBezTo>
                  <a:cubicBezTo>
                    <a:pt x="1350" y="493"/>
                    <a:pt x="1348" y="540"/>
                    <a:pt x="1348" y="585"/>
                  </a:cubicBezTo>
                  <a:cubicBezTo>
                    <a:pt x="1348" y="594"/>
                    <a:pt x="1352" y="596"/>
                    <a:pt x="1356" y="596"/>
                  </a:cubicBezTo>
                  <a:cubicBezTo>
                    <a:pt x="1363" y="596"/>
                    <a:pt x="1367" y="591"/>
                    <a:pt x="1369" y="585"/>
                  </a:cubicBezTo>
                  <a:cubicBezTo>
                    <a:pt x="1373" y="540"/>
                    <a:pt x="1380" y="495"/>
                    <a:pt x="1384" y="450"/>
                  </a:cubicBezTo>
                  <a:cubicBezTo>
                    <a:pt x="1436" y="452"/>
                    <a:pt x="1487" y="456"/>
                    <a:pt x="1538" y="459"/>
                  </a:cubicBezTo>
                  <a:cubicBezTo>
                    <a:pt x="1538" y="508"/>
                    <a:pt x="1541" y="557"/>
                    <a:pt x="1541" y="604"/>
                  </a:cubicBezTo>
                  <a:cubicBezTo>
                    <a:pt x="1481" y="602"/>
                    <a:pt x="1418" y="600"/>
                    <a:pt x="1356" y="598"/>
                  </a:cubicBezTo>
                  <a:cubicBezTo>
                    <a:pt x="1279" y="594"/>
                    <a:pt x="1200" y="589"/>
                    <a:pt x="1121" y="585"/>
                  </a:cubicBezTo>
                  <a:cubicBezTo>
                    <a:pt x="1127" y="531"/>
                    <a:pt x="1134" y="480"/>
                    <a:pt x="1138" y="429"/>
                  </a:cubicBezTo>
                  <a:close/>
                  <a:moveTo>
                    <a:pt x="1568" y="463"/>
                  </a:moveTo>
                  <a:cubicBezTo>
                    <a:pt x="1656" y="467"/>
                    <a:pt x="1744" y="471"/>
                    <a:pt x="1832" y="478"/>
                  </a:cubicBezTo>
                  <a:cubicBezTo>
                    <a:pt x="1834" y="523"/>
                    <a:pt x="1836" y="568"/>
                    <a:pt x="1840" y="613"/>
                  </a:cubicBezTo>
                  <a:cubicBezTo>
                    <a:pt x="1748" y="613"/>
                    <a:pt x="1658" y="609"/>
                    <a:pt x="1566" y="606"/>
                  </a:cubicBezTo>
                  <a:cubicBezTo>
                    <a:pt x="1568" y="559"/>
                    <a:pt x="1568" y="510"/>
                    <a:pt x="1568" y="463"/>
                  </a:cubicBezTo>
                  <a:close/>
                  <a:moveTo>
                    <a:pt x="3402" y="501"/>
                  </a:moveTo>
                  <a:cubicBezTo>
                    <a:pt x="3406" y="534"/>
                    <a:pt x="3410" y="566"/>
                    <a:pt x="3415" y="598"/>
                  </a:cubicBezTo>
                  <a:cubicBezTo>
                    <a:pt x="3316" y="600"/>
                    <a:pt x="3220" y="604"/>
                    <a:pt x="3121" y="606"/>
                  </a:cubicBezTo>
                  <a:cubicBezTo>
                    <a:pt x="3008" y="609"/>
                    <a:pt x="2894" y="611"/>
                    <a:pt x="2781" y="613"/>
                  </a:cubicBezTo>
                  <a:cubicBezTo>
                    <a:pt x="2781" y="613"/>
                    <a:pt x="2783" y="611"/>
                    <a:pt x="2783" y="609"/>
                  </a:cubicBezTo>
                  <a:cubicBezTo>
                    <a:pt x="2785" y="574"/>
                    <a:pt x="2785" y="538"/>
                    <a:pt x="2785" y="504"/>
                  </a:cubicBezTo>
                  <a:cubicBezTo>
                    <a:pt x="2892" y="506"/>
                    <a:pt x="2999" y="506"/>
                    <a:pt x="3106" y="506"/>
                  </a:cubicBezTo>
                  <a:cubicBezTo>
                    <a:pt x="3108" y="531"/>
                    <a:pt x="3108" y="559"/>
                    <a:pt x="3110" y="587"/>
                  </a:cubicBezTo>
                  <a:cubicBezTo>
                    <a:pt x="3113" y="591"/>
                    <a:pt x="3117" y="596"/>
                    <a:pt x="3121" y="596"/>
                  </a:cubicBezTo>
                  <a:cubicBezTo>
                    <a:pt x="3125" y="596"/>
                    <a:pt x="3130" y="591"/>
                    <a:pt x="3130" y="587"/>
                  </a:cubicBezTo>
                  <a:cubicBezTo>
                    <a:pt x="3130" y="559"/>
                    <a:pt x="3130" y="531"/>
                    <a:pt x="3128" y="506"/>
                  </a:cubicBezTo>
                  <a:cubicBezTo>
                    <a:pt x="3220" y="504"/>
                    <a:pt x="3310" y="504"/>
                    <a:pt x="3402" y="501"/>
                  </a:cubicBezTo>
                  <a:close/>
                  <a:moveTo>
                    <a:pt x="1862" y="478"/>
                  </a:moveTo>
                  <a:cubicBezTo>
                    <a:pt x="1960" y="484"/>
                    <a:pt x="2059" y="489"/>
                    <a:pt x="2159" y="491"/>
                  </a:cubicBezTo>
                  <a:cubicBezTo>
                    <a:pt x="2164" y="534"/>
                    <a:pt x="2166" y="576"/>
                    <a:pt x="2170" y="617"/>
                  </a:cubicBezTo>
                  <a:cubicBezTo>
                    <a:pt x="2067" y="617"/>
                    <a:pt x="1962" y="617"/>
                    <a:pt x="1860" y="615"/>
                  </a:cubicBezTo>
                  <a:cubicBezTo>
                    <a:pt x="1860" y="570"/>
                    <a:pt x="1862" y="525"/>
                    <a:pt x="1862" y="478"/>
                  </a:cubicBezTo>
                  <a:close/>
                  <a:moveTo>
                    <a:pt x="2483" y="499"/>
                  </a:moveTo>
                  <a:lnTo>
                    <a:pt x="2483" y="499"/>
                  </a:lnTo>
                  <a:cubicBezTo>
                    <a:pt x="2577" y="501"/>
                    <a:pt x="2671" y="504"/>
                    <a:pt x="2763" y="504"/>
                  </a:cubicBezTo>
                  <a:cubicBezTo>
                    <a:pt x="2766" y="538"/>
                    <a:pt x="2766" y="574"/>
                    <a:pt x="2768" y="609"/>
                  </a:cubicBezTo>
                  <a:cubicBezTo>
                    <a:pt x="2768" y="611"/>
                    <a:pt x="2768" y="613"/>
                    <a:pt x="2770" y="613"/>
                  </a:cubicBezTo>
                  <a:cubicBezTo>
                    <a:pt x="2673" y="615"/>
                    <a:pt x="2579" y="617"/>
                    <a:pt x="2485" y="617"/>
                  </a:cubicBezTo>
                  <a:cubicBezTo>
                    <a:pt x="2485" y="579"/>
                    <a:pt x="2483" y="540"/>
                    <a:pt x="2483" y="499"/>
                  </a:cubicBezTo>
                  <a:close/>
                  <a:moveTo>
                    <a:pt x="2185" y="493"/>
                  </a:moveTo>
                  <a:lnTo>
                    <a:pt x="2185" y="493"/>
                  </a:lnTo>
                  <a:cubicBezTo>
                    <a:pt x="2277" y="495"/>
                    <a:pt x="2367" y="497"/>
                    <a:pt x="2459" y="499"/>
                  </a:cubicBezTo>
                  <a:cubicBezTo>
                    <a:pt x="2461" y="540"/>
                    <a:pt x="2464" y="579"/>
                    <a:pt x="2466" y="617"/>
                  </a:cubicBezTo>
                  <a:cubicBezTo>
                    <a:pt x="2420" y="618"/>
                    <a:pt x="2374" y="619"/>
                    <a:pt x="2328" y="619"/>
                  </a:cubicBezTo>
                  <a:cubicBezTo>
                    <a:pt x="2282" y="619"/>
                    <a:pt x="2236" y="618"/>
                    <a:pt x="2189" y="617"/>
                  </a:cubicBezTo>
                  <a:cubicBezTo>
                    <a:pt x="2187" y="576"/>
                    <a:pt x="2187" y="534"/>
                    <a:pt x="2185" y="493"/>
                  </a:cubicBezTo>
                  <a:close/>
                  <a:moveTo>
                    <a:pt x="208" y="512"/>
                  </a:moveTo>
                  <a:cubicBezTo>
                    <a:pt x="300" y="527"/>
                    <a:pt x="390" y="542"/>
                    <a:pt x="483" y="555"/>
                  </a:cubicBezTo>
                  <a:cubicBezTo>
                    <a:pt x="455" y="619"/>
                    <a:pt x="425" y="686"/>
                    <a:pt x="397" y="750"/>
                  </a:cubicBezTo>
                  <a:cubicBezTo>
                    <a:pt x="279" y="739"/>
                    <a:pt x="161" y="728"/>
                    <a:pt x="43" y="718"/>
                  </a:cubicBezTo>
                  <a:cubicBezTo>
                    <a:pt x="99" y="649"/>
                    <a:pt x="153" y="581"/>
                    <a:pt x="208" y="512"/>
                  </a:cubicBezTo>
                  <a:close/>
                  <a:moveTo>
                    <a:pt x="5921" y="561"/>
                  </a:moveTo>
                  <a:cubicBezTo>
                    <a:pt x="5955" y="561"/>
                    <a:pt x="5989" y="561"/>
                    <a:pt x="6023" y="561"/>
                  </a:cubicBezTo>
                  <a:cubicBezTo>
                    <a:pt x="6068" y="634"/>
                    <a:pt x="6109" y="711"/>
                    <a:pt x="6150" y="788"/>
                  </a:cubicBezTo>
                  <a:cubicBezTo>
                    <a:pt x="5807" y="795"/>
                    <a:pt x="5464" y="806"/>
                    <a:pt x="5121" y="818"/>
                  </a:cubicBezTo>
                  <a:cubicBezTo>
                    <a:pt x="5096" y="739"/>
                    <a:pt x="5070" y="658"/>
                    <a:pt x="5047" y="579"/>
                  </a:cubicBezTo>
                  <a:cubicBezTo>
                    <a:pt x="5338" y="569"/>
                    <a:pt x="5630" y="561"/>
                    <a:pt x="5921" y="561"/>
                  </a:cubicBezTo>
                  <a:close/>
                  <a:moveTo>
                    <a:pt x="5014" y="581"/>
                  </a:moveTo>
                  <a:cubicBezTo>
                    <a:pt x="5042" y="660"/>
                    <a:pt x="5070" y="739"/>
                    <a:pt x="5102" y="818"/>
                  </a:cubicBezTo>
                  <a:cubicBezTo>
                    <a:pt x="4999" y="823"/>
                    <a:pt x="4897" y="825"/>
                    <a:pt x="4794" y="829"/>
                  </a:cubicBezTo>
                  <a:cubicBezTo>
                    <a:pt x="4785" y="750"/>
                    <a:pt x="4775" y="669"/>
                    <a:pt x="4762" y="589"/>
                  </a:cubicBezTo>
                  <a:cubicBezTo>
                    <a:pt x="4845" y="587"/>
                    <a:pt x="4931" y="583"/>
                    <a:pt x="5014" y="581"/>
                  </a:cubicBezTo>
                  <a:close/>
                  <a:moveTo>
                    <a:pt x="515" y="559"/>
                  </a:moveTo>
                  <a:cubicBezTo>
                    <a:pt x="1118" y="646"/>
                    <a:pt x="1727" y="674"/>
                    <a:pt x="2337" y="674"/>
                  </a:cubicBezTo>
                  <a:cubicBezTo>
                    <a:pt x="3133" y="674"/>
                    <a:pt x="3933" y="625"/>
                    <a:pt x="4730" y="591"/>
                  </a:cubicBezTo>
                  <a:cubicBezTo>
                    <a:pt x="4747" y="671"/>
                    <a:pt x="4760" y="750"/>
                    <a:pt x="4772" y="829"/>
                  </a:cubicBezTo>
                  <a:cubicBezTo>
                    <a:pt x="4216" y="848"/>
                    <a:pt x="3657" y="868"/>
                    <a:pt x="3098" y="872"/>
                  </a:cubicBezTo>
                  <a:cubicBezTo>
                    <a:pt x="3001" y="873"/>
                    <a:pt x="2905" y="873"/>
                    <a:pt x="2808" y="873"/>
                  </a:cubicBezTo>
                  <a:cubicBezTo>
                    <a:pt x="2396" y="873"/>
                    <a:pt x="1984" y="865"/>
                    <a:pt x="1571" y="846"/>
                  </a:cubicBezTo>
                  <a:cubicBezTo>
                    <a:pt x="1185" y="827"/>
                    <a:pt x="802" y="788"/>
                    <a:pt x="418" y="752"/>
                  </a:cubicBezTo>
                  <a:cubicBezTo>
                    <a:pt x="453" y="690"/>
                    <a:pt x="483" y="626"/>
                    <a:pt x="515" y="559"/>
                  </a:cubicBezTo>
                  <a:close/>
                  <a:moveTo>
                    <a:pt x="3393" y="0"/>
                  </a:moveTo>
                  <a:cubicBezTo>
                    <a:pt x="3386" y="0"/>
                    <a:pt x="3379" y="5"/>
                    <a:pt x="3378" y="13"/>
                  </a:cubicBezTo>
                  <a:lnTo>
                    <a:pt x="1851" y="13"/>
                  </a:lnTo>
                  <a:cubicBezTo>
                    <a:pt x="1834" y="13"/>
                    <a:pt x="1816" y="13"/>
                    <a:pt x="1798" y="13"/>
                  </a:cubicBezTo>
                  <a:cubicBezTo>
                    <a:pt x="1582" y="13"/>
                    <a:pt x="1364" y="7"/>
                    <a:pt x="1146" y="7"/>
                  </a:cubicBezTo>
                  <a:cubicBezTo>
                    <a:pt x="954" y="7"/>
                    <a:pt x="762" y="12"/>
                    <a:pt x="572" y="30"/>
                  </a:cubicBezTo>
                  <a:cubicBezTo>
                    <a:pt x="567" y="24"/>
                    <a:pt x="561" y="20"/>
                    <a:pt x="554" y="20"/>
                  </a:cubicBezTo>
                  <a:cubicBezTo>
                    <a:pt x="549" y="20"/>
                    <a:pt x="545" y="22"/>
                    <a:pt x="540" y="26"/>
                  </a:cubicBezTo>
                  <a:cubicBezTo>
                    <a:pt x="348" y="234"/>
                    <a:pt x="163" y="465"/>
                    <a:pt x="13" y="705"/>
                  </a:cubicBezTo>
                  <a:cubicBezTo>
                    <a:pt x="11" y="709"/>
                    <a:pt x="11" y="713"/>
                    <a:pt x="13" y="718"/>
                  </a:cubicBezTo>
                  <a:cubicBezTo>
                    <a:pt x="1" y="722"/>
                    <a:pt x="1" y="743"/>
                    <a:pt x="16" y="748"/>
                  </a:cubicBezTo>
                  <a:cubicBezTo>
                    <a:pt x="860" y="906"/>
                    <a:pt x="1745" y="927"/>
                    <a:pt x="2610" y="927"/>
                  </a:cubicBezTo>
                  <a:cubicBezTo>
                    <a:pt x="2763" y="927"/>
                    <a:pt x="2915" y="926"/>
                    <a:pt x="3065" y="926"/>
                  </a:cubicBezTo>
                  <a:cubicBezTo>
                    <a:pt x="4100" y="921"/>
                    <a:pt x="5136" y="889"/>
                    <a:pt x="6169" y="838"/>
                  </a:cubicBezTo>
                  <a:cubicBezTo>
                    <a:pt x="6199" y="836"/>
                    <a:pt x="6201" y="797"/>
                    <a:pt x="6177" y="788"/>
                  </a:cubicBezTo>
                  <a:cubicBezTo>
                    <a:pt x="6094" y="568"/>
                    <a:pt x="5972" y="369"/>
                    <a:pt x="5824" y="187"/>
                  </a:cubicBezTo>
                  <a:cubicBezTo>
                    <a:pt x="5835" y="174"/>
                    <a:pt x="5830" y="152"/>
                    <a:pt x="5811" y="152"/>
                  </a:cubicBezTo>
                  <a:cubicBezTo>
                    <a:pt x="5807" y="152"/>
                    <a:pt x="5803" y="152"/>
                    <a:pt x="5796" y="154"/>
                  </a:cubicBezTo>
                  <a:cubicBezTo>
                    <a:pt x="5762" y="112"/>
                    <a:pt x="5725" y="69"/>
                    <a:pt x="5687" y="28"/>
                  </a:cubicBezTo>
                  <a:cubicBezTo>
                    <a:pt x="5683" y="24"/>
                    <a:pt x="5678" y="22"/>
                    <a:pt x="5672" y="22"/>
                  </a:cubicBezTo>
                  <a:cubicBezTo>
                    <a:pt x="5669" y="22"/>
                    <a:pt x="5666" y="22"/>
                    <a:pt x="5663" y="24"/>
                  </a:cubicBezTo>
                  <a:lnTo>
                    <a:pt x="5659" y="24"/>
                  </a:lnTo>
                  <a:cubicBezTo>
                    <a:pt x="5400" y="22"/>
                    <a:pt x="5141" y="20"/>
                    <a:pt x="4882" y="17"/>
                  </a:cubicBezTo>
                  <a:cubicBezTo>
                    <a:pt x="4880" y="10"/>
                    <a:pt x="4874" y="7"/>
                    <a:pt x="4867" y="7"/>
                  </a:cubicBezTo>
                  <a:cubicBezTo>
                    <a:pt x="4861" y="7"/>
                    <a:pt x="4854" y="11"/>
                    <a:pt x="4852" y="17"/>
                  </a:cubicBezTo>
                  <a:cubicBezTo>
                    <a:pt x="4370" y="15"/>
                    <a:pt x="3890" y="13"/>
                    <a:pt x="3408" y="13"/>
                  </a:cubicBezTo>
                  <a:cubicBezTo>
                    <a:pt x="3407" y="5"/>
                    <a:pt x="3400" y="0"/>
                    <a:pt x="33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2184;p26">
              <a:extLst>
                <a:ext uri="{FF2B5EF4-FFF2-40B4-BE49-F238E27FC236}">
                  <a16:creationId xmlns:a16="http://schemas.microsoft.com/office/drawing/2014/main" id="{2924589D-B51C-EB92-A7BA-1ED9C5F8B6C6}"/>
                </a:ext>
              </a:extLst>
            </p:cNvPr>
            <p:cNvSpPr/>
            <p:nvPr/>
          </p:nvSpPr>
          <p:spPr>
            <a:xfrm>
              <a:off x="5847612" y="2099307"/>
              <a:ext cx="1145213" cy="1583218"/>
            </a:xfrm>
            <a:custGeom>
              <a:avLst/>
              <a:gdLst/>
              <a:ahLst/>
              <a:cxnLst/>
              <a:rect l="l" t="t" r="r" b="b"/>
              <a:pathLst>
                <a:path w="4055" h="5606" extrusionOk="0">
                  <a:moveTo>
                    <a:pt x="1714" y="45"/>
                  </a:moveTo>
                  <a:lnTo>
                    <a:pt x="1714" y="45"/>
                  </a:lnTo>
                  <a:cubicBezTo>
                    <a:pt x="1701" y="67"/>
                    <a:pt x="1688" y="88"/>
                    <a:pt x="1675" y="112"/>
                  </a:cubicBezTo>
                  <a:cubicBezTo>
                    <a:pt x="1669" y="124"/>
                    <a:pt x="1676" y="142"/>
                    <a:pt x="1690" y="142"/>
                  </a:cubicBezTo>
                  <a:cubicBezTo>
                    <a:pt x="1691" y="142"/>
                    <a:pt x="1691" y="142"/>
                    <a:pt x="1692" y="142"/>
                  </a:cubicBezTo>
                  <a:cubicBezTo>
                    <a:pt x="1780" y="132"/>
                    <a:pt x="1867" y="128"/>
                    <a:pt x="1954" y="128"/>
                  </a:cubicBezTo>
                  <a:cubicBezTo>
                    <a:pt x="2183" y="128"/>
                    <a:pt x="2410" y="161"/>
                    <a:pt x="2630" y="227"/>
                  </a:cubicBezTo>
                  <a:cubicBezTo>
                    <a:pt x="2602" y="236"/>
                    <a:pt x="2575" y="247"/>
                    <a:pt x="2547" y="257"/>
                  </a:cubicBezTo>
                  <a:cubicBezTo>
                    <a:pt x="2527" y="264"/>
                    <a:pt x="2525" y="290"/>
                    <a:pt x="2547" y="296"/>
                  </a:cubicBezTo>
                  <a:cubicBezTo>
                    <a:pt x="2844" y="395"/>
                    <a:pt x="3104" y="577"/>
                    <a:pt x="3298" y="823"/>
                  </a:cubicBezTo>
                  <a:cubicBezTo>
                    <a:pt x="3273" y="814"/>
                    <a:pt x="3247" y="804"/>
                    <a:pt x="3219" y="795"/>
                  </a:cubicBezTo>
                  <a:cubicBezTo>
                    <a:pt x="3217" y="794"/>
                    <a:pt x="3215" y="794"/>
                    <a:pt x="3214" y="794"/>
                  </a:cubicBezTo>
                  <a:cubicBezTo>
                    <a:pt x="3200" y="794"/>
                    <a:pt x="3188" y="812"/>
                    <a:pt x="3198" y="825"/>
                  </a:cubicBezTo>
                  <a:cubicBezTo>
                    <a:pt x="3309" y="992"/>
                    <a:pt x="3376" y="1176"/>
                    <a:pt x="3397" y="1375"/>
                  </a:cubicBezTo>
                  <a:cubicBezTo>
                    <a:pt x="3373" y="1358"/>
                    <a:pt x="3350" y="1341"/>
                    <a:pt x="3324" y="1322"/>
                  </a:cubicBezTo>
                  <a:cubicBezTo>
                    <a:pt x="3321" y="1320"/>
                    <a:pt x="3318" y="1319"/>
                    <a:pt x="3315" y="1319"/>
                  </a:cubicBezTo>
                  <a:cubicBezTo>
                    <a:pt x="3303" y="1319"/>
                    <a:pt x="3293" y="1333"/>
                    <a:pt x="3296" y="1345"/>
                  </a:cubicBezTo>
                  <a:cubicBezTo>
                    <a:pt x="3320" y="1453"/>
                    <a:pt x="3343" y="1562"/>
                    <a:pt x="3369" y="1671"/>
                  </a:cubicBezTo>
                  <a:cubicBezTo>
                    <a:pt x="3324" y="1671"/>
                    <a:pt x="3277" y="1680"/>
                    <a:pt x="3238" y="1680"/>
                  </a:cubicBezTo>
                  <a:cubicBezTo>
                    <a:pt x="3238" y="1660"/>
                    <a:pt x="3238" y="1641"/>
                    <a:pt x="3238" y="1624"/>
                  </a:cubicBezTo>
                  <a:cubicBezTo>
                    <a:pt x="3241" y="1617"/>
                    <a:pt x="3241" y="1611"/>
                    <a:pt x="3238" y="1605"/>
                  </a:cubicBezTo>
                  <a:cubicBezTo>
                    <a:pt x="3238" y="1598"/>
                    <a:pt x="3238" y="1592"/>
                    <a:pt x="3238" y="1585"/>
                  </a:cubicBezTo>
                  <a:cubicBezTo>
                    <a:pt x="3237" y="1571"/>
                    <a:pt x="3226" y="1564"/>
                    <a:pt x="3215" y="1564"/>
                  </a:cubicBezTo>
                  <a:cubicBezTo>
                    <a:pt x="3205" y="1564"/>
                    <a:pt x="3195" y="1571"/>
                    <a:pt x="3196" y="1585"/>
                  </a:cubicBezTo>
                  <a:lnTo>
                    <a:pt x="3196" y="1594"/>
                  </a:lnTo>
                  <a:cubicBezTo>
                    <a:pt x="3108" y="1609"/>
                    <a:pt x="3020" y="1617"/>
                    <a:pt x="2933" y="1617"/>
                  </a:cubicBezTo>
                  <a:cubicBezTo>
                    <a:pt x="2779" y="1617"/>
                    <a:pt x="2626" y="1593"/>
                    <a:pt x="2476" y="1547"/>
                  </a:cubicBezTo>
                  <a:cubicBezTo>
                    <a:pt x="2474" y="1546"/>
                    <a:pt x="2472" y="1546"/>
                    <a:pt x="2470" y="1546"/>
                  </a:cubicBezTo>
                  <a:cubicBezTo>
                    <a:pt x="2454" y="1546"/>
                    <a:pt x="2443" y="1570"/>
                    <a:pt x="2457" y="1583"/>
                  </a:cubicBezTo>
                  <a:lnTo>
                    <a:pt x="2583" y="1710"/>
                  </a:lnTo>
                  <a:cubicBezTo>
                    <a:pt x="2283" y="1675"/>
                    <a:pt x="1994" y="1600"/>
                    <a:pt x="1714" y="1487"/>
                  </a:cubicBezTo>
                  <a:cubicBezTo>
                    <a:pt x="1712" y="1486"/>
                    <a:pt x="1710" y="1486"/>
                    <a:pt x="1708" y="1486"/>
                  </a:cubicBezTo>
                  <a:cubicBezTo>
                    <a:pt x="1693" y="1486"/>
                    <a:pt x="1681" y="1506"/>
                    <a:pt x="1690" y="1519"/>
                  </a:cubicBezTo>
                  <a:cubicBezTo>
                    <a:pt x="1711" y="1553"/>
                    <a:pt x="1733" y="1585"/>
                    <a:pt x="1756" y="1620"/>
                  </a:cubicBezTo>
                  <a:cubicBezTo>
                    <a:pt x="1491" y="1547"/>
                    <a:pt x="1262" y="1393"/>
                    <a:pt x="1095" y="1172"/>
                  </a:cubicBezTo>
                  <a:cubicBezTo>
                    <a:pt x="1091" y="1167"/>
                    <a:pt x="1083" y="1162"/>
                    <a:pt x="1076" y="1162"/>
                  </a:cubicBezTo>
                  <a:cubicBezTo>
                    <a:pt x="1072" y="1162"/>
                    <a:pt x="1068" y="1164"/>
                    <a:pt x="1065" y="1168"/>
                  </a:cubicBezTo>
                  <a:cubicBezTo>
                    <a:pt x="964" y="1296"/>
                    <a:pt x="835" y="1388"/>
                    <a:pt x="686" y="1448"/>
                  </a:cubicBezTo>
                  <a:cubicBezTo>
                    <a:pt x="684" y="1442"/>
                    <a:pt x="678" y="1438"/>
                    <a:pt x="672" y="1438"/>
                  </a:cubicBezTo>
                  <a:cubicBezTo>
                    <a:pt x="666" y="1438"/>
                    <a:pt x="660" y="1441"/>
                    <a:pt x="658" y="1448"/>
                  </a:cubicBezTo>
                  <a:cubicBezTo>
                    <a:pt x="630" y="1577"/>
                    <a:pt x="606" y="1716"/>
                    <a:pt x="591" y="1862"/>
                  </a:cubicBezTo>
                  <a:cubicBezTo>
                    <a:pt x="583" y="1861"/>
                    <a:pt x="574" y="1860"/>
                    <a:pt x="566" y="1860"/>
                  </a:cubicBezTo>
                  <a:cubicBezTo>
                    <a:pt x="531" y="1860"/>
                    <a:pt x="498" y="1867"/>
                    <a:pt x="467" y="1881"/>
                  </a:cubicBezTo>
                  <a:cubicBezTo>
                    <a:pt x="441" y="1750"/>
                    <a:pt x="435" y="1622"/>
                    <a:pt x="461" y="1489"/>
                  </a:cubicBezTo>
                  <a:cubicBezTo>
                    <a:pt x="462" y="1477"/>
                    <a:pt x="453" y="1466"/>
                    <a:pt x="442" y="1466"/>
                  </a:cubicBezTo>
                  <a:cubicBezTo>
                    <a:pt x="438" y="1466"/>
                    <a:pt x="433" y="1467"/>
                    <a:pt x="429" y="1472"/>
                  </a:cubicBezTo>
                  <a:cubicBezTo>
                    <a:pt x="409" y="1493"/>
                    <a:pt x="388" y="1510"/>
                    <a:pt x="364" y="1527"/>
                  </a:cubicBezTo>
                  <a:cubicBezTo>
                    <a:pt x="298" y="1294"/>
                    <a:pt x="345" y="1048"/>
                    <a:pt x="497" y="855"/>
                  </a:cubicBezTo>
                  <a:cubicBezTo>
                    <a:pt x="507" y="842"/>
                    <a:pt x="501" y="820"/>
                    <a:pt x="484" y="820"/>
                  </a:cubicBezTo>
                  <a:cubicBezTo>
                    <a:pt x="482" y="820"/>
                    <a:pt x="480" y="820"/>
                    <a:pt x="478" y="821"/>
                  </a:cubicBezTo>
                  <a:cubicBezTo>
                    <a:pt x="467" y="827"/>
                    <a:pt x="456" y="830"/>
                    <a:pt x="446" y="830"/>
                  </a:cubicBezTo>
                  <a:cubicBezTo>
                    <a:pt x="422" y="830"/>
                    <a:pt x="401" y="814"/>
                    <a:pt x="381" y="782"/>
                  </a:cubicBezTo>
                  <a:cubicBezTo>
                    <a:pt x="392" y="752"/>
                    <a:pt x="405" y="722"/>
                    <a:pt x="422" y="694"/>
                  </a:cubicBezTo>
                  <a:cubicBezTo>
                    <a:pt x="448" y="652"/>
                    <a:pt x="480" y="611"/>
                    <a:pt x="518" y="579"/>
                  </a:cubicBezTo>
                  <a:cubicBezTo>
                    <a:pt x="600" y="504"/>
                    <a:pt x="694" y="469"/>
                    <a:pt x="801" y="444"/>
                  </a:cubicBezTo>
                  <a:cubicBezTo>
                    <a:pt x="803" y="444"/>
                    <a:pt x="808" y="442"/>
                    <a:pt x="808" y="439"/>
                  </a:cubicBezTo>
                  <a:cubicBezTo>
                    <a:pt x="814" y="437"/>
                    <a:pt x="818" y="433"/>
                    <a:pt x="814" y="427"/>
                  </a:cubicBezTo>
                  <a:cubicBezTo>
                    <a:pt x="814" y="424"/>
                    <a:pt x="812" y="424"/>
                    <a:pt x="812" y="422"/>
                  </a:cubicBezTo>
                  <a:cubicBezTo>
                    <a:pt x="812" y="420"/>
                    <a:pt x="810" y="418"/>
                    <a:pt x="810" y="418"/>
                  </a:cubicBezTo>
                  <a:cubicBezTo>
                    <a:pt x="795" y="384"/>
                    <a:pt x="773" y="354"/>
                    <a:pt x="750" y="328"/>
                  </a:cubicBezTo>
                  <a:lnTo>
                    <a:pt x="750" y="328"/>
                  </a:lnTo>
                  <a:cubicBezTo>
                    <a:pt x="788" y="332"/>
                    <a:pt x="823" y="345"/>
                    <a:pt x="857" y="365"/>
                  </a:cubicBezTo>
                  <a:cubicBezTo>
                    <a:pt x="860" y="366"/>
                    <a:pt x="863" y="367"/>
                    <a:pt x="866" y="367"/>
                  </a:cubicBezTo>
                  <a:cubicBezTo>
                    <a:pt x="876" y="367"/>
                    <a:pt x="885" y="359"/>
                    <a:pt x="885" y="347"/>
                  </a:cubicBezTo>
                  <a:cubicBezTo>
                    <a:pt x="887" y="257"/>
                    <a:pt x="919" y="176"/>
                    <a:pt x="977" y="110"/>
                  </a:cubicBezTo>
                  <a:cubicBezTo>
                    <a:pt x="977" y="161"/>
                    <a:pt x="981" y="210"/>
                    <a:pt x="990" y="262"/>
                  </a:cubicBezTo>
                  <a:cubicBezTo>
                    <a:pt x="991" y="271"/>
                    <a:pt x="999" y="275"/>
                    <a:pt x="1007" y="275"/>
                  </a:cubicBezTo>
                  <a:cubicBezTo>
                    <a:pt x="1014" y="275"/>
                    <a:pt x="1022" y="272"/>
                    <a:pt x="1026" y="266"/>
                  </a:cubicBezTo>
                  <a:cubicBezTo>
                    <a:pt x="1029" y="269"/>
                    <a:pt x="1031" y="270"/>
                    <a:pt x="1034" y="270"/>
                  </a:cubicBezTo>
                  <a:cubicBezTo>
                    <a:pt x="1036" y="270"/>
                    <a:pt x="1038" y="269"/>
                    <a:pt x="1041" y="268"/>
                  </a:cubicBezTo>
                  <a:cubicBezTo>
                    <a:pt x="1247" y="144"/>
                    <a:pt x="1474" y="67"/>
                    <a:pt x="1714" y="45"/>
                  </a:cubicBezTo>
                  <a:close/>
                  <a:moveTo>
                    <a:pt x="589" y="1889"/>
                  </a:moveTo>
                  <a:lnTo>
                    <a:pt x="589" y="1889"/>
                  </a:lnTo>
                  <a:cubicBezTo>
                    <a:pt x="587" y="1902"/>
                    <a:pt x="587" y="1917"/>
                    <a:pt x="585" y="1932"/>
                  </a:cubicBezTo>
                  <a:cubicBezTo>
                    <a:pt x="574" y="1930"/>
                    <a:pt x="563" y="1929"/>
                    <a:pt x="553" y="1929"/>
                  </a:cubicBezTo>
                  <a:cubicBezTo>
                    <a:pt x="399" y="1929"/>
                    <a:pt x="341" y="2144"/>
                    <a:pt x="471" y="2236"/>
                  </a:cubicBezTo>
                  <a:cubicBezTo>
                    <a:pt x="473" y="2237"/>
                    <a:pt x="474" y="2237"/>
                    <a:pt x="475" y="2237"/>
                  </a:cubicBezTo>
                  <a:cubicBezTo>
                    <a:pt x="482" y="2237"/>
                    <a:pt x="489" y="2227"/>
                    <a:pt x="482" y="2219"/>
                  </a:cubicBezTo>
                  <a:cubicBezTo>
                    <a:pt x="435" y="2179"/>
                    <a:pt x="409" y="2112"/>
                    <a:pt x="433" y="2050"/>
                  </a:cubicBezTo>
                  <a:cubicBezTo>
                    <a:pt x="437" y="2037"/>
                    <a:pt x="446" y="2027"/>
                    <a:pt x="452" y="2016"/>
                  </a:cubicBezTo>
                  <a:cubicBezTo>
                    <a:pt x="488" y="2037"/>
                    <a:pt x="510" y="2069"/>
                    <a:pt x="523" y="2112"/>
                  </a:cubicBezTo>
                  <a:cubicBezTo>
                    <a:pt x="525" y="2117"/>
                    <a:pt x="530" y="2119"/>
                    <a:pt x="534" y="2119"/>
                  </a:cubicBezTo>
                  <a:cubicBezTo>
                    <a:pt x="540" y="2119"/>
                    <a:pt x="545" y="2116"/>
                    <a:pt x="544" y="2110"/>
                  </a:cubicBezTo>
                  <a:cubicBezTo>
                    <a:pt x="540" y="2063"/>
                    <a:pt x="506" y="2022"/>
                    <a:pt x="463" y="2003"/>
                  </a:cubicBezTo>
                  <a:cubicBezTo>
                    <a:pt x="495" y="1971"/>
                    <a:pt x="538" y="1958"/>
                    <a:pt x="583" y="1954"/>
                  </a:cubicBezTo>
                  <a:lnTo>
                    <a:pt x="583" y="1954"/>
                  </a:lnTo>
                  <a:cubicBezTo>
                    <a:pt x="574" y="2084"/>
                    <a:pt x="572" y="2217"/>
                    <a:pt x="583" y="2348"/>
                  </a:cubicBezTo>
                  <a:cubicBezTo>
                    <a:pt x="461" y="2333"/>
                    <a:pt x="343" y="2247"/>
                    <a:pt x="349" y="2108"/>
                  </a:cubicBezTo>
                  <a:cubicBezTo>
                    <a:pt x="354" y="1979"/>
                    <a:pt x="471" y="1902"/>
                    <a:pt x="589" y="1889"/>
                  </a:cubicBezTo>
                  <a:close/>
                  <a:moveTo>
                    <a:pt x="3241" y="1707"/>
                  </a:moveTo>
                  <a:lnTo>
                    <a:pt x="3241" y="1707"/>
                  </a:lnTo>
                  <a:cubicBezTo>
                    <a:pt x="3264" y="1710"/>
                    <a:pt x="3290" y="1707"/>
                    <a:pt x="3313" y="1712"/>
                  </a:cubicBezTo>
                  <a:cubicBezTo>
                    <a:pt x="3322" y="1709"/>
                    <a:pt x="3331" y="1708"/>
                    <a:pt x="3339" y="1708"/>
                  </a:cubicBezTo>
                  <a:cubicBezTo>
                    <a:pt x="3364" y="1708"/>
                    <a:pt x="3385" y="1721"/>
                    <a:pt x="3401" y="1748"/>
                  </a:cubicBezTo>
                  <a:cubicBezTo>
                    <a:pt x="3442" y="1763"/>
                    <a:pt x="3457" y="1791"/>
                    <a:pt x="3446" y="1829"/>
                  </a:cubicBezTo>
                  <a:cubicBezTo>
                    <a:pt x="3461" y="1915"/>
                    <a:pt x="3448" y="2009"/>
                    <a:pt x="3450" y="2095"/>
                  </a:cubicBezTo>
                  <a:cubicBezTo>
                    <a:pt x="3450" y="2181"/>
                    <a:pt x="3465" y="2277"/>
                    <a:pt x="3455" y="2361"/>
                  </a:cubicBezTo>
                  <a:cubicBezTo>
                    <a:pt x="3446" y="2421"/>
                    <a:pt x="3438" y="2421"/>
                    <a:pt x="3380" y="2421"/>
                  </a:cubicBezTo>
                  <a:cubicBezTo>
                    <a:pt x="3335" y="2421"/>
                    <a:pt x="3288" y="2423"/>
                    <a:pt x="3243" y="2423"/>
                  </a:cubicBezTo>
                  <a:cubicBezTo>
                    <a:pt x="3236" y="2423"/>
                    <a:pt x="3230" y="2425"/>
                    <a:pt x="3228" y="2429"/>
                  </a:cubicBezTo>
                  <a:cubicBezTo>
                    <a:pt x="3228" y="2410"/>
                    <a:pt x="3230" y="2391"/>
                    <a:pt x="3230" y="2369"/>
                  </a:cubicBezTo>
                  <a:cubicBezTo>
                    <a:pt x="3241" y="2149"/>
                    <a:pt x="3243" y="1928"/>
                    <a:pt x="3241" y="1707"/>
                  </a:cubicBezTo>
                  <a:close/>
                  <a:moveTo>
                    <a:pt x="2028" y="3065"/>
                  </a:moveTo>
                  <a:cubicBezTo>
                    <a:pt x="2039" y="3065"/>
                    <a:pt x="2049" y="3065"/>
                    <a:pt x="2058" y="3067"/>
                  </a:cubicBezTo>
                  <a:cubicBezTo>
                    <a:pt x="2064" y="3066"/>
                    <a:pt x="2069" y="3065"/>
                    <a:pt x="2073" y="3065"/>
                  </a:cubicBezTo>
                  <a:cubicBezTo>
                    <a:pt x="2084" y="3065"/>
                    <a:pt x="2092" y="3071"/>
                    <a:pt x="2097" y="3085"/>
                  </a:cubicBezTo>
                  <a:cubicBezTo>
                    <a:pt x="2095" y="3095"/>
                    <a:pt x="2095" y="3106"/>
                    <a:pt x="2093" y="3117"/>
                  </a:cubicBezTo>
                  <a:cubicBezTo>
                    <a:pt x="2090" y="3138"/>
                    <a:pt x="2093" y="3185"/>
                    <a:pt x="2084" y="3202"/>
                  </a:cubicBezTo>
                  <a:cubicBezTo>
                    <a:pt x="2074" y="3218"/>
                    <a:pt x="2056" y="3222"/>
                    <a:pt x="2038" y="3222"/>
                  </a:cubicBezTo>
                  <a:cubicBezTo>
                    <a:pt x="2020" y="3222"/>
                    <a:pt x="2002" y="3218"/>
                    <a:pt x="1990" y="3217"/>
                  </a:cubicBezTo>
                  <a:cubicBezTo>
                    <a:pt x="1936" y="3215"/>
                    <a:pt x="1883" y="3213"/>
                    <a:pt x="1829" y="3213"/>
                  </a:cubicBezTo>
                  <a:cubicBezTo>
                    <a:pt x="1829" y="3211"/>
                    <a:pt x="1829" y="3209"/>
                    <a:pt x="1829" y="3209"/>
                  </a:cubicBezTo>
                  <a:cubicBezTo>
                    <a:pt x="1816" y="3162"/>
                    <a:pt x="1812" y="3115"/>
                    <a:pt x="1816" y="3067"/>
                  </a:cubicBezTo>
                  <a:lnTo>
                    <a:pt x="1964" y="3067"/>
                  </a:lnTo>
                  <a:cubicBezTo>
                    <a:pt x="1983" y="3067"/>
                    <a:pt x="2006" y="3065"/>
                    <a:pt x="2028" y="3065"/>
                  </a:cubicBezTo>
                  <a:close/>
                  <a:moveTo>
                    <a:pt x="1077" y="1215"/>
                  </a:moveTo>
                  <a:cubicBezTo>
                    <a:pt x="1259" y="1448"/>
                    <a:pt x="1508" y="1609"/>
                    <a:pt x="1797" y="1673"/>
                  </a:cubicBezTo>
                  <a:cubicBezTo>
                    <a:pt x="1799" y="1674"/>
                    <a:pt x="1800" y="1674"/>
                    <a:pt x="1802" y="1674"/>
                  </a:cubicBezTo>
                  <a:cubicBezTo>
                    <a:pt x="1817" y="1674"/>
                    <a:pt x="1830" y="1657"/>
                    <a:pt x="1821" y="1643"/>
                  </a:cubicBezTo>
                  <a:cubicBezTo>
                    <a:pt x="1801" y="1613"/>
                    <a:pt x="1782" y="1581"/>
                    <a:pt x="1761" y="1551"/>
                  </a:cubicBezTo>
                  <a:lnTo>
                    <a:pt x="1761" y="1551"/>
                  </a:lnTo>
                  <a:cubicBezTo>
                    <a:pt x="2046" y="1660"/>
                    <a:pt x="2339" y="1729"/>
                    <a:pt x="2643" y="1759"/>
                  </a:cubicBezTo>
                  <a:cubicBezTo>
                    <a:pt x="2644" y="1759"/>
                    <a:pt x="2644" y="1759"/>
                    <a:pt x="2645" y="1759"/>
                  </a:cubicBezTo>
                  <a:cubicBezTo>
                    <a:pt x="2661" y="1759"/>
                    <a:pt x="2668" y="1735"/>
                    <a:pt x="2658" y="1722"/>
                  </a:cubicBezTo>
                  <a:cubicBezTo>
                    <a:pt x="2619" y="1686"/>
                    <a:pt x="2581" y="1647"/>
                    <a:pt x="2545" y="1611"/>
                  </a:cubicBezTo>
                  <a:lnTo>
                    <a:pt x="2545" y="1611"/>
                  </a:lnTo>
                  <a:cubicBezTo>
                    <a:pt x="2671" y="1644"/>
                    <a:pt x="2799" y="1660"/>
                    <a:pt x="2928" y="1660"/>
                  </a:cubicBezTo>
                  <a:cubicBezTo>
                    <a:pt x="3017" y="1660"/>
                    <a:pt x="3106" y="1652"/>
                    <a:pt x="3196" y="1637"/>
                  </a:cubicBezTo>
                  <a:lnTo>
                    <a:pt x="3196" y="1637"/>
                  </a:lnTo>
                  <a:cubicBezTo>
                    <a:pt x="3200" y="1868"/>
                    <a:pt x="3200" y="2097"/>
                    <a:pt x="3189" y="2326"/>
                  </a:cubicBezTo>
                  <a:cubicBezTo>
                    <a:pt x="3181" y="2556"/>
                    <a:pt x="3157" y="2789"/>
                    <a:pt x="3024" y="2982"/>
                  </a:cubicBezTo>
                  <a:cubicBezTo>
                    <a:pt x="2960" y="3076"/>
                    <a:pt x="2881" y="3151"/>
                    <a:pt x="2791" y="3211"/>
                  </a:cubicBezTo>
                  <a:cubicBezTo>
                    <a:pt x="2747" y="3217"/>
                    <a:pt x="2702" y="3219"/>
                    <a:pt x="2658" y="3219"/>
                  </a:cubicBezTo>
                  <a:cubicBezTo>
                    <a:pt x="2481" y="3219"/>
                    <a:pt x="2300" y="3179"/>
                    <a:pt x="2127" y="3155"/>
                  </a:cubicBezTo>
                  <a:cubicBezTo>
                    <a:pt x="2127" y="3147"/>
                    <a:pt x="2129" y="3136"/>
                    <a:pt x="2129" y="3127"/>
                  </a:cubicBezTo>
                  <a:cubicBezTo>
                    <a:pt x="2135" y="3076"/>
                    <a:pt x="2144" y="3033"/>
                    <a:pt x="2082" y="3029"/>
                  </a:cubicBezTo>
                  <a:cubicBezTo>
                    <a:pt x="2051" y="3026"/>
                    <a:pt x="2020" y="3025"/>
                    <a:pt x="1988" y="3025"/>
                  </a:cubicBezTo>
                  <a:cubicBezTo>
                    <a:pt x="1925" y="3025"/>
                    <a:pt x="1860" y="3029"/>
                    <a:pt x="1797" y="3029"/>
                  </a:cubicBezTo>
                  <a:cubicBezTo>
                    <a:pt x="1786" y="3029"/>
                    <a:pt x="1778" y="3037"/>
                    <a:pt x="1778" y="3048"/>
                  </a:cubicBezTo>
                  <a:cubicBezTo>
                    <a:pt x="1771" y="3108"/>
                    <a:pt x="1776" y="3162"/>
                    <a:pt x="1791" y="3217"/>
                  </a:cubicBezTo>
                  <a:cubicBezTo>
                    <a:pt x="1793" y="3224"/>
                    <a:pt x="1797" y="3228"/>
                    <a:pt x="1801" y="3230"/>
                  </a:cubicBezTo>
                  <a:cubicBezTo>
                    <a:pt x="1803" y="3230"/>
                    <a:pt x="1803" y="3232"/>
                    <a:pt x="1806" y="3232"/>
                  </a:cubicBezTo>
                  <a:cubicBezTo>
                    <a:pt x="1855" y="3239"/>
                    <a:pt x="1904" y="3243"/>
                    <a:pt x="1953" y="3247"/>
                  </a:cubicBezTo>
                  <a:cubicBezTo>
                    <a:pt x="1981" y="3249"/>
                    <a:pt x="2016" y="3257"/>
                    <a:pt x="2047" y="3257"/>
                  </a:cubicBezTo>
                  <a:cubicBezTo>
                    <a:pt x="2057" y="3257"/>
                    <a:pt x="2067" y="3256"/>
                    <a:pt x="2075" y="3254"/>
                  </a:cubicBezTo>
                  <a:cubicBezTo>
                    <a:pt x="2110" y="3247"/>
                    <a:pt x="2120" y="3215"/>
                    <a:pt x="2125" y="3183"/>
                  </a:cubicBezTo>
                  <a:cubicBezTo>
                    <a:pt x="2283" y="3227"/>
                    <a:pt x="2465" y="3264"/>
                    <a:pt x="2642" y="3264"/>
                  </a:cubicBezTo>
                  <a:cubicBezTo>
                    <a:pt x="2664" y="3264"/>
                    <a:pt x="2686" y="3263"/>
                    <a:pt x="2707" y="3262"/>
                  </a:cubicBezTo>
                  <a:lnTo>
                    <a:pt x="2707" y="3262"/>
                  </a:lnTo>
                  <a:cubicBezTo>
                    <a:pt x="2474" y="3390"/>
                    <a:pt x="2187" y="3430"/>
                    <a:pt x="1918" y="3430"/>
                  </a:cubicBezTo>
                  <a:cubicBezTo>
                    <a:pt x="1877" y="3430"/>
                    <a:pt x="1835" y="3429"/>
                    <a:pt x="1795" y="3427"/>
                  </a:cubicBezTo>
                  <a:cubicBezTo>
                    <a:pt x="1352" y="3412"/>
                    <a:pt x="945" y="3260"/>
                    <a:pt x="745" y="2836"/>
                  </a:cubicBezTo>
                  <a:cubicBezTo>
                    <a:pt x="542" y="2401"/>
                    <a:pt x="632" y="1934"/>
                    <a:pt x="681" y="1480"/>
                  </a:cubicBezTo>
                  <a:cubicBezTo>
                    <a:pt x="842" y="1433"/>
                    <a:pt x="973" y="1343"/>
                    <a:pt x="1077" y="1215"/>
                  </a:cubicBezTo>
                  <a:close/>
                  <a:moveTo>
                    <a:pt x="2534" y="3695"/>
                  </a:moveTo>
                  <a:cubicBezTo>
                    <a:pt x="2570" y="3755"/>
                    <a:pt x="2611" y="3815"/>
                    <a:pt x="2609" y="3888"/>
                  </a:cubicBezTo>
                  <a:cubicBezTo>
                    <a:pt x="2605" y="3967"/>
                    <a:pt x="2557" y="4046"/>
                    <a:pt x="2521" y="4115"/>
                  </a:cubicBezTo>
                  <a:cubicBezTo>
                    <a:pt x="2465" y="4215"/>
                    <a:pt x="2405" y="4312"/>
                    <a:pt x="2335" y="4402"/>
                  </a:cubicBezTo>
                  <a:cubicBezTo>
                    <a:pt x="2270" y="4260"/>
                    <a:pt x="2133" y="4160"/>
                    <a:pt x="1979" y="4136"/>
                  </a:cubicBezTo>
                  <a:cubicBezTo>
                    <a:pt x="2180" y="4012"/>
                    <a:pt x="2362" y="3858"/>
                    <a:pt x="2534" y="3695"/>
                  </a:cubicBezTo>
                  <a:close/>
                  <a:moveTo>
                    <a:pt x="1332" y="3723"/>
                  </a:moveTo>
                  <a:cubicBezTo>
                    <a:pt x="1523" y="3843"/>
                    <a:pt x="1703" y="3975"/>
                    <a:pt x="1859" y="4140"/>
                  </a:cubicBezTo>
                  <a:cubicBezTo>
                    <a:pt x="1688" y="4177"/>
                    <a:pt x="1551" y="4295"/>
                    <a:pt x="1489" y="4462"/>
                  </a:cubicBezTo>
                  <a:cubicBezTo>
                    <a:pt x="1433" y="4357"/>
                    <a:pt x="1382" y="4252"/>
                    <a:pt x="1339" y="4140"/>
                  </a:cubicBezTo>
                  <a:cubicBezTo>
                    <a:pt x="1330" y="4117"/>
                    <a:pt x="1296" y="4035"/>
                    <a:pt x="1272" y="3950"/>
                  </a:cubicBezTo>
                  <a:cubicBezTo>
                    <a:pt x="1274" y="3943"/>
                    <a:pt x="1272" y="3937"/>
                    <a:pt x="1268" y="3933"/>
                  </a:cubicBezTo>
                  <a:cubicBezTo>
                    <a:pt x="1242" y="3832"/>
                    <a:pt x="1238" y="3736"/>
                    <a:pt x="1317" y="3736"/>
                  </a:cubicBezTo>
                  <a:cubicBezTo>
                    <a:pt x="1326" y="3736"/>
                    <a:pt x="1330" y="3729"/>
                    <a:pt x="1332" y="3723"/>
                  </a:cubicBezTo>
                  <a:close/>
                  <a:moveTo>
                    <a:pt x="2519" y="3389"/>
                  </a:moveTo>
                  <a:cubicBezTo>
                    <a:pt x="2519" y="3470"/>
                    <a:pt x="2517" y="3554"/>
                    <a:pt x="2527" y="3635"/>
                  </a:cubicBezTo>
                  <a:cubicBezTo>
                    <a:pt x="2530" y="3637"/>
                    <a:pt x="2530" y="3639"/>
                    <a:pt x="2530" y="3641"/>
                  </a:cubicBezTo>
                  <a:cubicBezTo>
                    <a:pt x="2347" y="3817"/>
                    <a:pt x="2150" y="3971"/>
                    <a:pt x="1949" y="4123"/>
                  </a:cubicBezTo>
                  <a:cubicBezTo>
                    <a:pt x="1948" y="4123"/>
                    <a:pt x="1947" y="4122"/>
                    <a:pt x="1945" y="4122"/>
                  </a:cubicBezTo>
                  <a:cubicBezTo>
                    <a:pt x="1942" y="4122"/>
                    <a:pt x="1938" y="4124"/>
                    <a:pt x="1936" y="4128"/>
                  </a:cubicBezTo>
                  <a:cubicBezTo>
                    <a:pt x="1936" y="4130"/>
                    <a:pt x="1936" y="4132"/>
                    <a:pt x="1936" y="4134"/>
                  </a:cubicBezTo>
                  <a:cubicBezTo>
                    <a:pt x="1936" y="4134"/>
                    <a:pt x="1935" y="4134"/>
                    <a:pt x="1934" y="4134"/>
                  </a:cubicBezTo>
                  <a:cubicBezTo>
                    <a:pt x="1927" y="4134"/>
                    <a:pt x="1921" y="4143"/>
                    <a:pt x="1923" y="4151"/>
                  </a:cubicBezTo>
                  <a:cubicBezTo>
                    <a:pt x="1926" y="4153"/>
                    <a:pt x="1928" y="4158"/>
                    <a:pt x="1932" y="4158"/>
                  </a:cubicBezTo>
                  <a:cubicBezTo>
                    <a:pt x="1902" y="4372"/>
                    <a:pt x="1932" y="4609"/>
                    <a:pt x="1945" y="4824"/>
                  </a:cubicBezTo>
                  <a:cubicBezTo>
                    <a:pt x="1951" y="4948"/>
                    <a:pt x="1960" y="5072"/>
                    <a:pt x="1971" y="5194"/>
                  </a:cubicBezTo>
                  <a:cubicBezTo>
                    <a:pt x="1975" y="5256"/>
                    <a:pt x="1979" y="5318"/>
                    <a:pt x="1986" y="5378"/>
                  </a:cubicBezTo>
                  <a:cubicBezTo>
                    <a:pt x="1990" y="5410"/>
                    <a:pt x="1992" y="5440"/>
                    <a:pt x="1996" y="5470"/>
                  </a:cubicBezTo>
                  <a:cubicBezTo>
                    <a:pt x="1992" y="5488"/>
                    <a:pt x="1992" y="5503"/>
                    <a:pt x="1998" y="5513"/>
                  </a:cubicBezTo>
                  <a:cubicBezTo>
                    <a:pt x="1994" y="5515"/>
                    <a:pt x="1992" y="5518"/>
                    <a:pt x="1990" y="5520"/>
                  </a:cubicBezTo>
                  <a:cubicBezTo>
                    <a:pt x="1988" y="5522"/>
                    <a:pt x="1988" y="5524"/>
                    <a:pt x="1986" y="5526"/>
                  </a:cubicBezTo>
                  <a:cubicBezTo>
                    <a:pt x="1979" y="5537"/>
                    <a:pt x="1983" y="5548"/>
                    <a:pt x="1992" y="5554"/>
                  </a:cubicBezTo>
                  <a:cubicBezTo>
                    <a:pt x="1961" y="5554"/>
                    <a:pt x="1930" y="5554"/>
                    <a:pt x="1900" y="5554"/>
                  </a:cubicBezTo>
                  <a:cubicBezTo>
                    <a:pt x="1528" y="5554"/>
                    <a:pt x="1156" y="5543"/>
                    <a:pt x="784" y="5541"/>
                  </a:cubicBezTo>
                  <a:cubicBezTo>
                    <a:pt x="790" y="5380"/>
                    <a:pt x="803" y="5226"/>
                    <a:pt x="823" y="5068"/>
                  </a:cubicBezTo>
                  <a:cubicBezTo>
                    <a:pt x="824" y="5057"/>
                    <a:pt x="814" y="5051"/>
                    <a:pt x="805" y="5051"/>
                  </a:cubicBezTo>
                  <a:cubicBezTo>
                    <a:pt x="798" y="5051"/>
                    <a:pt x="790" y="5055"/>
                    <a:pt x="788" y="5063"/>
                  </a:cubicBezTo>
                  <a:cubicBezTo>
                    <a:pt x="758" y="5218"/>
                    <a:pt x="748" y="5383"/>
                    <a:pt x="758" y="5541"/>
                  </a:cubicBezTo>
                  <a:cubicBezTo>
                    <a:pt x="679" y="5540"/>
                    <a:pt x="600" y="5540"/>
                    <a:pt x="521" y="5540"/>
                  </a:cubicBezTo>
                  <a:cubicBezTo>
                    <a:pt x="363" y="5540"/>
                    <a:pt x="206" y="5542"/>
                    <a:pt x="47" y="5548"/>
                  </a:cubicBezTo>
                  <a:cubicBezTo>
                    <a:pt x="43" y="5548"/>
                    <a:pt x="39" y="5550"/>
                    <a:pt x="37" y="5554"/>
                  </a:cubicBezTo>
                  <a:cubicBezTo>
                    <a:pt x="37" y="5554"/>
                    <a:pt x="37" y="5554"/>
                    <a:pt x="37" y="5552"/>
                  </a:cubicBezTo>
                  <a:cubicBezTo>
                    <a:pt x="107" y="5192"/>
                    <a:pt x="186" y="4858"/>
                    <a:pt x="407" y="4556"/>
                  </a:cubicBezTo>
                  <a:cubicBezTo>
                    <a:pt x="617" y="4265"/>
                    <a:pt x="900" y="4089"/>
                    <a:pt x="1230" y="3969"/>
                  </a:cubicBezTo>
                  <a:cubicBezTo>
                    <a:pt x="1289" y="4175"/>
                    <a:pt x="1431" y="4432"/>
                    <a:pt x="1469" y="4483"/>
                  </a:cubicBezTo>
                  <a:cubicBezTo>
                    <a:pt x="1473" y="4488"/>
                    <a:pt x="1477" y="4490"/>
                    <a:pt x="1481" y="4490"/>
                  </a:cubicBezTo>
                  <a:cubicBezTo>
                    <a:pt x="1484" y="4490"/>
                    <a:pt x="1488" y="4488"/>
                    <a:pt x="1491" y="4485"/>
                  </a:cubicBezTo>
                  <a:cubicBezTo>
                    <a:pt x="1495" y="4490"/>
                    <a:pt x="1501" y="4493"/>
                    <a:pt x="1507" y="4493"/>
                  </a:cubicBezTo>
                  <a:cubicBezTo>
                    <a:pt x="1515" y="4493"/>
                    <a:pt x="1524" y="4488"/>
                    <a:pt x="1527" y="4479"/>
                  </a:cubicBezTo>
                  <a:cubicBezTo>
                    <a:pt x="1589" y="4312"/>
                    <a:pt x="1729" y="4200"/>
                    <a:pt x="1906" y="4175"/>
                  </a:cubicBezTo>
                  <a:cubicBezTo>
                    <a:pt x="1917" y="4173"/>
                    <a:pt x="1921" y="4162"/>
                    <a:pt x="1919" y="4151"/>
                  </a:cubicBezTo>
                  <a:cubicBezTo>
                    <a:pt x="1919" y="4147"/>
                    <a:pt x="1917" y="4143"/>
                    <a:pt x="1915" y="4140"/>
                  </a:cubicBezTo>
                  <a:cubicBezTo>
                    <a:pt x="1746" y="3960"/>
                    <a:pt x="1553" y="3798"/>
                    <a:pt x="1330" y="3688"/>
                  </a:cubicBezTo>
                  <a:cubicBezTo>
                    <a:pt x="1334" y="3686"/>
                    <a:pt x="1337" y="3682"/>
                    <a:pt x="1337" y="3678"/>
                  </a:cubicBezTo>
                  <a:cubicBezTo>
                    <a:pt x="1345" y="3588"/>
                    <a:pt x="1341" y="3494"/>
                    <a:pt x="1334" y="3404"/>
                  </a:cubicBezTo>
                  <a:lnTo>
                    <a:pt x="1334" y="3404"/>
                  </a:lnTo>
                  <a:cubicBezTo>
                    <a:pt x="1506" y="3456"/>
                    <a:pt x="1692" y="3477"/>
                    <a:pt x="1876" y="3477"/>
                  </a:cubicBezTo>
                  <a:cubicBezTo>
                    <a:pt x="2007" y="3477"/>
                    <a:pt x="2137" y="3466"/>
                    <a:pt x="2260" y="3449"/>
                  </a:cubicBezTo>
                  <a:cubicBezTo>
                    <a:pt x="2345" y="3436"/>
                    <a:pt x="2433" y="3416"/>
                    <a:pt x="2519" y="3389"/>
                  </a:cubicBezTo>
                  <a:close/>
                  <a:moveTo>
                    <a:pt x="1752" y="0"/>
                  </a:moveTo>
                  <a:cubicBezTo>
                    <a:pt x="1491" y="20"/>
                    <a:pt x="1245" y="99"/>
                    <a:pt x="1026" y="245"/>
                  </a:cubicBezTo>
                  <a:cubicBezTo>
                    <a:pt x="1020" y="182"/>
                    <a:pt x="1015" y="123"/>
                    <a:pt x="1015" y="60"/>
                  </a:cubicBezTo>
                  <a:cubicBezTo>
                    <a:pt x="1015" y="48"/>
                    <a:pt x="1005" y="41"/>
                    <a:pt x="994" y="41"/>
                  </a:cubicBezTo>
                  <a:cubicBezTo>
                    <a:pt x="990" y="41"/>
                    <a:pt x="985" y="42"/>
                    <a:pt x="981" y="45"/>
                  </a:cubicBezTo>
                  <a:cubicBezTo>
                    <a:pt x="902" y="118"/>
                    <a:pt x="857" y="212"/>
                    <a:pt x="848" y="320"/>
                  </a:cubicBezTo>
                  <a:cubicBezTo>
                    <a:pt x="803" y="298"/>
                    <a:pt x="754" y="287"/>
                    <a:pt x="703" y="287"/>
                  </a:cubicBezTo>
                  <a:cubicBezTo>
                    <a:pt x="690" y="287"/>
                    <a:pt x="679" y="307"/>
                    <a:pt x="690" y="317"/>
                  </a:cubicBezTo>
                  <a:cubicBezTo>
                    <a:pt x="726" y="345"/>
                    <a:pt x="754" y="377"/>
                    <a:pt x="780" y="412"/>
                  </a:cubicBezTo>
                  <a:cubicBezTo>
                    <a:pt x="613" y="433"/>
                    <a:pt x="461" y="544"/>
                    <a:pt x="381" y="688"/>
                  </a:cubicBezTo>
                  <a:cubicBezTo>
                    <a:pt x="327" y="785"/>
                    <a:pt x="331" y="873"/>
                    <a:pt x="421" y="873"/>
                  </a:cubicBezTo>
                  <a:cubicBezTo>
                    <a:pt x="426" y="873"/>
                    <a:pt x="431" y="873"/>
                    <a:pt x="437" y="872"/>
                  </a:cubicBezTo>
                  <a:lnTo>
                    <a:pt x="437" y="872"/>
                  </a:lnTo>
                  <a:cubicBezTo>
                    <a:pt x="296" y="1076"/>
                    <a:pt x="257" y="1326"/>
                    <a:pt x="334" y="1564"/>
                  </a:cubicBezTo>
                  <a:cubicBezTo>
                    <a:pt x="337" y="1572"/>
                    <a:pt x="345" y="1578"/>
                    <a:pt x="353" y="1578"/>
                  </a:cubicBezTo>
                  <a:cubicBezTo>
                    <a:pt x="356" y="1578"/>
                    <a:pt x="359" y="1577"/>
                    <a:pt x="362" y="1575"/>
                  </a:cubicBezTo>
                  <a:cubicBezTo>
                    <a:pt x="384" y="1562"/>
                    <a:pt x="401" y="1547"/>
                    <a:pt x="418" y="1532"/>
                  </a:cubicBezTo>
                  <a:lnTo>
                    <a:pt x="418" y="1532"/>
                  </a:lnTo>
                  <a:cubicBezTo>
                    <a:pt x="407" y="1654"/>
                    <a:pt x="414" y="1772"/>
                    <a:pt x="450" y="1889"/>
                  </a:cubicBezTo>
                  <a:cubicBezTo>
                    <a:pt x="375" y="1932"/>
                    <a:pt x="317" y="2007"/>
                    <a:pt x="309" y="2095"/>
                  </a:cubicBezTo>
                  <a:cubicBezTo>
                    <a:pt x="294" y="2241"/>
                    <a:pt x="422" y="2387"/>
                    <a:pt x="569" y="2387"/>
                  </a:cubicBezTo>
                  <a:cubicBezTo>
                    <a:pt x="575" y="2387"/>
                    <a:pt x="581" y="2387"/>
                    <a:pt x="587" y="2386"/>
                  </a:cubicBezTo>
                  <a:cubicBezTo>
                    <a:pt x="628" y="2798"/>
                    <a:pt x="795" y="3174"/>
                    <a:pt x="1206" y="3354"/>
                  </a:cubicBezTo>
                  <a:cubicBezTo>
                    <a:pt x="1236" y="3369"/>
                    <a:pt x="1270" y="3380"/>
                    <a:pt x="1302" y="3393"/>
                  </a:cubicBezTo>
                  <a:cubicBezTo>
                    <a:pt x="1296" y="3485"/>
                    <a:pt x="1292" y="3586"/>
                    <a:pt x="1300" y="3678"/>
                  </a:cubicBezTo>
                  <a:cubicBezTo>
                    <a:pt x="1300" y="3678"/>
                    <a:pt x="1300" y="3678"/>
                    <a:pt x="1300" y="3680"/>
                  </a:cubicBezTo>
                  <a:cubicBezTo>
                    <a:pt x="1292" y="3682"/>
                    <a:pt x="1289" y="3695"/>
                    <a:pt x="1298" y="3701"/>
                  </a:cubicBezTo>
                  <a:cubicBezTo>
                    <a:pt x="1300" y="3703"/>
                    <a:pt x="1300" y="3703"/>
                    <a:pt x="1300" y="3703"/>
                  </a:cubicBezTo>
                  <a:cubicBezTo>
                    <a:pt x="1299" y="3703"/>
                    <a:pt x="1298" y="3703"/>
                    <a:pt x="1297" y="3703"/>
                  </a:cubicBezTo>
                  <a:cubicBezTo>
                    <a:pt x="1195" y="3703"/>
                    <a:pt x="1189" y="3805"/>
                    <a:pt x="1221" y="3937"/>
                  </a:cubicBezTo>
                  <a:cubicBezTo>
                    <a:pt x="525" y="4074"/>
                    <a:pt x="26" y="4875"/>
                    <a:pt x="0" y="5548"/>
                  </a:cubicBezTo>
                  <a:cubicBezTo>
                    <a:pt x="0" y="5558"/>
                    <a:pt x="11" y="5565"/>
                    <a:pt x="20" y="5565"/>
                  </a:cubicBezTo>
                  <a:cubicBezTo>
                    <a:pt x="26" y="5565"/>
                    <a:pt x="31" y="5563"/>
                    <a:pt x="34" y="5558"/>
                  </a:cubicBezTo>
                  <a:lnTo>
                    <a:pt x="34" y="5558"/>
                  </a:lnTo>
                  <a:cubicBezTo>
                    <a:pt x="32" y="5565"/>
                    <a:pt x="37" y="5575"/>
                    <a:pt x="47" y="5575"/>
                  </a:cubicBezTo>
                  <a:cubicBezTo>
                    <a:pt x="364" y="5599"/>
                    <a:pt x="683" y="5605"/>
                    <a:pt x="1002" y="5605"/>
                  </a:cubicBezTo>
                  <a:cubicBezTo>
                    <a:pt x="1348" y="5605"/>
                    <a:pt x="1694" y="5598"/>
                    <a:pt x="2037" y="5597"/>
                  </a:cubicBezTo>
                  <a:cubicBezTo>
                    <a:pt x="2701" y="5592"/>
                    <a:pt x="3365" y="5580"/>
                    <a:pt x="4027" y="5558"/>
                  </a:cubicBezTo>
                  <a:cubicBezTo>
                    <a:pt x="4054" y="5558"/>
                    <a:pt x="4054" y="5515"/>
                    <a:pt x="4027" y="5515"/>
                  </a:cubicBezTo>
                  <a:lnTo>
                    <a:pt x="4024" y="5515"/>
                  </a:lnTo>
                  <a:cubicBezTo>
                    <a:pt x="3727" y="5524"/>
                    <a:pt x="3431" y="5533"/>
                    <a:pt x="3136" y="5539"/>
                  </a:cubicBezTo>
                  <a:cubicBezTo>
                    <a:pt x="3161" y="5391"/>
                    <a:pt x="3161" y="5235"/>
                    <a:pt x="3138" y="5087"/>
                  </a:cubicBezTo>
                  <a:cubicBezTo>
                    <a:pt x="3137" y="5078"/>
                    <a:pt x="3130" y="5075"/>
                    <a:pt x="3122" y="5075"/>
                  </a:cubicBezTo>
                  <a:cubicBezTo>
                    <a:pt x="3112" y="5075"/>
                    <a:pt x="3102" y="5081"/>
                    <a:pt x="3104" y="5091"/>
                  </a:cubicBezTo>
                  <a:cubicBezTo>
                    <a:pt x="3119" y="5241"/>
                    <a:pt x="3119" y="5389"/>
                    <a:pt x="3112" y="5539"/>
                  </a:cubicBezTo>
                  <a:cubicBezTo>
                    <a:pt x="2754" y="5545"/>
                    <a:pt x="2395" y="5552"/>
                    <a:pt x="2037" y="5554"/>
                  </a:cubicBezTo>
                  <a:lnTo>
                    <a:pt x="2031" y="5554"/>
                  </a:lnTo>
                  <a:cubicBezTo>
                    <a:pt x="2069" y="5500"/>
                    <a:pt x="2026" y="5370"/>
                    <a:pt x="2022" y="5310"/>
                  </a:cubicBezTo>
                  <a:cubicBezTo>
                    <a:pt x="2009" y="5171"/>
                    <a:pt x="1998" y="5031"/>
                    <a:pt x="1990" y="4894"/>
                  </a:cubicBezTo>
                  <a:cubicBezTo>
                    <a:pt x="1981" y="4764"/>
                    <a:pt x="1975" y="4631"/>
                    <a:pt x="1971" y="4500"/>
                  </a:cubicBezTo>
                  <a:cubicBezTo>
                    <a:pt x="1966" y="4389"/>
                    <a:pt x="1973" y="4273"/>
                    <a:pt x="1958" y="4162"/>
                  </a:cubicBezTo>
                  <a:lnTo>
                    <a:pt x="1958" y="4162"/>
                  </a:lnTo>
                  <a:cubicBezTo>
                    <a:pt x="2112" y="4198"/>
                    <a:pt x="2232" y="4290"/>
                    <a:pt x="2303" y="4434"/>
                  </a:cubicBezTo>
                  <a:cubicBezTo>
                    <a:pt x="2306" y="4441"/>
                    <a:pt x="2312" y="4444"/>
                    <a:pt x="2318" y="4444"/>
                  </a:cubicBezTo>
                  <a:cubicBezTo>
                    <a:pt x="2323" y="4444"/>
                    <a:pt x="2327" y="4443"/>
                    <a:pt x="2330" y="4440"/>
                  </a:cubicBezTo>
                  <a:cubicBezTo>
                    <a:pt x="2333" y="4440"/>
                    <a:pt x="2337" y="4440"/>
                    <a:pt x="2339" y="4436"/>
                  </a:cubicBezTo>
                  <a:cubicBezTo>
                    <a:pt x="2461" y="4322"/>
                    <a:pt x="2555" y="4166"/>
                    <a:pt x="2617" y="4012"/>
                  </a:cubicBezTo>
                  <a:cubicBezTo>
                    <a:pt x="2632" y="3975"/>
                    <a:pt x="2641" y="3939"/>
                    <a:pt x="2645" y="3907"/>
                  </a:cubicBezTo>
                  <a:lnTo>
                    <a:pt x="2647" y="3907"/>
                  </a:lnTo>
                  <a:cubicBezTo>
                    <a:pt x="2827" y="3969"/>
                    <a:pt x="3003" y="4016"/>
                    <a:pt x="3170" y="4113"/>
                  </a:cubicBezTo>
                  <a:cubicBezTo>
                    <a:pt x="3320" y="4200"/>
                    <a:pt x="3457" y="4312"/>
                    <a:pt x="3575" y="4442"/>
                  </a:cubicBezTo>
                  <a:cubicBezTo>
                    <a:pt x="3840" y="4738"/>
                    <a:pt x="3971" y="5102"/>
                    <a:pt x="4003" y="5494"/>
                  </a:cubicBezTo>
                  <a:cubicBezTo>
                    <a:pt x="4005" y="5507"/>
                    <a:pt x="4014" y="5513"/>
                    <a:pt x="4024" y="5513"/>
                  </a:cubicBezTo>
                  <a:cubicBezTo>
                    <a:pt x="4035" y="5513"/>
                    <a:pt x="4044" y="5507"/>
                    <a:pt x="4044" y="5494"/>
                  </a:cubicBezTo>
                  <a:cubicBezTo>
                    <a:pt x="4035" y="5106"/>
                    <a:pt x="3872" y="4717"/>
                    <a:pt x="3618" y="4427"/>
                  </a:cubicBezTo>
                  <a:cubicBezTo>
                    <a:pt x="3382" y="4158"/>
                    <a:pt x="3014" y="3913"/>
                    <a:pt x="2649" y="3881"/>
                  </a:cubicBezTo>
                  <a:lnTo>
                    <a:pt x="2645" y="3881"/>
                  </a:lnTo>
                  <a:cubicBezTo>
                    <a:pt x="2645" y="3806"/>
                    <a:pt x="2615" y="3738"/>
                    <a:pt x="2560" y="3667"/>
                  </a:cubicBezTo>
                  <a:cubicBezTo>
                    <a:pt x="2562" y="3667"/>
                    <a:pt x="2562" y="3665"/>
                    <a:pt x="2564" y="3665"/>
                  </a:cubicBezTo>
                  <a:cubicBezTo>
                    <a:pt x="2572" y="3654"/>
                    <a:pt x="2570" y="3644"/>
                    <a:pt x="2564" y="3637"/>
                  </a:cubicBezTo>
                  <a:cubicBezTo>
                    <a:pt x="2564" y="3635"/>
                    <a:pt x="2566" y="3633"/>
                    <a:pt x="2566" y="3631"/>
                  </a:cubicBezTo>
                  <a:cubicBezTo>
                    <a:pt x="2566" y="3547"/>
                    <a:pt x="2553" y="3464"/>
                    <a:pt x="2542" y="3380"/>
                  </a:cubicBezTo>
                  <a:cubicBezTo>
                    <a:pt x="2542" y="3380"/>
                    <a:pt x="2542" y="3380"/>
                    <a:pt x="2542" y="3378"/>
                  </a:cubicBezTo>
                  <a:cubicBezTo>
                    <a:pt x="2632" y="3346"/>
                    <a:pt x="2720" y="3305"/>
                    <a:pt x="2799" y="3254"/>
                  </a:cubicBezTo>
                  <a:cubicBezTo>
                    <a:pt x="2883" y="3241"/>
                    <a:pt x="2962" y="3219"/>
                    <a:pt x="3037" y="3183"/>
                  </a:cubicBezTo>
                  <a:cubicBezTo>
                    <a:pt x="3316" y="3044"/>
                    <a:pt x="3350" y="2774"/>
                    <a:pt x="3331" y="2491"/>
                  </a:cubicBezTo>
                  <a:cubicBezTo>
                    <a:pt x="3328" y="2478"/>
                    <a:pt x="3320" y="2472"/>
                    <a:pt x="3311" y="2470"/>
                  </a:cubicBezTo>
                  <a:cubicBezTo>
                    <a:pt x="3310" y="2470"/>
                    <a:pt x="3308" y="2469"/>
                    <a:pt x="3307" y="2469"/>
                  </a:cubicBezTo>
                  <a:cubicBezTo>
                    <a:pt x="3295" y="2469"/>
                    <a:pt x="3286" y="2476"/>
                    <a:pt x="3288" y="2491"/>
                  </a:cubicBezTo>
                  <a:cubicBezTo>
                    <a:pt x="3298" y="2635"/>
                    <a:pt x="3309" y="2791"/>
                    <a:pt x="3245" y="2926"/>
                  </a:cubicBezTo>
                  <a:cubicBezTo>
                    <a:pt x="3185" y="3048"/>
                    <a:pt x="3065" y="3134"/>
                    <a:pt x="2936" y="3177"/>
                  </a:cubicBezTo>
                  <a:cubicBezTo>
                    <a:pt x="2919" y="3183"/>
                    <a:pt x="2900" y="3189"/>
                    <a:pt x="2883" y="3194"/>
                  </a:cubicBezTo>
                  <a:cubicBezTo>
                    <a:pt x="2969" y="3125"/>
                    <a:pt x="3041" y="3042"/>
                    <a:pt x="3097" y="2943"/>
                  </a:cubicBezTo>
                  <a:cubicBezTo>
                    <a:pt x="3183" y="2793"/>
                    <a:pt x="3211" y="2624"/>
                    <a:pt x="3226" y="2455"/>
                  </a:cubicBezTo>
                  <a:cubicBezTo>
                    <a:pt x="3228" y="2459"/>
                    <a:pt x="3234" y="2463"/>
                    <a:pt x="3241" y="2463"/>
                  </a:cubicBezTo>
                  <a:cubicBezTo>
                    <a:pt x="3260" y="2463"/>
                    <a:pt x="3283" y="2466"/>
                    <a:pt x="3311" y="2468"/>
                  </a:cubicBezTo>
                  <a:cubicBezTo>
                    <a:pt x="3334" y="2470"/>
                    <a:pt x="3359" y="2472"/>
                    <a:pt x="3383" y="2472"/>
                  </a:cubicBezTo>
                  <a:cubicBezTo>
                    <a:pt x="3426" y="2472"/>
                    <a:pt x="3466" y="2465"/>
                    <a:pt x="3487" y="2442"/>
                  </a:cubicBezTo>
                  <a:cubicBezTo>
                    <a:pt x="3510" y="2416"/>
                    <a:pt x="3495" y="2346"/>
                    <a:pt x="3495" y="2316"/>
                  </a:cubicBezTo>
                  <a:cubicBezTo>
                    <a:pt x="3493" y="2234"/>
                    <a:pt x="3493" y="2153"/>
                    <a:pt x="3491" y="2074"/>
                  </a:cubicBezTo>
                  <a:cubicBezTo>
                    <a:pt x="3491" y="1999"/>
                    <a:pt x="3489" y="1926"/>
                    <a:pt x="3487" y="1851"/>
                  </a:cubicBezTo>
                  <a:cubicBezTo>
                    <a:pt x="3487" y="1817"/>
                    <a:pt x="3495" y="1763"/>
                    <a:pt x="3476" y="1729"/>
                  </a:cubicBezTo>
                  <a:cubicBezTo>
                    <a:pt x="3461" y="1699"/>
                    <a:pt x="3438" y="1684"/>
                    <a:pt x="3410" y="1677"/>
                  </a:cubicBezTo>
                  <a:cubicBezTo>
                    <a:pt x="3410" y="1675"/>
                    <a:pt x="3410" y="1675"/>
                    <a:pt x="3410" y="1675"/>
                  </a:cubicBezTo>
                  <a:cubicBezTo>
                    <a:pt x="3388" y="1579"/>
                    <a:pt x="3367" y="1483"/>
                    <a:pt x="3346" y="1388"/>
                  </a:cubicBezTo>
                  <a:lnTo>
                    <a:pt x="3346" y="1388"/>
                  </a:lnTo>
                  <a:cubicBezTo>
                    <a:pt x="3367" y="1403"/>
                    <a:pt x="3388" y="1418"/>
                    <a:pt x="3410" y="1435"/>
                  </a:cubicBezTo>
                  <a:cubicBezTo>
                    <a:pt x="3413" y="1437"/>
                    <a:pt x="3416" y="1438"/>
                    <a:pt x="3419" y="1438"/>
                  </a:cubicBezTo>
                  <a:cubicBezTo>
                    <a:pt x="3430" y="1438"/>
                    <a:pt x="3442" y="1428"/>
                    <a:pt x="3442" y="1416"/>
                  </a:cubicBezTo>
                  <a:cubicBezTo>
                    <a:pt x="3427" y="1215"/>
                    <a:pt x="3367" y="1024"/>
                    <a:pt x="3262" y="853"/>
                  </a:cubicBezTo>
                  <a:lnTo>
                    <a:pt x="3262" y="853"/>
                  </a:lnTo>
                  <a:lnTo>
                    <a:pt x="3350" y="885"/>
                  </a:lnTo>
                  <a:cubicBezTo>
                    <a:pt x="3352" y="886"/>
                    <a:pt x="3353" y="886"/>
                    <a:pt x="3355" y="886"/>
                  </a:cubicBezTo>
                  <a:cubicBezTo>
                    <a:pt x="3368" y="886"/>
                    <a:pt x="3381" y="866"/>
                    <a:pt x="3373" y="855"/>
                  </a:cubicBezTo>
                  <a:cubicBezTo>
                    <a:pt x="3181" y="587"/>
                    <a:pt x="2919" y="390"/>
                    <a:pt x="2613" y="277"/>
                  </a:cubicBezTo>
                  <a:lnTo>
                    <a:pt x="2701" y="245"/>
                  </a:lnTo>
                  <a:cubicBezTo>
                    <a:pt x="2720" y="238"/>
                    <a:pt x="2720" y="212"/>
                    <a:pt x="2701" y="206"/>
                  </a:cubicBezTo>
                  <a:cubicBezTo>
                    <a:pt x="2458" y="127"/>
                    <a:pt x="2208" y="86"/>
                    <a:pt x="1956" y="86"/>
                  </a:cubicBezTo>
                  <a:cubicBezTo>
                    <a:pt x="1881" y="86"/>
                    <a:pt x="1806" y="89"/>
                    <a:pt x="1731" y="97"/>
                  </a:cubicBezTo>
                  <a:cubicBezTo>
                    <a:pt x="1744" y="75"/>
                    <a:pt x="1756" y="54"/>
                    <a:pt x="1769" y="30"/>
                  </a:cubicBezTo>
                  <a:cubicBezTo>
                    <a:pt x="1776" y="20"/>
                    <a:pt x="1767" y="0"/>
                    <a:pt x="17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2430;p26">
              <a:extLst>
                <a:ext uri="{FF2B5EF4-FFF2-40B4-BE49-F238E27FC236}">
                  <a16:creationId xmlns:a16="http://schemas.microsoft.com/office/drawing/2014/main" id="{97C2361F-ADF2-D413-5FD5-E678AFDAF375}"/>
                </a:ext>
              </a:extLst>
            </p:cNvPr>
            <p:cNvSpPr/>
            <p:nvPr/>
          </p:nvSpPr>
          <p:spPr>
            <a:xfrm>
              <a:off x="7156329" y="3206657"/>
              <a:ext cx="11862" cy="8190"/>
            </a:xfrm>
            <a:custGeom>
              <a:avLst/>
              <a:gdLst/>
              <a:ahLst/>
              <a:cxnLst/>
              <a:rect l="l" t="t" r="r" b="b"/>
              <a:pathLst>
                <a:path w="42" h="29" extrusionOk="0">
                  <a:moveTo>
                    <a:pt x="29" y="29"/>
                  </a:moveTo>
                  <a:cubicBezTo>
                    <a:pt x="42" y="20"/>
                    <a:pt x="35" y="7"/>
                    <a:pt x="20" y="1"/>
                  </a:cubicBezTo>
                  <a:cubicBezTo>
                    <a:pt x="18" y="18"/>
                    <a:pt x="1" y="22"/>
                    <a:pt x="29" y="29"/>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CasellaDiTesto 2">
            <a:extLst>
              <a:ext uri="{FF2B5EF4-FFF2-40B4-BE49-F238E27FC236}">
                <a16:creationId xmlns:a16="http://schemas.microsoft.com/office/drawing/2014/main" id="{6E8E37EB-0A18-F8D2-F035-716513177A2B}"/>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23</a:t>
            </a:r>
          </a:p>
        </p:txBody>
      </p:sp>
    </p:spTree>
    <p:extLst>
      <p:ext uri="{BB962C8B-B14F-4D97-AF65-F5344CB8AC3E}">
        <p14:creationId xmlns:p14="http://schemas.microsoft.com/office/powerpoint/2010/main" val="3687424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a:extLst>
              <a:ext uri="{FF2B5EF4-FFF2-40B4-BE49-F238E27FC236}">
                <a16:creationId xmlns:a16="http://schemas.microsoft.com/office/drawing/2014/main" id="{D01E915A-C9A2-5BEE-124A-5BA9243BED6A}"/>
              </a:ext>
            </a:extLst>
          </p:cNvPr>
          <p:cNvSpPr txBox="1"/>
          <p:nvPr/>
        </p:nvSpPr>
        <p:spPr>
          <a:xfrm>
            <a:off x="94966" y="1101811"/>
            <a:ext cx="6882368" cy="1015663"/>
          </a:xfrm>
          <a:prstGeom prst="rect">
            <a:avLst/>
          </a:prstGeom>
          <a:noFill/>
        </p:spPr>
        <p:txBody>
          <a:bodyPr wrap="square" rtlCol="0">
            <a:spAutoFit/>
          </a:bodyPr>
          <a:lstStyle/>
          <a:p>
            <a:r>
              <a:rPr lang="it-IT" sz="1500" err="1">
                <a:latin typeface="Arial" panose="020B0604020202020204" pitchFamily="34" charset="0"/>
                <a:cs typeface="Arial" panose="020B0604020202020204" pitchFamily="34" charset="0"/>
              </a:rPr>
              <a:t>Sintax</a:t>
            </a:r>
            <a:r>
              <a:rPr lang="it-IT" sz="1500">
                <a:latin typeface="Arial" panose="020B0604020202020204" pitchFamily="34" charset="0"/>
                <a:cs typeface="Arial" panose="020B0604020202020204" pitchFamily="34" charset="0"/>
              </a:rPr>
              <a:t>: </a:t>
            </a:r>
            <a:r>
              <a:rPr lang="it-IT" sz="1500" b="1" err="1">
                <a:latin typeface="Arial" panose="020B0604020202020204" pitchFamily="34" charset="0"/>
                <a:cs typeface="Arial" panose="020B0604020202020204" pitchFamily="34" charset="0"/>
              </a:rPr>
              <a:t>Exp</a:t>
            </a:r>
            <a:r>
              <a:rPr lang="it-IT" sz="1500" b="1">
                <a:latin typeface="Arial" panose="020B0604020202020204" pitchFamily="34" charset="0"/>
                <a:cs typeface="Arial" panose="020B0604020202020204" pitchFamily="34" charset="0"/>
              </a:rPr>
              <a:t>::= </a:t>
            </a:r>
            <a:r>
              <a:rPr lang="it-IT" sz="1500" b="1" u="sng">
                <a:latin typeface="Arial" panose="020B0604020202020204" pitchFamily="34" charset="0"/>
                <a:cs typeface="Arial" panose="020B0604020202020204" pitchFamily="34" charset="0"/>
              </a:rPr>
              <a:t>un0p</a:t>
            </a:r>
            <a:r>
              <a:rPr lang="it-IT" sz="1500" b="1">
                <a:latin typeface="Arial" panose="020B0604020202020204" pitchFamily="34" charset="0"/>
                <a:cs typeface="Arial" panose="020B0604020202020204" pitchFamily="34" charset="0"/>
              </a:rPr>
              <a:t> </a:t>
            </a:r>
            <a:r>
              <a:rPr lang="it-IT" sz="1500" b="1" err="1">
                <a:latin typeface="Arial" panose="020B0604020202020204" pitchFamily="34" charset="0"/>
                <a:cs typeface="Arial" panose="020B0604020202020204" pitchFamily="34" charset="0"/>
              </a:rPr>
              <a:t>expr</a:t>
            </a:r>
            <a:r>
              <a:rPr lang="it-IT" sz="1500" b="1">
                <a:latin typeface="Arial" panose="020B0604020202020204" pitchFamily="34" charset="0"/>
                <a:cs typeface="Arial" panose="020B0604020202020204" pitchFamily="34" charset="0"/>
              </a:rPr>
              <a:t>| </a:t>
            </a:r>
            <a:r>
              <a:rPr lang="it-IT" sz="1500" b="1" err="1">
                <a:latin typeface="Arial" panose="020B0604020202020204" pitchFamily="34" charset="0"/>
                <a:cs typeface="Arial" panose="020B0604020202020204" pitchFamily="34" charset="0"/>
              </a:rPr>
              <a:t>expr</a:t>
            </a:r>
            <a:r>
              <a:rPr lang="it-IT" sz="1500" b="1">
                <a:latin typeface="Arial" panose="020B0604020202020204" pitchFamily="34" charset="0"/>
                <a:cs typeface="Arial" panose="020B0604020202020204" pitchFamily="34" charset="0"/>
              </a:rPr>
              <a:t> </a:t>
            </a:r>
            <a:r>
              <a:rPr lang="it-IT" sz="1500" b="1" u="sng">
                <a:latin typeface="Arial" panose="020B0604020202020204" pitchFamily="34" charset="0"/>
                <a:cs typeface="Arial" panose="020B0604020202020204" pitchFamily="34" charset="0"/>
              </a:rPr>
              <a:t>bin0p</a:t>
            </a:r>
            <a:r>
              <a:rPr lang="it-IT" sz="1500" b="1">
                <a:latin typeface="Arial" panose="020B0604020202020204" pitchFamily="34" charset="0"/>
                <a:cs typeface="Arial" panose="020B0604020202020204" pitchFamily="34" charset="0"/>
              </a:rPr>
              <a:t> </a:t>
            </a:r>
            <a:r>
              <a:rPr lang="it-IT" sz="1500" b="1" err="1">
                <a:latin typeface="Arial" panose="020B0604020202020204" pitchFamily="34" charset="0"/>
                <a:cs typeface="Arial" panose="020B0604020202020204" pitchFamily="34" charset="0"/>
              </a:rPr>
              <a:t>expr</a:t>
            </a:r>
            <a:endParaRPr lang="it-IT" sz="1500" b="1">
              <a:latin typeface="Arial" panose="020B0604020202020204" pitchFamily="34" charset="0"/>
              <a:cs typeface="Arial" panose="020B0604020202020204" pitchFamily="34" charset="0"/>
            </a:endParaRPr>
          </a:p>
          <a:p>
            <a:r>
              <a:rPr lang="it-IT" sz="1500" b="1">
                <a:latin typeface="Arial" panose="020B0604020202020204" pitchFamily="34" charset="0"/>
                <a:cs typeface="Arial" panose="020B0604020202020204" pitchFamily="34" charset="0"/>
              </a:rPr>
              <a:t> </a:t>
            </a:r>
          </a:p>
          <a:p>
            <a:pPr marL="214313" indent="-214313">
              <a:buFont typeface="Wingdings" panose="05000000000000000000" pitchFamily="2" charset="2"/>
              <a:buChar char="v"/>
            </a:pPr>
            <a:r>
              <a:rPr lang="it-IT" sz="1500" b="1">
                <a:solidFill>
                  <a:srgbClr val="FFCC00"/>
                </a:solidFill>
                <a:latin typeface="Arial" panose="020B0604020202020204" pitchFamily="34" charset="0"/>
                <a:cs typeface="Arial" panose="020B0604020202020204" pitchFamily="34" charset="0"/>
              </a:rPr>
              <a:t>Un0p:</a:t>
            </a:r>
            <a:r>
              <a:rPr lang="it-IT" sz="1500" b="1">
                <a:solidFill>
                  <a:srgbClr val="FFCC00"/>
                </a:solidFill>
                <a:latin typeface="Arial" panose="020B0604020202020204" pitchFamily="34" charset="0"/>
                <a:cs typeface="Arial" panose="020B0604020202020204" pitchFamily="34" charset="0"/>
                <a:sym typeface="Wingdings" panose="05000000000000000000" pitchFamily="2" charset="2"/>
              </a:rPr>
              <a:t>:= </a:t>
            </a:r>
            <a:r>
              <a:rPr lang="it-IT" sz="1500" b="1" err="1">
                <a:solidFill>
                  <a:srgbClr val="FFCC00"/>
                </a:solidFill>
                <a:latin typeface="Arial" panose="020B0604020202020204" pitchFamily="34" charset="0"/>
                <a:cs typeface="Arial" panose="020B0604020202020204" pitchFamily="34" charset="0"/>
                <a:sym typeface="Wingdings" panose="05000000000000000000" pitchFamily="2" charset="2"/>
              </a:rPr>
              <a:t>always</a:t>
            </a:r>
            <a:r>
              <a:rPr lang="it-IT" sz="1500" b="1">
                <a:solidFill>
                  <a:srgbClr val="FFCC00"/>
                </a:solidFill>
                <a:latin typeface="Arial" panose="020B0604020202020204" pitchFamily="34" charset="0"/>
                <a:cs typeface="Arial" panose="020B0604020202020204" pitchFamily="34" charset="0"/>
                <a:sym typeface="Wingdings" panose="05000000000000000000" pitchFamily="2" charset="2"/>
              </a:rPr>
              <a:t>| after| </a:t>
            </a:r>
            <a:r>
              <a:rPr lang="it-IT" sz="1500" b="1" err="1">
                <a:solidFill>
                  <a:srgbClr val="FFCC00"/>
                </a:solidFill>
                <a:latin typeface="Arial" panose="020B0604020202020204" pitchFamily="34" charset="0"/>
                <a:cs typeface="Arial" panose="020B0604020202020204" pitchFamily="34" charset="0"/>
                <a:sym typeface="Wingdings" panose="05000000000000000000" pitchFamily="2" charset="2"/>
              </a:rPr>
              <a:t>eventually</a:t>
            </a:r>
            <a:endParaRPr lang="it-IT" sz="1500" b="1">
              <a:solidFill>
                <a:srgbClr val="FFCC00"/>
              </a:solidFill>
              <a:latin typeface="Arial" panose="020B0604020202020204" pitchFamily="34" charset="0"/>
              <a:cs typeface="Arial" panose="020B0604020202020204" pitchFamily="34" charset="0"/>
              <a:sym typeface="Wingdings" panose="05000000000000000000" pitchFamily="2" charset="2"/>
            </a:endParaRPr>
          </a:p>
          <a:p>
            <a:pPr marL="214313" indent="-214313">
              <a:buFont typeface="Wingdings" panose="05000000000000000000" pitchFamily="2" charset="2"/>
              <a:buChar char="v"/>
            </a:pPr>
            <a:r>
              <a:rPr lang="it-IT" sz="1500" b="1">
                <a:latin typeface="Arial" panose="020B0604020202020204" pitchFamily="34" charset="0"/>
                <a:cs typeface="Arial" panose="020B0604020202020204" pitchFamily="34" charset="0"/>
                <a:sym typeface="Wingdings" panose="05000000000000000000" pitchFamily="2" charset="2"/>
              </a:rPr>
              <a:t>Bin0p::= </a:t>
            </a:r>
            <a:r>
              <a:rPr lang="it-IT" sz="1500" b="1" err="1">
                <a:latin typeface="Arial" panose="020B0604020202020204" pitchFamily="34" charset="0"/>
                <a:cs typeface="Arial" panose="020B0604020202020204" pitchFamily="34" charset="0"/>
                <a:sym typeface="Wingdings" panose="05000000000000000000" pitchFamily="2" charset="2"/>
              </a:rPr>
              <a:t>until</a:t>
            </a:r>
            <a:r>
              <a:rPr lang="it-IT" sz="1500" b="1">
                <a:latin typeface="Arial" panose="020B0604020202020204" pitchFamily="34" charset="0"/>
                <a:cs typeface="Arial" panose="020B0604020202020204" pitchFamily="34" charset="0"/>
                <a:sym typeface="Wingdings" panose="05000000000000000000" pitchFamily="2" charset="2"/>
              </a:rPr>
              <a:t>| releases| ;</a:t>
            </a:r>
            <a:endParaRPr lang="it-IT" sz="1500">
              <a:latin typeface="Arial" panose="020B0604020202020204" pitchFamily="34" charset="0"/>
              <a:cs typeface="Arial" panose="020B0604020202020204" pitchFamily="34" charset="0"/>
            </a:endParaRPr>
          </a:p>
        </p:txBody>
      </p:sp>
      <p:sp>
        <p:nvSpPr>
          <p:cNvPr id="8" name="Connettore 7">
            <a:extLst>
              <a:ext uri="{FF2B5EF4-FFF2-40B4-BE49-F238E27FC236}">
                <a16:creationId xmlns:a16="http://schemas.microsoft.com/office/drawing/2014/main" id="{E64A783E-38D7-B5E3-B7FE-55D74339AF33}"/>
              </a:ext>
            </a:extLst>
          </p:cNvPr>
          <p:cNvSpPr/>
          <p:nvPr/>
        </p:nvSpPr>
        <p:spPr>
          <a:xfrm>
            <a:off x="7826450" y="1126031"/>
            <a:ext cx="174272" cy="167156"/>
          </a:xfrm>
          <a:prstGeom prst="flowChartConnector">
            <a:avLst/>
          </a:prstGeom>
          <a:solidFill>
            <a:srgbClr val="729134"/>
          </a:solidFill>
          <a:ln>
            <a:solidFill>
              <a:srgbClr val="729134"/>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it-IT" sz="1050"/>
          </a:p>
        </p:txBody>
      </p:sp>
      <p:sp>
        <p:nvSpPr>
          <p:cNvPr id="9" name="Rettangolo 8">
            <a:extLst>
              <a:ext uri="{FF2B5EF4-FFF2-40B4-BE49-F238E27FC236}">
                <a16:creationId xmlns:a16="http://schemas.microsoft.com/office/drawing/2014/main" id="{0008D1E5-4139-730C-4B71-99E8E6D12C7B}"/>
              </a:ext>
            </a:extLst>
          </p:cNvPr>
          <p:cNvSpPr/>
          <p:nvPr/>
        </p:nvSpPr>
        <p:spPr>
          <a:xfrm>
            <a:off x="425939" y="3097806"/>
            <a:ext cx="1109570" cy="1187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0" name="Rettangolo 9">
            <a:extLst>
              <a:ext uri="{FF2B5EF4-FFF2-40B4-BE49-F238E27FC236}">
                <a16:creationId xmlns:a16="http://schemas.microsoft.com/office/drawing/2014/main" id="{7A8C5B16-AFD4-C892-A33A-142AF91EF286}"/>
              </a:ext>
            </a:extLst>
          </p:cNvPr>
          <p:cNvSpPr/>
          <p:nvPr/>
        </p:nvSpPr>
        <p:spPr>
          <a:xfrm>
            <a:off x="1535509" y="3097806"/>
            <a:ext cx="1109570" cy="1187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1" name="Rettangolo 10">
            <a:extLst>
              <a:ext uri="{FF2B5EF4-FFF2-40B4-BE49-F238E27FC236}">
                <a16:creationId xmlns:a16="http://schemas.microsoft.com/office/drawing/2014/main" id="{6393598C-B887-F30D-1DD8-00721E2F0401}"/>
              </a:ext>
            </a:extLst>
          </p:cNvPr>
          <p:cNvSpPr/>
          <p:nvPr/>
        </p:nvSpPr>
        <p:spPr>
          <a:xfrm>
            <a:off x="2645077" y="3097806"/>
            <a:ext cx="1109570" cy="1187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2" name="Rettangolo 11">
            <a:extLst>
              <a:ext uri="{FF2B5EF4-FFF2-40B4-BE49-F238E27FC236}">
                <a16:creationId xmlns:a16="http://schemas.microsoft.com/office/drawing/2014/main" id="{A141F8D8-C91C-A783-5582-902A1075C7BB}"/>
              </a:ext>
            </a:extLst>
          </p:cNvPr>
          <p:cNvSpPr/>
          <p:nvPr/>
        </p:nvSpPr>
        <p:spPr>
          <a:xfrm>
            <a:off x="3754647" y="3097804"/>
            <a:ext cx="1109570" cy="1187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3" name="Rettangolo 12">
            <a:extLst>
              <a:ext uri="{FF2B5EF4-FFF2-40B4-BE49-F238E27FC236}">
                <a16:creationId xmlns:a16="http://schemas.microsoft.com/office/drawing/2014/main" id="{CDDB3769-B0BB-5887-1977-FF735157217B}"/>
              </a:ext>
            </a:extLst>
          </p:cNvPr>
          <p:cNvSpPr/>
          <p:nvPr/>
        </p:nvSpPr>
        <p:spPr>
          <a:xfrm>
            <a:off x="4864216" y="3097803"/>
            <a:ext cx="1109570" cy="1187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4" name="Rettangolo 13">
            <a:extLst>
              <a:ext uri="{FF2B5EF4-FFF2-40B4-BE49-F238E27FC236}">
                <a16:creationId xmlns:a16="http://schemas.microsoft.com/office/drawing/2014/main" id="{D81C262E-7F07-3E5A-0652-B639BE2013D1}"/>
              </a:ext>
            </a:extLst>
          </p:cNvPr>
          <p:cNvSpPr/>
          <p:nvPr/>
        </p:nvSpPr>
        <p:spPr>
          <a:xfrm>
            <a:off x="5973786" y="3097803"/>
            <a:ext cx="1109570" cy="1187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5" name="Rettangolo 14">
            <a:extLst>
              <a:ext uri="{FF2B5EF4-FFF2-40B4-BE49-F238E27FC236}">
                <a16:creationId xmlns:a16="http://schemas.microsoft.com/office/drawing/2014/main" id="{368BB8D4-93B2-E450-A837-F3A1CE13072C}"/>
              </a:ext>
            </a:extLst>
          </p:cNvPr>
          <p:cNvSpPr/>
          <p:nvPr/>
        </p:nvSpPr>
        <p:spPr>
          <a:xfrm>
            <a:off x="7083355" y="3097803"/>
            <a:ext cx="1109570" cy="118712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1050"/>
          </a:p>
        </p:txBody>
      </p:sp>
      <p:sp>
        <p:nvSpPr>
          <p:cNvPr id="16" name="CasellaDiTesto 15">
            <a:extLst>
              <a:ext uri="{FF2B5EF4-FFF2-40B4-BE49-F238E27FC236}">
                <a16:creationId xmlns:a16="http://schemas.microsoft.com/office/drawing/2014/main" id="{B50FD1A9-B794-2B83-0B63-A37380D629F0}"/>
              </a:ext>
            </a:extLst>
          </p:cNvPr>
          <p:cNvSpPr txBox="1"/>
          <p:nvPr/>
        </p:nvSpPr>
        <p:spPr>
          <a:xfrm>
            <a:off x="4125619" y="3241233"/>
            <a:ext cx="696263" cy="923330"/>
          </a:xfrm>
          <a:prstGeom prst="rect">
            <a:avLst/>
          </a:prstGeom>
          <a:noFill/>
        </p:spPr>
        <p:txBody>
          <a:bodyPr wrap="square" rtlCol="0">
            <a:spAutoFit/>
          </a:bodyPr>
          <a:lstStyle/>
          <a:p>
            <a:r>
              <a:rPr lang="it-IT" sz="5400">
                <a:latin typeface="Arial" panose="020B0604020202020204" pitchFamily="34" charset="0"/>
                <a:cs typeface="Arial" panose="020B0604020202020204" pitchFamily="34" charset="0"/>
              </a:rPr>
              <a:t>i</a:t>
            </a:r>
          </a:p>
        </p:txBody>
      </p:sp>
      <p:sp>
        <p:nvSpPr>
          <p:cNvPr id="18" name="CasellaDiTesto 17">
            <a:extLst>
              <a:ext uri="{FF2B5EF4-FFF2-40B4-BE49-F238E27FC236}">
                <a16:creationId xmlns:a16="http://schemas.microsoft.com/office/drawing/2014/main" id="{0D4E2D6B-4A76-4FBE-39B0-F4001BC8D461}"/>
              </a:ext>
            </a:extLst>
          </p:cNvPr>
          <p:cNvSpPr txBox="1"/>
          <p:nvPr/>
        </p:nvSpPr>
        <p:spPr>
          <a:xfrm>
            <a:off x="4959961" y="3240509"/>
            <a:ext cx="1384796" cy="923330"/>
          </a:xfrm>
          <a:prstGeom prst="rect">
            <a:avLst/>
          </a:prstGeom>
          <a:noFill/>
        </p:spPr>
        <p:txBody>
          <a:bodyPr wrap="square" rtlCol="0">
            <a:spAutoFit/>
          </a:bodyPr>
          <a:lstStyle/>
          <a:p>
            <a:r>
              <a:rPr lang="it-IT" sz="5400">
                <a:latin typeface="Arial" panose="020B0604020202020204" pitchFamily="34" charset="0"/>
                <a:cs typeface="Arial" panose="020B0604020202020204" pitchFamily="34" charset="0"/>
              </a:rPr>
              <a:t>i+1</a:t>
            </a:r>
          </a:p>
        </p:txBody>
      </p:sp>
      <p:sp>
        <p:nvSpPr>
          <p:cNvPr id="19" name="CasellaDiTesto 18">
            <a:extLst>
              <a:ext uri="{FF2B5EF4-FFF2-40B4-BE49-F238E27FC236}">
                <a16:creationId xmlns:a16="http://schemas.microsoft.com/office/drawing/2014/main" id="{B501E311-387E-70DE-85C3-EBFB4208EEF3}"/>
              </a:ext>
            </a:extLst>
          </p:cNvPr>
          <p:cNvSpPr txBox="1"/>
          <p:nvPr/>
        </p:nvSpPr>
        <p:spPr>
          <a:xfrm>
            <a:off x="6000491" y="3240509"/>
            <a:ext cx="1384796" cy="923330"/>
          </a:xfrm>
          <a:prstGeom prst="rect">
            <a:avLst/>
          </a:prstGeom>
          <a:noFill/>
        </p:spPr>
        <p:txBody>
          <a:bodyPr wrap="square" rtlCol="0">
            <a:spAutoFit/>
          </a:bodyPr>
          <a:lstStyle/>
          <a:p>
            <a:r>
              <a:rPr lang="it-IT" sz="5400">
                <a:latin typeface="Arial" panose="020B0604020202020204" pitchFamily="34" charset="0"/>
                <a:cs typeface="Arial" panose="020B0604020202020204" pitchFamily="34" charset="0"/>
              </a:rPr>
              <a:t>i+2</a:t>
            </a:r>
          </a:p>
        </p:txBody>
      </p:sp>
      <p:sp>
        <p:nvSpPr>
          <p:cNvPr id="20" name="CasellaDiTesto 19">
            <a:extLst>
              <a:ext uri="{FF2B5EF4-FFF2-40B4-BE49-F238E27FC236}">
                <a16:creationId xmlns:a16="http://schemas.microsoft.com/office/drawing/2014/main" id="{A2517D76-0365-4491-0A47-7BFC126768CA}"/>
              </a:ext>
            </a:extLst>
          </p:cNvPr>
          <p:cNvSpPr txBox="1"/>
          <p:nvPr/>
        </p:nvSpPr>
        <p:spPr>
          <a:xfrm>
            <a:off x="7082609" y="3257871"/>
            <a:ext cx="1384796" cy="923330"/>
          </a:xfrm>
          <a:prstGeom prst="rect">
            <a:avLst/>
          </a:prstGeom>
          <a:noFill/>
        </p:spPr>
        <p:txBody>
          <a:bodyPr wrap="square" rtlCol="0">
            <a:spAutoFit/>
          </a:bodyPr>
          <a:lstStyle/>
          <a:p>
            <a:r>
              <a:rPr lang="it-IT" sz="5400" err="1">
                <a:latin typeface="Arial" panose="020B0604020202020204" pitchFamily="34" charset="0"/>
                <a:cs typeface="Arial" panose="020B0604020202020204" pitchFamily="34" charset="0"/>
              </a:rPr>
              <a:t>i+N</a:t>
            </a:r>
            <a:endParaRPr lang="it-IT" sz="5400">
              <a:latin typeface="Arial" panose="020B0604020202020204" pitchFamily="34" charset="0"/>
              <a:cs typeface="Arial" panose="020B0604020202020204" pitchFamily="34" charset="0"/>
            </a:endParaRPr>
          </a:p>
        </p:txBody>
      </p:sp>
      <p:sp>
        <p:nvSpPr>
          <p:cNvPr id="22" name="CasellaDiTesto 21">
            <a:extLst>
              <a:ext uri="{FF2B5EF4-FFF2-40B4-BE49-F238E27FC236}">
                <a16:creationId xmlns:a16="http://schemas.microsoft.com/office/drawing/2014/main" id="{2FA379AF-A824-D306-93E4-6B9D28138A3A}"/>
              </a:ext>
            </a:extLst>
          </p:cNvPr>
          <p:cNvSpPr txBox="1"/>
          <p:nvPr/>
        </p:nvSpPr>
        <p:spPr>
          <a:xfrm>
            <a:off x="5180877" y="2525150"/>
            <a:ext cx="2358350" cy="600164"/>
          </a:xfrm>
          <a:prstGeom prst="rect">
            <a:avLst/>
          </a:prstGeom>
          <a:noFill/>
        </p:spPr>
        <p:txBody>
          <a:bodyPr wrap="square">
            <a:spAutoFit/>
          </a:bodyPr>
          <a:lstStyle/>
          <a:p>
            <a:r>
              <a:rPr lang="it-IT" sz="3300">
                <a:latin typeface="Arial" panose="020B0604020202020204" pitchFamily="34" charset="0"/>
                <a:cs typeface="Arial" panose="020B0604020202020204" pitchFamily="34" charset="0"/>
              </a:rPr>
              <a:t>ALWAYS </a:t>
            </a:r>
            <a:r>
              <a:rPr lang="it-IT" sz="3300">
                <a:solidFill>
                  <a:srgbClr val="729134"/>
                </a:solidFill>
                <a:latin typeface="Arial" panose="020B0604020202020204" pitchFamily="34" charset="0"/>
                <a:cs typeface="Arial" panose="020B0604020202020204" pitchFamily="34" charset="0"/>
              </a:rPr>
              <a:t>F</a:t>
            </a:r>
            <a:r>
              <a:rPr lang="it-IT" sz="1350"/>
              <a:t> </a:t>
            </a:r>
            <a:endParaRPr lang="it-IT" sz="1050"/>
          </a:p>
        </p:txBody>
      </p:sp>
      <p:sp>
        <p:nvSpPr>
          <p:cNvPr id="2" name="CasellaDiTesto 22">
            <a:extLst>
              <a:ext uri="{FF2B5EF4-FFF2-40B4-BE49-F238E27FC236}">
                <a16:creationId xmlns:a16="http://schemas.microsoft.com/office/drawing/2014/main" id="{8B27FA8A-5BD0-195D-C090-3F298622429F}"/>
              </a:ext>
            </a:extLst>
          </p:cNvPr>
          <p:cNvSpPr txBox="1"/>
          <p:nvPr/>
        </p:nvSpPr>
        <p:spPr>
          <a:xfrm>
            <a:off x="8000721" y="1071109"/>
            <a:ext cx="1048314" cy="253916"/>
          </a:xfrm>
          <a:prstGeom prst="rect">
            <a:avLst/>
          </a:prstGeom>
          <a:noFill/>
        </p:spPr>
        <p:txBody>
          <a:bodyPr wrap="square" rtlCol="0">
            <a:spAutoFit/>
          </a:bodyPr>
          <a:lstStyle/>
          <a:p>
            <a:r>
              <a:rPr lang="it-IT" sz="1050" b="1">
                <a:solidFill>
                  <a:srgbClr val="729134"/>
                </a:solidFill>
                <a:latin typeface="Arial" panose="020B0604020202020204" pitchFamily="34" charset="0"/>
                <a:cs typeface="Arial" panose="020B0604020202020204" pitchFamily="34" charset="0"/>
              </a:rPr>
              <a:t>F IS TRUE </a:t>
            </a:r>
          </a:p>
        </p:txBody>
      </p:sp>
      <p:sp>
        <p:nvSpPr>
          <p:cNvPr id="7" name="Scroll: Horizontal 6">
            <a:extLst>
              <a:ext uri="{FF2B5EF4-FFF2-40B4-BE49-F238E27FC236}">
                <a16:creationId xmlns:a16="http://schemas.microsoft.com/office/drawing/2014/main" id="{6060EA11-DE93-6393-5BDD-930C68B0F36F}"/>
              </a:ext>
            </a:extLst>
          </p:cNvPr>
          <p:cNvSpPr/>
          <p:nvPr/>
        </p:nvSpPr>
        <p:spPr>
          <a:xfrm>
            <a:off x="220037" y="2082288"/>
            <a:ext cx="3593340" cy="584002"/>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b="1" u="sng">
                <a:solidFill>
                  <a:schemeClr val="tx1"/>
                </a:solidFill>
                <a:latin typeface="Arial" panose="020B0604020202020204" pitchFamily="34" charset="0"/>
                <a:cs typeface="Arial" panose="020B0604020202020204" pitchFamily="34" charset="0"/>
              </a:rPr>
              <a:t>ALWAYS F</a:t>
            </a:r>
            <a:r>
              <a:rPr lang="en-US" sz="1200" b="1">
                <a:solidFill>
                  <a:schemeClr val="tx1"/>
                </a:solidFill>
                <a:latin typeface="Arial" panose="020B0604020202020204" pitchFamily="34" charset="0"/>
                <a:cs typeface="Arial" panose="020B0604020202020204" pitchFamily="34" charset="0"/>
              </a:rPr>
              <a:t> </a:t>
            </a:r>
            <a:r>
              <a:rPr lang="en-US" sz="1200">
                <a:solidFill>
                  <a:schemeClr val="tx1"/>
                </a:solidFill>
                <a:latin typeface="Arial" panose="020B0604020202020204" pitchFamily="34" charset="0"/>
                <a:cs typeface="Arial" panose="020B0604020202020204" pitchFamily="34" charset="0"/>
              </a:rPr>
              <a:t>= </a:t>
            </a:r>
            <a:r>
              <a:rPr lang="en-US" sz="1200">
                <a:solidFill>
                  <a:srgbClr val="00B050"/>
                </a:solidFill>
                <a:latin typeface="Arial" panose="020B0604020202020204" pitchFamily="34" charset="0"/>
                <a:cs typeface="Arial" panose="020B0604020202020204" pitchFamily="34" charset="0"/>
              </a:rPr>
              <a:t>true</a:t>
            </a:r>
            <a:r>
              <a:rPr lang="en-US" sz="1200">
                <a:solidFill>
                  <a:schemeClr val="tx1"/>
                </a:solidFill>
                <a:latin typeface="Arial" panose="020B0604020202020204" pitchFamily="34" charset="0"/>
                <a:cs typeface="Arial" panose="020B0604020202020204" pitchFamily="34" charset="0"/>
              </a:rPr>
              <a:t> in </a:t>
            </a:r>
            <a:r>
              <a:rPr lang="en-US" sz="1200" err="1">
                <a:solidFill>
                  <a:srgbClr val="0033CC"/>
                </a:solidFill>
                <a:latin typeface="Arial" panose="020B0604020202020204" pitchFamily="34" charset="0"/>
                <a:cs typeface="Arial" panose="020B0604020202020204" pitchFamily="34" charset="0"/>
              </a:rPr>
              <a:t>i</a:t>
            </a:r>
            <a:r>
              <a:rPr lang="en-US" sz="1200">
                <a:solidFill>
                  <a:schemeClr val="tx1"/>
                </a:solidFill>
                <a:latin typeface="Arial" panose="020B0604020202020204" pitchFamily="34" charset="0"/>
                <a:cs typeface="Arial" panose="020B0604020202020204" pitchFamily="34" charset="0"/>
              </a:rPr>
              <a:t> </a:t>
            </a:r>
            <a:r>
              <a:rPr lang="en-US" sz="1200" b="1" err="1">
                <a:solidFill>
                  <a:schemeClr val="tx1"/>
                </a:solidFill>
                <a:latin typeface="Arial" panose="020B0604020202020204" pitchFamily="34" charset="0"/>
                <a:cs typeface="Arial" panose="020B0604020202020204" pitchFamily="34" charset="0"/>
              </a:rPr>
              <a:t>iff</a:t>
            </a:r>
            <a:r>
              <a:rPr lang="en-US" sz="1200">
                <a:solidFill>
                  <a:schemeClr val="tx1"/>
                </a:solidFill>
                <a:latin typeface="Arial" panose="020B0604020202020204" pitchFamily="34" charset="0"/>
                <a:cs typeface="Arial" panose="020B0604020202020204" pitchFamily="34" charset="0"/>
              </a:rPr>
              <a:t> F = </a:t>
            </a:r>
            <a:r>
              <a:rPr lang="en-US" sz="1200">
                <a:solidFill>
                  <a:srgbClr val="00B050"/>
                </a:solidFill>
                <a:latin typeface="Arial" panose="020B0604020202020204" pitchFamily="34" charset="0"/>
                <a:cs typeface="Arial" panose="020B0604020202020204" pitchFamily="34" charset="0"/>
              </a:rPr>
              <a:t>true</a:t>
            </a:r>
            <a:r>
              <a:rPr lang="en-US" sz="1200">
                <a:solidFill>
                  <a:schemeClr val="tx1"/>
                </a:solidFill>
                <a:latin typeface="Arial" panose="020B0604020202020204" pitchFamily="34" charset="0"/>
                <a:cs typeface="Arial" panose="020B0604020202020204" pitchFamily="34" charset="0"/>
              </a:rPr>
              <a:t> in </a:t>
            </a:r>
            <a:r>
              <a:rPr lang="en-US" sz="1200">
                <a:solidFill>
                  <a:srgbClr val="0033CC"/>
                </a:solidFill>
                <a:latin typeface="Arial" panose="020B0604020202020204" pitchFamily="34" charset="0"/>
                <a:cs typeface="Arial" panose="020B0604020202020204" pitchFamily="34" charset="0"/>
              </a:rPr>
              <a:t>k&gt;=</a:t>
            </a:r>
            <a:r>
              <a:rPr lang="en-US" sz="1200" err="1">
                <a:solidFill>
                  <a:srgbClr val="0033CC"/>
                </a:solidFill>
                <a:latin typeface="Arial" panose="020B0604020202020204" pitchFamily="34" charset="0"/>
                <a:cs typeface="Arial" panose="020B0604020202020204" pitchFamily="34" charset="0"/>
              </a:rPr>
              <a:t>i</a:t>
            </a:r>
            <a:r>
              <a:rPr lang="en-US" sz="1200">
                <a:solidFill>
                  <a:srgbClr val="0033CC"/>
                </a:solidFill>
                <a:latin typeface="Arial" panose="020B0604020202020204" pitchFamily="34" charset="0"/>
                <a:cs typeface="Arial" panose="020B0604020202020204" pitchFamily="34" charset="0"/>
              </a:rPr>
              <a:t> </a:t>
            </a:r>
          </a:p>
          <a:p>
            <a:pPr algn="ctr"/>
            <a:r>
              <a:rPr lang="en-US" sz="1200" b="1">
                <a:solidFill>
                  <a:schemeClr val="tx1"/>
                </a:solidFill>
                <a:latin typeface="Arial" panose="020B0604020202020204" pitchFamily="34" charset="0"/>
                <a:cs typeface="Arial" panose="020B0604020202020204" pitchFamily="34" charset="0"/>
              </a:rPr>
              <a:t>for each </a:t>
            </a:r>
            <a:r>
              <a:rPr lang="en-US" sz="1200">
                <a:solidFill>
                  <a:schemeClr val="tx1"/>
                </a:solidFill>
                <a:latin typeface="Arial" panose="020B0604020202020204" pitchFamily="34" charset="0"/>
                <a:cs typeface="Arial" panose="020B0604020202020204" pitchFamily="34" charset="0"/>
              </a:rPr>
              <a:t>state </a:t>
            </a:r>
            <a:r>
              <a:rPr lang="en-US" sz="1200">
                <a:solidFill>
                  <a:srgbClr val="0033CC"/>
                </a:solidFill>
                <a:latin typeface="Arial" panose="020B0604020202020204" pitchFamily="34" charset="0"/>
                <a:cs typeface="Arial" panose="020B0604020202020204" pitchFamily="34" charset="0"/>
              </a:rPr>
              <a:t>k</a:t>
            </a:r>
            <a:endParaRPr lang="en-US" sz="1200" b="1">
              <a:solidFill>
                <a:srgbClr val="0033CC"/>
              </a:solidFill>
              <a:latin typeface="Arial" panose="020B0604020202020204" pitchFamily="34" charset="0"/>
              <a:cs typeface="Arial" panose="020B0604020202020204" pitchFamily="34" charset="0"/>
            </a:endParaRPr>
          </a:p>
        </p:txBody>
      </p:sp>
      <p:sp>
        <p:nvSpPr>
          <p:cNvPr id="21" name="Titolo 1">
            <a:extLst>
              <a:ext uri="{FF2B5EF4-FFF2-40B4-BE49-F238E27FC236}">
                <a16:creationId xmlns:a16="http://schemas.microsoft.com/office/drawing/2014/main" id="{AFDD094C-5434-5E4C-4ACE-C1D6A5F74AF5}"/>
              </a:ext>
            </a:extLst>
          </p:cNvPr>
          <p:cNvSpPr>
            <a:spLocks noGrp="1"/>
          </p:cNvSpPr>
          <p:nvPr>
            <p:ph type="title"/>
          </p:nvPr>
        </p:nvSpPr>
        <p:spPr>
          <a:xfrm>
            <a:off x="187710" y="-25568"/>
            <a:ext cx="5576483" cy="869626"/>
          </a:xfrm>
        </p:spPr>
        <p:txBody>
          <a:bodyPr>
            <a:normAutofit/>
          </a:bodyPr>
          <a:lstStyle/>
          <a:p>
            <a:r>
              <a:rPr lang="it-IT" sz="2400" b="1">
                <a:solidFill>
                  <a:schemeClr val="bg1"/>
                </a:solidFill>
              </a:rPr>
              <a:t>TEMPORAL CONNECTIVES</a:t>
            </a:r>
          </a:p>
        </p:txBody>
      </p:sp>
      <p:sp>
        <p:nvSpPr>
          <p:cNvPr id="23" name="TextBox 22">
            <a:extLst>
              <a:ext uri="{FF2B5EF4-FFF2-40B4-BE49-F238E27FC236}">
                <a16:creationId xmlns:a16="http://schemas.microsoft.com/office/drawing/2014/main" id="{86529A70-6B72-B7B2-C34B-2C0B100AAFF2}"/>
              </a:ext>
            </a:extLst>
          </p:cNvPr>
          <p:cNvSpPr txBox="1"/>
          <p:nvPr/>
        </p:nvSpPr>
        <p:spPr>
          <a:xfrm>
            <a:off x="187711" y="401558"/>
            <a:ext cx="4247129" cy="415498"/>
          </a:xfrm>
          <a:prstGeom prst="rect">
            <a:avLst/>
          </a:prstGeom>
          <a:noFill/>
        </p:spPr>
        <p:txBody>
          <a:bodyPr wrap="square" rtlCol="0">
            <a:spAutoFit/>
          </a:bodyPr>
          <a:lstStyle/>
          <a:p>
            <a:r>
              <a:rPr lang="it-IT" sz="2100">
                <a:solidFill>
                  <a:schemeClr val="bg1"/>
                </a:solidFill>
                <a:latin typeface="Arial" panose="020B0604020202020204" pitchFamily="34" charset="0"/>
                <a:cs typeface="Arial" panose="020B0604020202020204" pitchFamily="34" charset="0"/>
              </a:rPr>
              <a:t>Always</a:t>
            </a:r>
            <a:endParaRPr lang="en-US" sz="2100">
              <a:solidFill>
                <a:schemeClr val="bg1"/>
              </a:solidFill>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F6861660-E5D0-7CC1-23F3-B21E19E11423}"/>
              </a:ext>
            </a:extLst>
          </p:cNvPr>
          <p:cNvSpPr txBox="1"/>
          <p:nvPr/>
        </p:nvSpPr>
        <p:spPr>
          <a:xfrm>
            <a:off x="8617838" y="198422"/>
            <a:ext cx="338452" cy="415498"/>
          </a:xfrm>
          <a:prstGeom prst="rect">
            <a:avLst/>
          </a:prstGeom>
          <a:noFill/>
        </p:spPr>
        <p:txBody>
          <a:bodyPr wrap="square" rtlCol="0">
            <a:spAutoFit/>
          </a:bodyPr>
          <a:lstStyle/>
          <a:p>
            <a:r>
              <a:rPr lang="en-US" sz="2100">
                <a:solidFill>
                  <a:schemeClr val="bg1"/>
                </a:solidFill>
                <a:latin typeface="Arial" panose="020B0604020202020204" pitchFamily="34" charset="0"/>
                <a:cs typeface="Arial" panose="020B0604020202020204" pitchFamily="34" charset="0"/>
              </a:rPr>
              <a:t>6</a:t>
            </a:r>
          </a:p>
        </p:txBody>
      </p:sp>
      <p:pic>
        <p:nvPicPr>
          <p:cNvPr id="47" name="Audio 46">
            <a:hlinkClick r:id="" action="ppaction://media"/>
            <a:extLst>
              <a:ext uri="{FF2B5EF4-FFF2-40B4-BE49-F238E27FC236}">
                <a16:creationId xmlns:a16="http://schemas.microsoft.com/office/drawing/2014/main" id="{1632FAFD-97E0-16DD-43DA-1EF209518D9A}"/>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888798481"/>
      </p:ext>
    </p:extLst>
  </p:cSld>
  <p:clrMapOvr>
    <a:masterClrMapping/>
  </p:clrMapOvr>
  <mc:AlternateContent xmlns:mc="http://schemas.openxmlformats.org/markup-compatibility/2006">
    <mc:Choice xmlns:p14="http://schemas.microsoft.com/office/powerpoint/2010/main" Requires="p14">
      <p:transition p14:dur="0" advTm="34603"/>
    </mc:Choice>
    <mc:Fallback>
      <p:transition advTm="34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7"/>
                                        </p:tgtEl>
                                      </p:cBhvr>
                                    </p:cmd>
                                  </p:childTnLst>
                                </p:cTn>
                              </p:par>
                            </p:childTnLst>
                          </p:cTn>
                        </p:par>
                      </p:childTnLst>
                    </p:cTn>
                  </p:par>
                  <p:par>
                    <p:cTn id="7" fill="hold">
                      <p:stCondLst>
                        <p:cond delay="indefinite"/>
                      </p:stCondLst>
                      <p:childTnLst>
                        <p:par>
                          <p:cTn id="8" fill="hold">
                            <p:stCondLst>
                              <p:cond delay="0"/>
                            </p:stCondLst>
                            <p:childTnLst>
                              <p:par>
                                <p:cTn id="9" presetID="19" presetClass="emph" presetSubtype="0" fill="hold" nodeType="clickEffect">
                                  <p:stCondLst>
                                    <p:cond delay="0"/>
                                  </p:stCondLst>
                                  <p:childTnLst>
                                    <p:animClr clrSpc="rgb" dir="cw">
                                      <p:cBhvr override="childStyle">
                                        <p:cTn id="10" dur="500" fill="hold"/>
                                        <p:tgtEl>
                                          <p:spTgt spid="16">
                                            <p:txEl>
                                              <p:pRg st="0" end="0"/>
                                            </p:txEl>
                                          </p:spTgt>
                                        </p:tgtEl>
                                        <p:attrNameLst>
                                          <p:attrName>style.color</p:attrName>
                                        </p:attrNameLst>
                                      </p:cBhvr>
                                      <p:to>
                                        <a:srgbClr val="80A16D"/>
                                      </p:to>
                                    </p:animClr>
                                    <p:animClr clrSpc="rgb" dir="cw">
                                      <p:cBhvr>
                                        <p:cTn id="11" dur="500" fill="hold"/>
                                        <p:tgtEl>
                                          <p:spTgt spid="16">
                                            <p:txEl>
                                              <p:pRg st="0" end="0"/>
                                            </p:txEl>
                                          </p:spTgt>
                                        </p:tgtEl>
                                        <p:attrNameLst>
                                          <p:attrName>fillcolor</p:attrName>
                                        </p:attrNameLst>
                                      </p:cBhvr>
                                      <p:to>
                                        <a:srgbClr val="80A16D"/>
                                      </p:to>
                                    </p:animClr>
                                    <p:set>
                                      <p:cBhvr>
                                        <p:cTn id="12" dur="500" fill="hold"/>
                                        <p:tgtEl>
                                          <p:spTgt spid="16">
                                            <p:txEl>
                                              <p:pRg st="0" end="0"/>
                                            </p:txEl>
                                          </p:spTgt>
                                        </p:tgtEl>
                                        <p:attrNameLst>
                                          <p:attrName>fill.type</p:attrName>
                                        </p:attrNameLst>
                                      </p:cBhvr>
                                      <p:to>
                                        <p:strVal val="solid"/>
                                      </p:to>
                                    </p:set>
                                    <p:set>
                                      <p:cBhvr>
                                        <p:cTn id="13" dur="500" fill="hold"/>
                                        <p:tgtEl>
                                          <p:spTgt spid="16">
                                            <p:txEl>
                                              <p:pRg st="0" end="0"/>
                                            </p:txEl>
                                          </p:spTgt>
                                        </p:tgtEl>
                                        <p:attrNameLst>
                                          <p:attrName>fill.on</p:attrName>
                                        </p:attrNameLst>
                                      </p:cBhvr>
                                      <p:to>
                                        <p:strVal val="true"/>
                                      </p:to>
                                    </p:set>
                                  </p:childTnLst>
                                </p:cTn>
                              </p:par>
                              <p:par>
                                <p:cTn id="14" presetID="19" presetClass="emph" presetSubtype="0" fill="hold" nodeType="withEffect">
                                  <p:stCondLst>
                                    <p:cond delay="0"/>
                                  </p:stCondLst>
                                  <p:childTnLst>
                                    <p:animClr clrSpc="rgb" dir="cw">
                                      <p:cBhvr override="childStyle">
                                        <p:cTn id="15" dur="500" fill="hold"/>
                                        <p:tgtEl>
                                          <p:spTgt spid="18">
                                            <p:txEl>
                                              <p:pRg st="0" end="0"/>
                                            </p:txEl>
                                          </p:spTgt>
                                        </p:tgtEl>
                                        <p:attrNameLst>
                                          <p:attrName>style.color</p:attrName>
                                        </p:attrNameLst>
                                      </p:cBhvr>
                                      <p:to>
                                        <a:srgbClr val="80A16D"/>
                                      </p:to>
                                    </p:animClr>
                                    <p:animClr clrSpc="rgb" dir="cw">
                                      <p:cBhvr>
                                        <p:cTn id="16" dur="500" fill="hold"/>
                                        <p:tgtEl>
                                          <p:spTgt spid="18">
                                            <p:txEl>
                                              <p:pRg st="0" end="0"/>
                                            </p:txEl>
                                          </p:spTgt>
                                        </p:tgtEl>
                                        <p:attrNameLst>
                                          <p:attrName>fillcolor</p:attrName>
                                        </p:attrNameLst>
                                      </p:cBhvr>
                                      <p:to>
                                        <a:srgbClr val="80A16D"/>
                                      </p:to>
                                    </p:animClr>
                                    <p:set>
                                      <p:cBhvr>
                                        <p:cTn id="17" dur="500" fill="hold"/>
                                        <p:tgtEl>
                                          <p:spTgt spid="18">
                                            <p:txEl>
                                              <p:pRg st="0" end="0"/>
                                            </p:txEl>
                                          </p:spTgt>
                                        </p:tgtEl>
                                        <p:attrNameLst>
                                          <p:attrName>fill.type</p:attrName>
                                        </p:attrNameLst>
                                      </p:cBhvr>
                                      <p:to>
                                        <p:strVal val="solid"/>
                                      </p:to>
                                    </p:set>
                                    <p:set>
                                      <p:cBhvr>
                                        <p:cTn id="18" dur="500" fill="hold"/>
                                        <p:tgtEl>
                                          <p:spTgt spid="18">
                                            <p:txEl>
                                              <p:pRg st="0" end="0"/>
                                            </p:txEl>
                                          </p:spTgt>
                                        </p:tgtEl>
                                        <p:attrNameLst>
                                          <p:attrName>fill.on</p:attrName>
                                        </p:attrNameLst>
                                      </p:cBhvr>
                                      <p:to>
                                        <p:strVal val="true"/>
                                      </p:to>
                                    </p:set>
                                  </p:childTnLst>
                                </p:cTn>
                              </p:par>
                              <p:par>
                                <p:cTn id="19" presetID="19" presetClass="emph" presetSubtype="0" fill="hold" nodeType="withEffect">
                                  <p:stCondLst>
                                    <p:cond delay="0"/>
                                  </p:stCondLst>
                                  <p:childTnLst>
                                    <p:animClr clrSpc="rgb" dir="cw">
                                      <p:cBhvr override="childStyle">
                                        <p:cTn id="20" dur="500" fill="hold"/>
                                        <p:tgtEl>
                                          <p:spTgt spid="19">
                                            <p:txEl>
                                              <p:pRg st="0" end="0"/>
                                            </p:txEl>
                                          </p:spTgt>
                                        </p:tgtEl>
                                        <p:attrNameLst>
                                          <p:attrName>style.color</p:attrName>
                                        </p:attrNameLst>
                                      </p:cBhvr>
                                      <p:to>
                                        <a:srgbClr val="80A16D"/>
                                      </p:to>
                                    </p:animClr>
                                    <p:animClr clrSpc="rgb" dir="cw">
                                      <p:cBhvr>
                                        <p:cTn id="21" dur="500" fill="hold"/>
                                        <p:tgtEl>
                                          <p:spTgt spid="19">
                                            <p:txEl>
                                              <p:pRg st="0" end="0"/>
                                            </p:txEl>
                                          </p:spTgt>
                                        </p:tgtEl>
                                        <p:attrNameLst>
                                          <p:attrName>fillcolor</p:attrName>
                                        </p:attrNameLst>
                                      </p:cBhvr>
                                      <p:to>
                                        <a:srgbClr val="80A16D"/>
                                      </p:to>
                                    </p:animClr>
                                    <p:set>
                                      <p:cBhvr>
                                        <p:cTn id="22" dur="500" fill="hold"/>
                                        <p:tgtEl>
                                          <p:spTgt spid="19">
                                            <p:txEl>
                                              <p:pRg st="0" end="0"/>
                                            </p:txEl>
                                          </p:spTgt>
                                        </p:tgtEl>
                                        <p:attrNameLst>
                                          <p:attrName>fill.type</p:attrName>
                                        </p:attrNameLst>
                                      </p:cBhvr>
                                      <p:to>
                                        <p:strVal val="solid"/>
                                      </p:to>
                                    </p:set>
                                    <p:set>
                                      <p:cBhvr>
                                        <p:cTn id="23" dur="500" fill="hold"/>
                                        <p:tgtEl>
                                          <p:spTgt spid="19">
                                            <p:txEl>
                                              <p:pRg st="0" end="0"/>
                                            </p:txEl>
                                          </p:spTgt>
                                        </p:tgtEl>
                                        <p:attrNameLst>
                                          <p:attrName>fill.on</p:attrName>
                                        </p:attrNameLst>
                                      </p:cBhvr>
                                      <p:to>
                                        <p:strVal val="true"/>
                                      </p:to>
                                    </p:set>
                                  </p:childTnLst>
                                </p:cTn>
                              </p:par>
                              <p:par>
                                <p:cTn id="24" presetID="19" presetClass="emph" presetSubtype="0" fill="hold" nodeType="withEffect">
                                  <p:stCondLst>
                                    <p:cond delay="0"/>
                                  </p:stCondLst>
                                  <p:childTnLst>
                                    <p:animClr clrSpc="rgb" dir="cw">
                                      <p:cBhvr override="childStyle">
                                        <p:cTn id="25" dur="500" fill="hold"/>
                                        <p:tgtEl>
                                          <p:spTgt spid="20">
                                            <p:txEl>
                                              <p:pRg st="0" end="0"/>
                                            </p:txEl>
                                          </p:spTgt>
                                        </p:tgtEl>
                                        <p:attrNameLst>
                                          <p:attrName>style.color</p:attrName>
                                        </p:attrNameLst>
                                      </p:cBhvr>
                                      <p:to>
                                        <a:srgbClr val="80A16D"/>
                                      </p:to>
                                    </p:animClr>
                                    <p:animClr clrSpc="rgb" dir="cw">
                                      <p:cBhvr>
                                        <p:cTn id="26" dur="500" fill="hold"/>
                                        <p:tgtEl>
                                          <p:spTgt spid="20">
                                            <p:txEl>
                                              <p:pRg st="0" end="0"/>
                                            </p:txEl>
                                          </p:spTgt>
                                        </p:tgtEl>
                                        <p:attrNameLst>
                                          <p:attrName>fillcolor</p:attrName>
                                        </p:attrNameLst>
                                      </p:cBhvr>
                                      <p:to>
                                        <a:srgbClr val="80A16D"/>
                                      </p:to>
                                    </p:animClr>
                                    <p:set>
                                      <p:cBhvr>
                                        <p:cTn id="27" dur="500" fill="hold"/>
                                        <p:tgtEl>
                                          <p:spTgt spid="20">
                                            <p:txEl>
                                              <p:pRg st="0" end="0"/>
                                            </p:txEl>
                                          </p:spTgt>
                                        </p:tgtEl>
                                        <p:attrNameLst>
                                          <p:attrName>fill.type</p:attrName>
                                        </p:attrNameLst>
                                      </p:cBhvr>
                                      <p:to>
                                        <p:strVal val="solid"/>
                                      </p:to>
                                    </p:set>
                                    <p:set>
                                      <p:cBhvr>
                                        <p:cTn id="28" dur="500" fill="hold"/>
                                        <p:tgtEl>
                                          <p:spTgt spid="20">
                                            <p:txEl>
                                              <p:pRg st="0" end="0"/>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9" fill="hold" display="0">
                  <p:stCondLst>
                    <p:cond delay="indefinite"/>
                  </p:stCondLst>
                  <p:endCondLst>
                    <p:cond evt="onStopAudio" delay="0">
                      <p:tgtEl>
                        <p:sldTgt/>
                      </p:tgtEl>
                    </p:cond>
                  </p:endCondLst>
                </p:cTn>
                <p:tgtEl>
                  <p:spTgt spid="47"/>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sp>
        <p:nvSpPr>
          <p:cNvPr id="8" name="Google Shape;228;p14">
            <a:extLst>
              <a:ext uri="{FF2B5EF4-FFF2-40B4-BE49-F238E27FC236}">
                <a16:creationId xmlns:a16="http://schemas.microsoft.com/office/drawing/2014/main" id="{1B068462-9161-1440-E868-94120A13788E}"/>
              </a:ext>
            </a:extLst>
          </p:cNvPr>
          <p:cNvSpPr/>
          <p:nvPr/>
        </p:nvSpPr>
        <p:spPr>
          <a:xfrm flipV="1">
            <a:off x="0" y="4534993"/>
            <a:ext cx="9144000" cy="45719"/>
          </a:xfrm>
          <a:custGeom>
            <a:avLst/>
            <a:gdLst/>
            <a:ahLst/>
            <a:cxnLst/>
            <a:rect l="l" t="t" r="r" b="b"/>
            <a:pathLst>
              <a:path w="4783" h="1" fill="none" extrusionOk="0">
                <a:moveTo>
                  <a:pt x="4783" y="1"/>
                </a:moveTo>
                <a:lnTo>
                  <a:pt x="1" y="1"/>
                </a:lnTo>
              </a:path>
            </a:pathLst>
          </a:custGeom>
          <a:noFill/>
          <a:ln w="7925" cap="flat" cmpd="sng">
            <a:solidFill>
              <a:srgbClr val="CECECE"/>
            </a:solidFill>
            <a:prstDash val="solid"/>
            <a:miter lim="3166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18;p15">
            <a:extLst>
              <a:ext uri="{FF2B5EF4-FFF2-40B4-BE49-F238E27FC236}">
                <a16:creationId xmlns:a16="http://schemas.microsoft.com/office/drawing/2014/main" id="{C53FE98C-202A-8F99-046D-A47456C02B88}"/>
              </a:ext>
            </a:extLst>
          </p:cNvPr>
          <p:cNvSpPr txBox="1"/>
          <p:nvPr/>
        </p:nvSpPr>
        <p:spPr>
          <a:xfrm>
            <a:off x="2450149" y="792929"/>
            <a:ext cx="4297090" cy="52700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000">
                <a:latin typeface="Fira Sans Medium"/>
                <a:ea typeface="Fira Sans Medium"/>
                <a:cs typeface="Fira Sans Medium"/>
                <a:sym typeface="Fira Sans Medium"/>
              </a:rPr>
              <a:t>ALLOY</a:t>
            </a:r>
            <a:r>
              <a:rPr lang="en" sz="2800">
                <a:latin typeface="Fira Sans Medium"/>
                <a:ea typeface="Fira Sans Medium"/>
                <a:cs typeface="Fira Sans Medium"/>
                <a:sym typeface="Fira Sans Medium"/>
              </a:rPr>
              <a:t> </a:t>
            </a:r>
          </a:p>
          <a:p>
            <a:pPr marL="0" lvl="0" indent="0" algn="ctr" rtl="0">
              <a:spcBef>
                <a:spcPts val="0"/>
              </a:spcBef>
              <a:spcAft>
                <a:spcPts val="0"/>
              </a:spcAft>
              <a:buNone/>
            </a:pPr>
            <a:endParaRPr lang="en" sz="2800">
              <a:latin typeface="Fira Sans Medium"/>
              <a:ea typeface="Fira Sans Medium"/>
              <a:cs typeface="Fira Sans Medium"/>
              <a:sym typeface="Fira Sans Medium"/>
            </a:endParaRPr>
          </a:p>
        </p:txBody>
      </p:sp>
      <p:grpSp>
        <p:nvGrpSpPr>
          <p:cNvPr id="61" name="Gruppo 60">
            <a:extLst>
              <a:ext uri="{FF2B5EF4-FFF2-40B4-BE49-F238E27FC236}">
                <a16:creationId xmlns:a16="http://schemas.microsoft.com/office/drawing/2014/main" id="{4B937801-C9B9-4660-C2F6-8318567CC0D0}"/>
              </a:ext>
            </a:extLst>
          </p:cNvPr>
          <p:cNvGrpSpPr/>
          <p:nvPr/>
        </p:nvGrpSpPr>
        <p:grpSpPr>
          <a:xfrm>
            <a:off x="7706091" y="3511563"/>
            <a:ext cx="1437909" cy="1009394"/>
            <a:chOff x="3637761" y="1696535"/>
            <a:chExt cx="1868477" cy="1203893"/>
          </a:xfrm>
        </p:grpSpPr>
        <p:grpSp>
          <p:nvGrpSpPr>
            <p:cNvPr id="62" name="Gruppo 61">
              <a:extLst>
                <a:ext uri="{FF2B5EF4-FFF2-40B4-BE49-F238E27FC236}">
                  <a16:creationId xmlns:a16="http://schemas.microsoft.com/office/drawing/2014/main" id="{35E827C8-93EE-D241-867A-09B02AE84D67}"/>
                </a:ext>
              </a:extLst>
            </p:cNvPr>
            <p:cNvGrpSpPr/>
            <p:nvPr/>
          </p:nvGrpSpPr>
          <p:grpSpPr>
            <a:xfrm>
              <a:off x="3637761" y="1696535"/>
              <a:ext cx="1868477" cy="1203893"/>
              <a:chOff x="6877172" y="3345019"/>
              <a:chExt cx="1868477" cy="1203893"/>
            </a:xfrm>
          </p:grpSpPr>
          <p:sp>
            <p:nvSpPr>
              <p:cNvPr id="65" name="Google Shape;5134;p42">
                <a:extLst>
                  <a:ext uri="{FF2B5EF4-FFF2-40B4-BE49-F238E27FC236}">
                    <a16:creationId xmlns:a16="http://schemas.microsoft.com/office/drawing/2014/main" id="{32C3502D-1DA7-1DED-681C-5189D402BFC0}"/>
                  </a:ext>
                </a:extLst>
              </p:cNvPr>
              <p:cNvSpPr/>
              <p:nvPr/>
            </p:nvSpPr>
            <p:spPr>
              <a:xfrm>
                <a:off x="7043846" y="3345019"/>
                <a:ext cx="1506468" cy="1180562"/>
              </a:xfrm>
              <a:custGeom>
                <a:avLst/>
                <a:gdLst/>
                <a:ahLst/>
                <a:cxnLst/>
                <a:rect l="l" t="t" r="r" b="b"/>
                <a:pathLst>
                  <a:path w="44939" h="35217" extrusionOk="0">
                    <a:moveTo>
                      <a:pt x="1679" y="0"/>
                    </a:moveTo>
                    <a:cubicBezTo>
                      <a:pt x="760" y="0"/>
                      <a:pt x="0" y="760"/>
                      <a:pt x="0" y="1679"/>
                    </a:cubicBezTo>
                    <a:lnTo>
                      <a:pt x="0" y="33538"/>
                    </a:lnTo>
                    <a:cubicBezTo>
                      <a:pt x="0" y="34456"/>
                      <a:pt x="728" y="35216"/>
                      <a:pt x="1679" y="35216"/>
                    </a:cubicBezTo>
                    <a:lnTo>
                      <a:pt x="43260" y="35216"/>
                    </a:lnTo>
                    <a:cubicBezTo>
                      <a:pt x="44178" y="35216"/>
                      <a:pt x="44939" y="34456"/>
                      <a:pt x="44939" y="33538"/>
                    </a:cubicBezTo>
                    <a:lnTo>
                      <a:pt x="44939" y="1679"/>
                    </a:lnTo>
                    <a:cubicBezTo>
                      <a:pt x="44939" y="760"/>
                      <a:pt x="44178" y="0"/>
                      <a:pt x="43260"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137;p42">
                <a:extLst>
                  <a:ext uri="{FF2B5EF4-FFF2-40B4-BE49-F238E27FC236}">
                    <a16:creationId xmlns:a16="http://schemas.microsoft.com/office/drawing/2014/main" id="{A954B204-EC8A-6FFE-E291-98796AF10883}"/>
                  </a:ext>
                </a:extLst>
              </p:cNvPr>
              <p:cNvSpPr/>
              <p:nvPr/>
            </p:nvSpPr>
            <p:spPr>
              <a:xfrm>
                <a:off x="6877172" y="4376908"/>
                <a:ext cx="1868477" cy="172004"/>
              </a:xfrm>
              <a:custGeom>
                <a:avLst/>
                <a:gdLst/>
                <a:ahLst/>
                <a:cxnLst/>
                <a:rect l="l" t="t" r="r" b="b"/>
                <a:pathLst>
                  <a:path w="55738" h="5131" extrusionOk="0">
                    <a:moveTo>
                      <a:pt x="0" y="0"/>
                    </a:moveTo>
                    <a:cubicBezTo>
                      <a:pt x="0" y="4972"/>
                      <a:pt x="5067" y="5131"/>
                      <a:pt x="5067" y="5131"/>
                    </a:cubicBezTo>
                    <a:lnTo>
                      <a:pt x="50639" y="5131"/>
                    </a:lnTo>
                    <a:cubicBezTo>
                      <a:pt x="50639" y="5131"/>
                      <a:pt x="55738" y="4972"/>
                      <a:pt x="55738" y="0"/>
                    </a:cubicBezTo>
                    <a:close/>
                  </a:path>
                </a:pathLst>
              </a:custGeom>
              <a:solidFill>
                <a:srgbClr val="C4C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5135;p42">
              <a:extLst>
                <a:ext uri="{FF2B5EF4-FFF2-40B4-BE49-F238E27FC236}">
                  <a16:creationId xmlns:a16="http://schemas.microsoft.com/office/drawing/2014/main" id="{F19EE141-4896-1743-C970-3B7143C7DFA1}"/>
                </a:ext>
              </a:extLst>
            </p:cNvPr>
            <p:cNvSpPr/>
            <p:nvPr/>
          </p:nvSpPr>
          <p:spPr>
            <a:xfrm>
              <a:off x="3919878" y="1770039"/>
              <a:ext cx="1275582" cy="950217"/>
            </a:xfrm>
            <a:custGeom>
              <a:avLst/>
              <a:gdLst/>
              <a:ahLst/>
              <a:cxnLst/>
              <a:rect l="l" t="t" r="r" b="b"/>
              <a:pathLst>
                <a:path w="38479" h="29516" extrusionOk="0">
                  <a:moveTo>
                    <a:pt x="1805" y="0"/>
                  </a:moveTo>
                  <a:cubicBezTo>
                    <a:pt x="887" y="0"/>
                    <a:pt x="0" y="634"/>
                    <a:pt x="0" y="1520"/>
                  </a:cubicBezTo>
                  <a:lnTo>
                    <a:pt x="0" y="27805"/>
                  </a:lnTo>
                  <a:cubicBezTo>
                    <a:pt x="0" y="28724"/>
                    <a:pt x="887" y="29516"/>
                    <a:pt x="1805" y="29516"/>
                  </a:cubicBezTo>
                  <a:lnTo>
                    <a:pt x="36800" y="29516"/>
                  </a:lnTo>
                  <a:cubicBezTo>
                    <a:pt x="37718" y="29516"/>
                    <a:pt x="38478" y="28724"/>
                    <a:pt x="38478" y="27805"/>
                  </a:cubicBezTo>
                  <a:lnTo>
                    <a:pt x="38478" y="1520"/>
                  </a:lnTo>
                  <a:cubicBezTo>
                    <a:pt x="38478" y="634"/>
                    <a:pt x="37718" y="0"/>
                    <a:pt x="368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 name="Immagine 63" descr="Immagine che contiene testo&#10;&#10;Descrizione generata automaticamente">
              <a:extLst>
                <a:ext uri="{FF2B5EF4-FFF2-40B4-BE49-F238E27FC236}">
                  <a16:creationId xmlns:a16="http://schemas.microsoft.com/office/drawing/2014/main" id="{C9507D6C-3891-05F7-22CB-9126E4322AA1}"/>
                </a:ext>
              </a:extLst>
            </p:cNvPr>
            <p:cNvPicPr>
              <a:picLocks noChangeAspect="1"/>
            </p:cNvPicPr>
            <p:nvPr/>
          </p:nvPicPr>
          <p:blipFill rotWithShape="1">
            <a:blip r:embed="rId3"/>
            <a:srcRect l="-1" t="3480" r="2814" b="2881"/>
            <a:stretch/>
          </p:blipFill>
          <p:spPr>
            <a:xfrm>
              <a:off x="4172142" y="1795602"/>
              <a:ext cx="799715" cy="899092"/>
            </a:xfrm>
            <a:prstGeom prst="rect">
              <a:avLst/>
            </a:prstGeom>
            <a:ln>
              <a:solidFill>
                <a:schemeClr val="tx1"/>
              </a:solidFill>
            </a:ln>
          </p:spPr>
        </p:pic>
      </p:grpSp>
      <p:sp>
        <p:nvSpPr>
          <p:cNvPr id="75" name="CasellaDiTesto 74">
            <a:extLst>
              <a:ext uri="{FF2B5EF4-FFF2-40B4-BE49-F238E27FC236}">
                <a16:creationId xmlns:a16="http://schemas.microsoft.com/office/drawing/2014/main" id="{8B22F35C-A316-631C-7610-FC1C5DEC4B34}"/>
              </a:ext>
            </a:extLst>
          </p:cNvPr>
          <p:cNvSpPr txBox="1"/>
          <p:nvPr/>
        </p:nvSpPr>
        <p:spPr>
          <a:xfrm>
            <a:off x="1425130" y="1798708"/>
            <a:ext cx="2928551" cy="1569660"/>
          </a:xfrm>
          <a:prstGeom prst="rect">
            <a:avLst/>
          </a:prstGeom>
          <a:noFill/>
        </p:spPr>
        <p:txBody>
          <a:bodyPr wrap="square" lIns="91440" tIns="45720" rIns="91440" bIns="45720" rtlCol="0" anchor="t">
            <a:spAutoFit/>
          </a:bodyPr>
          <a:lstStyle/>
          <a:p>
            <a:r>
              <a:rPr lang="it-IT" sz="2400">
                <a:latin typeface="Fira Sans"/>
              </a:rPr>
              <a:t>One of the </a:t>
            </a:r>
            <a:r>
              <a:rPr lang="it-IT" sz="2400" err="1">
                <a:latin typeface="Fira Sans"/>
              </a:rPr>
              <a:t>most</a:t>
            </a:r>
            <a:r>
              <a:rPr lang="it-IT" sz="2400">
                <a:latin typeface="Fira Sans"/>
              </a:rPr>
              <a:t> precise and concise </a:t>
            </a:r>
            <a:r>
              <a:rPr lang="it-IT" sz="2400" err="1">
                <a:latin typeface="Fira Sans"/>
              </a:rPr>
              <a:t>specification</a:t>
            </a:r>
            <a:r>
              <a:rPr lang="it-IT" sz="2400">
                <a:latin typeface="Fira Sans"/>
              </a:rPr>
              <a:t> </a:t>
            </a:r>
            <a:r>
              <a:rPr lang="it-IT" sz="2400" err="1">
                <a:latin typeface="Fira Sans"/>
              </a:rPr>
              <a:t>languages</a:t>
            </a:r>
            <a:endParaRPr lang="it-IT" sz="2400">
              <a:latin typeface="Fira Sans"/>
            </a:endParaRPr>
          </a:p>
        </p:txBody>
      </p:sp>
      <p:sp>
        <p:nvSpPr>
          <p:cNvPr id="11" name="Google Shape;4464;p39">
            <a:extLst>
              <a:ext uri="{FF2B5EF4-FFF2-40B4-BE49-F238E27FC236}">
                <a16:creationId xmlns:a16="http://schemas.microsoft.com/office/drawing/2014/main" id="{58DF291C-E2A1-F62E-B1A6-294339B160C0}"/>
              </a:ext>
            </a:extLst>
          </p:cNvPr>
          <p:cNvSpPr/>
          <p:nvPr/>
        </p:nvSpPr>
        <p:spPr>
          <a:xfrm>
            <a:off x="4994059" y="1026363"/>
            <a:ext cx="1127808" cy="727866"/>
          </a:xfrm>
          <a:custGeom>
            <a:avLst/>
            <a:gdLst/>
            <a:ahLst/>
            <a:cxnLst/>
            <a:rect l="l" t="t" r="r" b="b"/>
            <a:pathLst>
              <a:path w="90353" h="22264" extrusionOk="0">
                <a:moveTo>
                  <a:pt x="1" y="1"/>
                </a:moveTo>
                <a:lnTo>
                  <a:pt x="1" y="4118"/>
                </a:lnTo>
                <a:cubicBezTo>
                  <a:pt x="1" y="4909"/>
                  <a:pt x="666" y="5574"/>
                  <a:pt x="1457" y="5574"/>
                </a:cubicBezTo>
                <a:lnTo>
                  <a:pt x="88896" y="5574"/>
                </a:lnTo>
                <a:cubicBezTo>
                  <a:pt x="89497" y="5574"/>
                  <a:pt x="89972" y="6050"/>
                  <a:pt x="89972" y="6620"/>
                </a:cubicBezTo>
                <a:lnTo>
                  <a:pt x="89972" y="22264"/>
                </a:lnTo>
                <a:lnTo>
                  <a:pt x="90352" y="22264"/>
                </a:lnTo>
                <a:lnTo>
                  <a:pt x="90352" y="6620"/>
                </a:lnTo>
                <a:cubicBezTo>
                  <a:pt x="90352" y="5828"/>
                  <a:pt x="89719" y="5194"/>
                  <a:pt x="88927" y="5194"/>
                </a:cubicBezTo>
                <a:lnTo>
                  <a:pt x="1457" y="5194"/>
                </a:lnTo>
                <a:cubicBezTo>
                  <a:pt x="856" y="5194"/>
                  <a:pt x="381" y="4688"/>
                  <a:pt x="381" y="4118"/>
                </a:cubicBezTo>
                <a:lnTo>
                  <a:pt x="381"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66;p39">
            <a:extLst>
              <a:ext uri="{FF2B5EF4-FFF2-40B4-BE49-F238E27FC236}">
                <a16:creationId xmlns:a16="http://schemas.microsoft.com/office/drawing/2014/main" id="{52636413-46C8-346B-BE20-197042325808}"/>
              </a:ext>
            </a:extLst>
          </p:cNvPr>
          <p:cNvSpPr/>
          <p:nvPr/>
        </p:nvSpPr>
        <p:spPr>
          <a:xfrm>
            <a:off x="6072158" y="1700304"/>
            <a:ext cx="115836" cy="108166"/>
          </a:xfrm>
          <a:custGeom>
            <a:avLst/>
            <a:gdLst/>
            <a:ahLst/>
            <a:cxnLst/>
            <a:rect l="l" t="t" r="r" b="b"/>
            <a:pathLst>
              <a:path w="3041" h="3010" extrusionOk="0">
                <a:moveTo>
                  <a:pt x="1520" y="1"/>
                </a:moveTo>
                <a:cubicBezTo>
                  <a:pt x="697" y="1"/>
                  <a:pt x="0" y="666"/>
                  <a:pt x="0" y="1521"/>
                </a:cubicBezTo>
                <a:cubicBezTo>
                  <a:pt x="0" y="2344"/>
                  <a:pt x="697" y="3009"/>
                  <a:pt x="1520" y="3009"/>
                </a:cubicBezTo>
                <a:cubicBezTo>
                  <a:pt x="2344" y="3009"/>
                  <a:pt x="3040" y="2344"/>
                  <a:pt x="3040" y="1521"/>
                </a:cubicBezTo>
                <a:cubicBezTo>
                  <a:pt x="3040" y="666"/>
                  <a:pt x="2344" y="1"/>
                  <a:pt x="152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467;p39">
            <a:extLst>
              <a:ext uri="{FF2B5EF4-FFF2-40B4-BE49-F238E27FC236}">
                <a16:creationId xmlns:a16="http://schemas.microsoft.com/office/drawing/2014/main" id="{7738ACA3-D72B-CD6B-DA7B-EDCB312E741D}"/>
              </a:ext>
            </a:extLst>
          </p:cNvPr>
          <p:cNvSpPr/>
          <p:nvPr/>
        </p:nvSpPr>
        <p:spPr>
          <a:xfrm>
            <a:off x="2575200" y="1059327"/>
            <a:ext cx="1505422" cy="682148"/>
          </a:xfrm>
          <a:custGeom>
            <a:avLst/>
            <a:gdLst/>
            <a:ahLst/>
            <a:cxnLst/>
            <a:rect l="l" t="t" r="r" b="b"/>
            <a:pathLst>
              <a:path w="90353" h="22264" extrusionOk="0">
                <a:moveTo>
                  <a:pt x="89973" y="1"/>
                </a:moveTo>
                <a:lnTo>
                  <a:pt x="89973" y="4118"/>
                </a:lnTo>
                <a:cubicBezTo>
                  <a:pt x="89973" y="4688"/>
                  <a:pt x="89497" y="5194"/>
                  <a:pt x="88896" y="5194"/>
                </a:cubicBezTo>
                <a:lnTo>
                  <a:pt x="1426" y="5194"/>
                </a:lnTo>
                <a:cubicBezTo>
                  <a:pt x="634" y="5194"/>
                  <a:pt x="1" y="5828"/>
                  <a:pt x="1" y="6620"/>
                </a:cubicBezTo>
                <a:lnTo>
                  <a:pt x="1" y="22264"/>
                </a:lnTo>
                <a:lnTo>
                  <a:pt x="381" y="22264"/>
                </a:lnTo>
                <a:lnTo>
                  <a:pt x="381" y="6620"/>
                </a:lnTo>
                <a:cubicBezTo>
                  <a:pt x="381" y="6050"/>
                  <a:pt x="856" y="5574"/>
                  <a:pt x="1426" y="5574"/>
                </a:cubicBezTo>
                <a:lnTo>
                  <a:pt x="88896" y="5574"/>
                </a:lnTo>
                <a:cubicBezTo>
                  <a:pt x="89688" y="5574"/>
                  <a:pt x="90353" y="4909"/>
                  <a:pt x="90353" y="4118"/>
                </a:cubicBezTo>
                <a:lnTo>
                  <a:pt x="90353"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468;p39">
            <a:extLst>
              <a:ext uri="{FF2B5EF4-FFF2-40B4-BE49-F238E27FC236}">
                <a16:creationId xmlns:a16="http://schemas.microsoft.com/office/drawing/2014/main" id="{DDBAB5BB-737D-EA5D-5A67-B7915493278F}"/>
              </a:ext>
            </a:extLst>
          </p:cNvPr>
          <p:cNvSpPr/>
          <p:nvPr/>
        </p:nvSpPr>
        <p:spPr>
          <a:xfrm>
            <a:off x="2536801" y="1741475"/>
            <a:ext cx="98404" cy="98404"/>
          </a:xfrm>
          <a:custGeom>
            <a:avLst/>
            <a:gdLst/>
            <a:ahLst/>
            <a:cxnLst/>
            <a:rect l="l" t="t" r="r" b="b"/>
            <a:pathLst>
              <a:path w="3010" h="3010" extrusionOk="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6CA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469;p39">
            <a:extLst>
              <a:ext uri="{FF2B5EF4-FFF2-40B4-BE49-F238E27FC236}">
                <a16:creationId xmlns:a16="http://schemas.microsoft.com/office/drawing/2014/main" id="{2F2CE381-8881-378C-C7BD-938D82AB4CE5}"/>
              </a:ext>
            </a:extLst>
          </p:cNvPr>
          <p:cNvSpPr/>
          <p:nvPr/>
        </p:nvSpPr>
        <p:spPr>
          <a:xfrm>
            <a:off x="2536801" y="1740851"/>
            <a:ext cx="98404" cy="98404"/>
          </a:xfrm>
          <a:custGeom>
            <a:avLst/>
            <a:gdLst/>
            <a:ahLst/>
            <a:cxnLst/>
            <a:rect l="l" t="t" r="r" b="b"/>
            <a:pathLst>
              <a:path w="3010" h="3010" extrusionOk="0">
                <a:moveTo>
                  <a:pt x="1521" y="1"/>
                </a:moveTo>
                <a:cubicBezTo>
                  <a:pt x="666" y="1"/>
                  <a:pt x="1" y="666"/>
                  <a:pt x="1" y="1521"/>
                </a:cubicBezTo>
                <a:cubicBezTo>
                  <a:pt x="1" y="2344"/>
                  <a:pt x="666" y="3009"/>
                  <a:pt x="1521" y="3009"/>
                </a:cubicBezTo>
                <a:cubicBezTo>
                  <a:pt x="2344" y="3009"/>
                  <a:pt x="3009" y="2344"/>
                  <a:pt x="3009" y="1521"/>
                </a:cubicBezTo>
                <a:cubicBezTo>
                  <a:pt x="3009" y="666"/>
                  <a:pt x="2344" y="1"/>
                  <a:pt x="1521"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CasellaDiTesto 25">
            <a:extLst>
              <a:ext uri="{FF2B5EF4-FFF2-40B4-BE49-F238E27FC236}">
                <a16:creationId xmlns:a16="http://schemas.microsoft.com/office/drawing/2014/main" id="{04F0F21E-778C-655A-4187-B7D9A2473B4E}"/>
              </a:ext>
            </a:extLst>
          </p:cNvPr>
          <p:cNvSpPr txBox="1"/>
          <p:nvPr/>
        </p:nvSpPr>
        <p:spPr>
          <a:xfrm>
            <a:off x="5598005" y="2156251"/>
            <a:ext cx="1871192" cy="830997"/>
          </a:xfrm>
          <a:prstGeom prst="rect">
            <a:avLst/>
          </a:prstGeom>
          <a:noFill/>
        </p:spPr>
        <p:txBody>
          <a:bodyPr wrap="square">
            <a:spAutoFit/>
          </a:bodyPr>
          <a:lstStyle/>
          <a:p>
            <a:r>
              <a:rPr lang="it-IT" sz="2400" b="1">
                <a:latin typeface="Fira Sans" panose="020B0503050000020004" pitchFamily="34" charset="0"/>
              </a:rPr>
              <a:t>New </a:t>
            </a:r>
          </a:p>
          <a:p>
            <a:r>
              <a:rPr lang="it-IT" sz="2400" b="1" err="1">
                <a:latin typeface="Fira Sans" panose="020B0503050000020004" pitchFamily="34" charset="0"/>
              </a:rPr>
              <a:t>version</a:t>
            </a:r>
            <a:endParaRPr lang="it-IT" sz="2400" b="1">
              <a:latin typeface="Fira Sans" panose="020B0503050000020004" pitchFamily="34" charset="0"/>
            </a:endParaRPr>
          </a:p>
        </p:txBody>
      </p:sp>
      <p:sp>
        <p:nvSpPr>
          <p:cNvPr id="27" name="Google Shape;4486;p39">
            <a:extLst>
              <a:ext uri="{FF2B5EF4-FFF2-40B4-BE49-F238E27FC236}">
                <a16:creationId xmlns:a16="http://schemas.microsoft.com/office/drawing/2014/main" id="{68E0EE54-FA5C-0FD1-F578-E1AA6A3C3FA0}"/>
              </a:ext>
            </a:extLst>
          </p:cNvPr>
          <p:cNvSpPr/>
          <p:nvPr/>
        </p:nvSpPr>
        <p:spPr>
          <a:xfrm>
            <a:off x="5470162" y="2550865"/>
            <a:ext cx="1350767" cy="870999"/>
          </a:xfrm>
          <a:custGeom>
            <a:avLst/>
            <a:gdLst/>
            <a:ahLst/>
            <a:cxnLst/>
            <a:rect l="l" t="t" r="r" b="b"/>
            <a:pathLst>
              <a:path w="30847" h="17387" extrusionOk="0">
                <a:moveTo>
                  <a:pt x="1" y="0"/>
                </a:moveTo>
                <a:lnTo>
                  <a:pt x="1" y="7474"/>
                </a:lnTo>
                <a:cubicBezTo>
                  <a:pt x="1" y="7854"/>
                  <a:pt x="128" y="8297"/>
                  <a:pt x="349" y="8677"/>
                </a:cubicBezTo>
                <a:cubicBezTo>
                  <a:pt x="603" y="9089"/>
                  <a:pt x="888" y="9406"/>
                  <a:pt x="1236" y="9596"/>
                </a:cubicBezTo>
                <a:lnTo>
                  <a:pt x="14220" y="17101"/>
                </a:lnTo>
                <a:cubicBezTo>
                  <a:pt x="14537" y="17291"/>
                  <a:pt x="14980" y="17386"/>
                  <a:pt x="15424" y="17386"/>
                </a:cubicBezTo>
                <a:cubicBezTo>
                  <a:pt x="15899" y="17386"/>
                  <a:pt x="16310" y="17291"/>
                  <a:pt x="16627" y="17101"/>
                </a:cubicBezTo>
                <a:lnTo>
                  <a:pt x="29643" y="9596"/>
                </a:lnTo>
                <a:cubicBezTo>
                  <a:pt x="29960" y="9406"/>
                  <a:pt x="30277" y="9089"/>
                  <a:pt x="30498" y="8677"/>
                </a:cubicBezTo>
                <a:cubicBezTo>
                  <a:pt x="30720" y="8297"/>
                  <a:pt x="30847" y="7854"/>
                  <a:pt x="30847" y="7506"/>
                </a:cubicBezTo>
                <a:lnTo>
                  <a:pt x="30847" y="0"/>
                </a:lnTo>
                <a:lnTo>
                  <a:pt x="30467" y="0"/>
                </a:lnTo>
                <a:lnTo>
                  <a:pt x="30467" y="7506"/>
                </a:lnTo>
                <a:cubicBezTo>
                  <a:pt x="30467" y="7791"/>
                  <a:pt x="30372" y="8139"/>
                  <a:pt x="30150" y="8487"/>
                </a:cubicBezTo>
                <a:cubicBezTo>
                  <a:pt x="29960" y="8836"/>
                  <a:pt x="29706" y="9089"/>
                  <a:pt x="29453" y="9247"/>
                </a:cubicBezTo>
                <a:lnTo>
                  <a:pt x="16437" y="16753"/>
                </a:lnTo>
                <a:cubicBezTo>
                  <a:pt x="16184" y="16911"/>
                  <a:pt x="15804" y="17006"/>
                  <a:pt x="15424" y="17006"/>
                </a:cubicBezTo>
                <a:cubicBezTo>
                  <a:pt x="15044" y="17006"/>
                  <a:pt x="14695" y="16911"/>
                  <a:pt x="14410" y="16753"/>
                </a:cubicBezTo>
                <a:lnTo>
                  <a:pt x="1426" y="9247"/>
                </a:lnTo>
                <a:cubicBezTo>
                  <a:pt x="1141" y="9089"/>
                  <a:pt x="888" y="8836"/>
                  <a:pt x="698" y="8487"/>
                </a:cubicBezTo>
                <a:cubicBezTo>
                  <a:pt x="508" y="8171"/>
                  <a:pt x="381" y="7791"/>
                  <a:pt x="381" y="7506"/>
                </a:cubicBezTo>
                <a:lnTo>
                  <a:pt x="381" y="0"/>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it-IT" sz="2400"/>
          </a:p>
        </p:txBody>
      </p:sp>
      <p:sp>
        <p:nvSpPr>
          <p:cNvPr id="28" name="Google Shape;4487;p39">
            <a:extLst>
              <a:ext uri="{FF2B5EF4-FFF2-40B4-BE49-F238E27FC236}">
                <a16:creationId xmlns:a16="http://schemas.microsoft.com/office/drawing/2014/main" id="{A78AA239-6899-EEDD-0C34-A825D36A4D66}"/>
              </a:ext>
            </a:extLst>
          </p:cNvPr>
          <p:cNvSpPr/>
          <p:nvPr/>
        </p:nvSpPr>
        <p:spPr>
          <a:xfrm>
            <a:off x="5435424" y="1877548"/>
            <a:ext cx="1412132" cy="740111"/>
          </a:xfrm>
          <a:custGeom>
            <a:avLst/>
            <a:gdLst/>
            <a:ahLst/>
            <a:cxnLst/>
            <a:rect l="l" t="t" r="r" b="b"/>
            <a:pathLst>
              <a:path w="32779" h="18369" extrusionOk="0">
                <a:moveTo>
                  <a:pt x="16374" y="0"/>
                </a:moveTo>
                <a:cubicBezTo>
                  <a:pt x="15772" y="0"/>
                  <a:pt x="15170" y="127"/>
                  <a:pt x="14695" y="412"/>
                </a:cubicBezTo>
                <a:lnTo>
                  <a:pt x="1679" y="7917"/>
                </a:lnTo>
                <a:cubicBezTo>
                  <a:pt x="1204" y="8202"/>
                  <a:pt x="793" y="8646"/>
                  <a:pt x="476" y="9184"/>
                </a:cubicBezTo>
                <a:cubicBezTo>
                  <a:pt x="159" y="9723"/>
                  <a:pt x="1" y="10293"/>
                  <a:pt x="1" y="10863"/>
                </a:cubicBezTo>
                <a:lnTo>
                  <a:pt x="1" y="18368"/>
                </a:lnTo>
                <a:lnTo>
                  <a:pt x="2313" y="18368"/>
                </a:lnTo>
                <a:lnTo>
                  <a:pt x="2313" y="10863"/>
                </a:lnTo>
                <a:cubicBezTo>
                  <a:pt x="2313" y="10736"/>
                  <a:pt x="2344" y="10546"/>
                  <a:pt x="2471" y="10324"/>
                </a:cubicBezTo>
                <a:cubicBezTo>
                  <a:pt x="2598" y="10103"/>
                  <a:pt x="2756" y="9976"/>
                  <a:pt x="2851" y="9913"/>
                </a:cubicBezTo>
                <a:lnTo>
                  <a:pt x="15835" y="2407"/>
                </a:lnTo>
                <a:cubicBezTo>
                  <a:pt x="15930" y="2375"/>
                  <a:pt x="16120" y="2312"/>
                  <a:pt x="16374" y="2312"/>
                </a:cubicBezTo>
                <a:cubicBezTo>
                  <a:pt x="16627" y="2312"/>
                  <a:pt x="16817" y="2375"/>
                  <a:pt x="16912" y="2407"/>
                </a:cubicBezTo>
                <a:lnTo>
                  <a:pt x="29928" y="9913"/>
                </a:lnTo>
                <a:cubicBezTo>
                  <a:pt x="29991" y="9976"/>
                  <a:pt x="30150" y="10103"/>
                  <a:pt x="30276" y="10324"/>
                </a:cubicBezTo>
                <a:cubicBezTo>
                  <a:pt x="30403" y="10546"/>
                  <a:pt x="30435" y="10736"/>
                  <a:pt x="30435" y="10863"/>
                </a:cubicBezTo>
                <a:lnTo>
                  <a:pt x="30435" y="18368"/>
                </a:lnTo>
                <a:lnTo>
                  <a:pt x="32778" y="18368"/>
                </a:lnTo>
                <a:lnTo>
                  <a:pt x="32778" y="10863"/>
                </a:lnTo>
                <a:cubicBezTo>
                  <a:pt x="32778" y="10293"/>
                  <a:pt x="32588" y="9723"/>
                  <a:pt x="32272" y="9184"/>
                </a:cubicBezTo>
                <a:cubicBezTo>
                  <a:pt x="31987" y="8646"/>
                  <a:pt x="31543" y="8202"/>
                  <a:pt x="31068" y="7917"/>
                </a:cubicBezTo>
                <a:lnTo>
                  <a:pt x="18052" y="412"/>
                </a:lnTo>
                <a:cubicBezTo>
                  <a:pt x="17609" y="159"/>
                  <a:pt x="17007" y="0"/>
                  <a:pt x="16374"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lang="it-IT" sz="2400"/>
          </a:p>
        </p:txBody>
      </p:sp>
      <p:sp>
        <p:nvSpPr>
          <p:cNvPr id="4" name="CasellaDiTesto 3">
            <a:extLst>
              <a:ext uri="{FF2B5EF4-FFF2-40B4-BE49-F238E27FC236}">
                <a16:creationId xmlns:a16="http://schemas.microsoft.com/office/drawing/2014/main" id="{CAE7688A-2E71-42DC-CF7A-D805EA530DFE}"/>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3</a:t>
            </a:r>
          </a:p>
        </p:txBody>
      </p:sp>
    </p:spTree>
    <p:extLst>
      <p:ext uri="{BB962C8B-B14F-4D97-AF65-F5344CB8AC3E}">
        <p14:creationId xmlns:p14="http://schemas.microsoft.com/office/powerpoint/2010/main" val="12798115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24B13B8-7570-8031-DC37-52D91BA196A8}"/>
              </a:ext>
            </a:extLst>
          </p:cNvPr>
          <p:cNvSpPr txBox="1"/>
          <p:nvPr/>
        </p:nvSpPr>
        <p:spPr>
          <a:xfrm>
            <a:off x="4433436" y="1549327"/>
            <a:ext cx="4143734" cy="2262158"/>
          </a:xfrm>
          <a:prstGeom prst="rect">
            <a:avLst/>
          </a:prstGeom>
          <a:noFill/>
        </p:spPr>
        <p:txBody>
          <a:bodyPr wrap="square">
            <a:spAutoFit/>
          </a:bodyPr>
          <a:lstStyle/>
          <a:p>
            <a:r>
              <a:rPr lang="it-IT" sz="2400" b="1" err="1">
                <a:solidFill>
                  <a:srgbClr val="0033CC"/>
                </a:solidFill>
                <a:latin typeface="Consolas" panose="020B0609020204030204" pitchFamily="49" charset="0"/>
                <a:cs typeface="Consolas" panose="020B0609020204030204" pitchFamily="49" charset="0"/>
              </a:rPr>
              <a:t>fact</a:t>
            </a:r>
            <a:r>
              <a:rPr lang="it-IT" sz="2400" b="1">
                <a:latin typeface="Consolas" panose="020B0609020204030204" pitchFamily="49" charset="0"/>
                <a:cs typeface="Consolas" panose="020B0609020204030204" pitchFamily="49" charset="0"/>
              </a:rPr>
              <a:t> </a:t>
            </a:r>
            <a:r>
              <a:rPr lang="it-IT" sz="2400" b="1" err="1">
                <a:latin typeface="Consolas" panose="020B0609020204030204" pitchFamily="49" charset="0"/>
                <a:cs typeface="Consolas" panose="020B0609020204030204" pitchFamily="49" charset="0"/>
              </a:rPr>
              <a:t>NoResurrection</a:t>
            </a:r>
            <a:r>
              <a:rPr lang="it-IT" sz="2400" b="1">
                <a:latin typeface="Consolas" panose="020B0609020204030204" pitchFamily="49" charset="0"/>
                <a:cs typeface="Consolas" panose="020B0609020204030204" pitchFamily="49" charset="0"/>
              </a:rPr>
              <a:t> {</a:t>
            </a:r>
          </a:p>
          <a:p>
            <a:r>
              <a:rPr lang="it-IT" sz="2400" b="1" err="1">
                <a:solidFill>
                  <a:srgbClr val="0033CC"/>
                </a:solidFill>
                <a:latin typeface="Consolas" panose="020B0609020204030204" pitchFamily="49" charset="0"/>
                <a:cs typeface="Consolas" panose="020B0609020204030204" pitchFamily="49" charset="0"/>
              </a:rPr>
              <a:t>always</a:t>
            </a:r>
            <a:r>
              <a:rPr lang="it-IT" sz="2400" b="1">
                <a:latin typeface="Consolas" panose="020B0609020204030204" pitchFamily="49" charset="0"/>
                <a:cs typeface="Consolas" panose="020B0609020204030204" pitchFamily="49" charset="0"/>
              </a:rPr>
              <a:t> (</a:t>
            </a:r>
            <a:r>
              <a:rPr lang="it-IT" sz="2400" b="1" err="1">
                <a:solidFill>
                  <a:srgbClr val="0033CC"/>
                </a:solidFill>
                <a:latin typeface="Consolas" panose="020B0609020204030204" pitchFamily="49" charset="0"/>
                <a:cs typeface="Consolas" panose="020B0609020204030204" pitchFamily="49" charset="0"/>
              </a:rPr>
              <a:t>all</a:t>
            </a:r>
            <a:r>
              <a:rPr lang="it-IT" sz="2400" b="1">
                <a:latin typeface="Consolas" panose="020B0609020204030204" pitchFamily="49" charset="0"/>
                <a:cs typeface="Consolas" panose="020B0609020204030204" pitchFamily="49" charset="0"/>
              </a:rPr>
              <a:t> p:Person| </a:t>
            </a:r>
            <a:r>
              <a:rPr lang="it-IT" sz="2400" b="1" err="1">
                <a:latin typeface="Consolas" panose="020B0609020204030204" pitchFamily="49" charset="0"/>
                <a:cs typeface="Consolas" panose="020B0609020204030204" pitchFamily="49" charset="0"/>
              </a:rPr>
              <a:t>p.liveness</a:t>
            </a:r>
            <a:r>
              <a:rPr lang="it-IT" sz="2400" b="1">
                <a:latin typeface="Consolas" panose="020B0609020204030204" pitchFamily="49" charset="0"/>
                <a:cs typeface="Consolas" panose="020B0609020204030204" pitchFamily="49" charset="0"/>
              </a:rPr>
              <a:t> = Dead </a:t>
            </a:r>
            <a:r>
              <a:rPr lang="it-IT" sz="2400" b="1" err="1">
                <a:solidFill>
                  <a:srgbClr val="0033CC"/>
                </a:solidFill>
                <a:latin typeface="Consolas" panose="020B0609020204030204" pitchFamily="49" charset="0"/>
                <a:cs typeface="Consolas" panose="020B0609020204030204" pitchFamily="49" charset="0"/>
              </a:rPr>
              <a:t>implies</a:t>
            </a:r>
            <a:r>
              <a:rPr lang="it-IT" sz="2400" b="1">
                <a:latin typeface="Consolas" panose="020B0609020204030204" pitchFamily="49" charset="0"/>
                <a:cs typeface="Consolas" panose="020B0609020204030204" pitchFamily="49" charset="0"/>
              </a:rPr>
              <a:t> </a:t>
            </a:r>
            <a:r>
              <a:rPr lang="it-IT" sz="2400" b="1" err="1">
                <a:solidFill>
                  <a:srgbClr val="0033CC"/>
                </a:solidFill>
                <a:latin typeface="Consolas" panose="020B0609020204030204" pitchFamily="49" charset="0"/>
                <a:cs typeface="Consolas" panose="020B0609020204030204" pitchFamily="49" charset="0"/>
              </a:rPr>
              <a:t>always</a:t>
            </a:r>
            <a:r>
              <a:rPr lang="it-IT" sz="2400" b="1">
                <a:latin typeface="Consolas" panose="020B0609020204030204" pitchFamily="49" charset="0"/>
                <a:cs typeface="Consolas" panose="020B0609020204030204" pitchFamily="49" charset="0"/>
              </a:rPr>
              <a:t> </a:t>
            </a:r>
            <a:r>
              <a:rPr lang="it-IT" sz="2400" b="1" err="1">
                <a:latin typeface="Consolas" panose="020B0609020204030204" pitchFamily="49" charset="0"/>
                <a:cs typeface="Consolas" panose="020B0609020204030204" pitchFamily="49" charset="0"/>
              </a:rPr>
              <a:t>p.liveness</a:t>
            </a:r>
            <a:r>
              <a:rPr lang="it-IT" sz="2400" b="1">
                <a:latin typeface="Consolas" panose="020B0609020204030204" pitchFamily="49" charset="0"/>
                <a:cs typeface="Consolas" panose="020B0609020204030204" pitchFamily="49" charset="0"/>
              </a:rPr>
              <a:t> = Dead)}</a:t>
            </a:r>
          </a:p>
          <a:p>
            <a:endParaRPr lang="it-IT" sz="2100" b="1">
              <a:latin typeface="Consolas" panose="020B0609020204030204" pitchFamily="49" charset="0"/>
            </a:endParaRPr>
          </a:p>
        </p:txBody>
      </p:sp>
      <p:sp>
        <p:nvSpPr>
          <p:cNvPr id="4" name="CasellaDiTesto 3">
            <a:extLst>
              <a:ext uri="{FF2B5EF4-FFF2-40B4-BE49-F238E27FC236}">
                <a16:creationId xmlns:a16="http://schemas.microsoft.com/office/drawing/2014/main" id="{B8BC12A8-2691-09D7-CE2B-2ADDE72273A0}"/>
              </a:ext>
            </a:extLst>
          </p:cNvPr>
          <p:cNvSpPr txBox="1"/>
          <p:nvPr/>
        </p:nvSpPr>
        <p:spPr>
          <a:xfrm>
            <a:off x="769257" y="2190876"/>
            <a:ext cx="2845174" cy="784830"/>
          </a:xfrm>
          <a:prstGeom prst="rect">
            <a:avLst/>
          </a:prstGeom>
          <a:noFill/>
        </p:spPr>
        <p:txBody>
          <a:bodyPr wrap="square" rtlCol="0">
            <a:spAutoFit/>
          </a:bodyPr>
          <a:lstStyle/>
          <a:p>
            <a:r>
              <a:rPr lang="it-IT" sz="4500" b="1">
                <a:solidFill>
                  <a:srgbClr val="002060"/>
                </a:solidFill>
                <a:latin typeface="Arial" panose="020B0604020202020204" pitchFamily="34" charset="0"/>
                <a:cs typeface="Arial" panose="020B0604020202020204" pitchFamily="34" charset="0"/>
              </a:rPr>
              <a:t>ALWAYS</a:t>
            </a:r>
          </a:p>
        </p:txBody>
      </p:sp>
      <p:sp>
        <p:nvSpPr>
          <p:cNvPr id="6" name="Titolo 1">
            <a:extLst>
              <a:ext uri="{FF2B5EF4-FFF2-40B4-BE49-F238E27FC236}">
                <a16:creationId xmlns:a16="http://schemas.microsoft.com/office/drawing/2014/main" id="{1BB9226E-2EC4-2072-AF03-DE616B760212}"/>
              </a:ext>
            </a:extLst>
          </p:cNvPr>
          <p:cNvSpPr txBox="1">
            <a:spLocks/>
          </p:cNvSpPr>
          <p:nvPr/>
        </p:nvSpPr>
        <p:spPr>
          <a:xfrm>
            <a:off x="187710" y="5147"/>
            <a:ext cx="5576483" cy="869626"/>
          </a:xfrm>
          <a:prstGeom prst="rect">
            <a:avLst/>
          </a:prstGeom>
        </p:spPr>
        <p:txBody>
          <a:bodyPr vert="horz" lIns="68580" tIns="34290" rIns="68580" bIns="3429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400"/>
              <a:t>TEMPORAL CONNECTIVES</a:t>
            </a:r>
          </a:p>
        </p:txBody>
      </p:sp>
      <p:sp>
        <p:nvSpPr>
          <p:cNvPr id="7" name="TextBox 6">
            <a:extLst>
              <a:ext uri="{FF2B5EF4-FFF2-40B4-BE49-F238E27FC236}">
                <a16:creationId xmlns:a16="http://schemas.microsoft.com/office/drawing/2014/main" id="{E2FCC70E-D927-07A4-755D-302DDE767E8A}"/>
              </a:ext>
            </a:extLst>
          </p:cNvPr>
          <p:cNvSpPr txBox="1"/>
          <p:nvPr/>
        </p:nvSpPr>
        <p:spPr>
          <a:xfrm>
            <a:off x="187711" y="401558"/>
            <a:ext cx="4247129" cy="415498"/>
          </a:xfrm>
          <a:prstGeom prst="rect">
            <a:avLst/>
          </a:prstGeom>
          <a:noFill/>
        </p:spPr>
        <p:txBody>
          <a:bodyPr wrap="square" rtlCol="0">
            <a:spAutoFit/>
          </a:bodyPr>
          <a:lstStyle/>
          <a:p>
            <a:r>
              <a:rPr lang="it-IT" sz="2100" err="1">
                <a:solidFill>
                  <a:schemeClr val="bg1"/>
                </a:solidFill>
                <a:latin typeface="Arial" panose="020B0604020202020204" pitchFamily="34" charset="0"/>
                <a:cs typeface="Arial" panose="020B0604020202020204" pitchFamily="34" charset="0"/>
              </a:rPr>
              <a:t>Eventually</a:t>
            </a:r>
            <a:endParaRPr lang="en-US" sz="2100">
              <a:solidFill>
                <a:schemeClr val="bg1"/>
              </a:solidFill>
              <a:latin typeface="Arial" panose="020B0604020202020204" pitchFamily="34" charset="0"/>
              <a:cs typeface="Arial" panose="020B0604020202020204" pitchFamily="34" charset="0"/>
            </a:endParaRPr>
          </a:p>
        </p:txBody>
      </p:sp>
      <p:cxnSp>
        <p:nvCxnSpPr>
          <p:cNvPr id="2" name="Connettore 1 3">
            <a:extLst>
              <a:ext uri="{FF2B5EF4-FFF2-40B4-BE49-F238E27FC236}">
                <a16:creationId xmlns:a16="http://schemas.microsoft.com/office/drawing/2014/main" id="{0EB21ECF-6817-08F4-0D2F-ACAF828D45CF}"/>
              </a:ext>
            </a:extLst>
          </p:cNvPr>
          <p:cNvCxnSpPr>
            <a:cxnSpLocks/>
          </p:cNvCxnSpPr>
          <p:nvPr/>
        </p:nvCxnSpPr>
        <p:spPr>
          <a:xfrm>
            <a:off x="4206923" y="962168"/>
            <a:ext cx="0" cy="3623480"/>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FC3ED29-22F4-B3E6-3E25-9321760F7CE3}"/>
              </a:ext>
            </a:extLst>
          </p:cNvPr>
          <p:cNvSpPr/>
          <p:nvPr/>
        </p:nvSpPr>
        <p:spPr>
          <a:xfrm>
            <a:off x="4433436" y="1982857"/>
            <a:ext cx="1216955" cy="327991"/>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9" name="Rectangle 8">
            <a:extLst>
              <a:ext uri="{FF2B5EF4-FFF2-40B4-BE49-F238E27FC236}">
                <a16:creationId xmlns:a16="http://schemas.microsoft.com/office/drawing/2014/main" id="{155A039A-C9DD-24C8-5C3A-EDE90337CF8F}"/>
              </a:ext>
            </a:extLst>
          </p:cNvPr>
          <p:cNvSpPr/>
          <p:nvPr/>
        </p:nvSpPr>
        <p:spPr>
          <a:xfrm>
            <a:off x="5764193" y="2691260"/>
            <a:ext cx="1216955" cy="327991"/>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50"/>
          </a:p>
        </p:txBody>
      </p:sp>
      <p:sp>
        <p:nvSpPr>
          <p:cNvPr id="10" name="TextBox 9">
            <a:extLst>
              <a:ext uri="{FF2B5EF4-FFF2-40B4-BE49-F238E27FC236}">
                <a16:creationId xmlns:a16="http://schemas.microsoft.com/office/drawing/2014/main" id="{D3950E80-6837-AE90-BA07-B90441D36787}"/>
              </a:ext>
            </a:extLst>
          </p:cNvPr>
          <p:cNvSpPr txBox="1"/>
          <p:nvPr/>
        </p:nvSpPr>
        <p:spPr>
          <a:xfrm>
            <a:off x="8617838" y="198422"/>
            <a:ext cx="338452" cy="415498"/>
          </a:xfrm>
          <a:prstGeom prst="rect">
            <a:avLst/>
          </a:prstGeom>
          <a:noFill/>
        </p:spPr>
        <p:txBody>
          <a:bodyPr wrap="square" rtlCol="0">
            <a:spAutoFit/>
          </a:bodyPr>
          <a:lstStyle/>
          <a:p>
            <a:r>
              <a:rPr lang="en-US" sz="2100">
                <a:solidFill>
                  <a:schemeClr val="bg1"/>
                </a:solidFill>
                <a:latin typeface="Arial" panose="020B0604020202020204" pitchFamily="34" charset="0"/>
                <a:cs typeface="Arial" panose="020B0604020202020204" pitchFamily="34" charset="0"/>
              </a:rPr>
              <a:t>7</a:t>
            </a:r>
          </a:p>
        </p:txBody>
      </p:sp>
      <p:pic>
        <p:nvPicPr>
          <p:cNvPr id="39" name="Audio 38">
            <a:hlinkClick r:id="" action="ppaction://media"/>
            <a:extLst>
              <a:ext uri="{FF2B5EF4-FFF2-40B4-BE49-F238E27FC236}">
                <a16:creationId xmlns:a16="http://schemas.microsoft.com/office/drawing/2014/main" id="{104DD986-1E9F-03C1-F86D-43DD9D4DE8BB}"/>
              </a:ext>
            </a:extLst>
          </p:cNvPr>
          <p:cNvPicPr>
            <a:picLocks noChangeAspect="1"/>
          </p:cNvPicPr>
          <p:nvPr>
            <a:audioFile r:link="rId3"/>
            <p:extLst>
              <p:ext uri="{DAA4B4D4-6D71-4841-9C94-3DE7FCFB9230}">
                <p14:media xmlns:p14="http://schemas.microsoft.com/office/powerpoint/2010/main" r:embed="rId2"/>
              </p:ext>
            </p:extLst>
          </p:nvPr>
        </p:nvPicPr>
        <p:blipFill>
          <a:blip r:embed="rId6"/>
          <a:srcRect l="-161075" t="-161075" r="-161075" b="-161075"/>
          <a:stretch>
            <a:fillRect/>
          </a:stretch>
        </p:blipFill>
        <p:spPr>
          <a:xfrm>
            <a:off x="7539228" y="3538728"/>
            <a:ext cx="1543050" cy="1543050"/>
          </a:xfrm>
          <a:prstGeom prst="ellipse">
            <a:avLst/>
          </a:prstGeom>
        </p:spPr>
      </p:pic>
    </p:spTree>
    <p:custDataLst>
      <p:tags r:id="rId1"/>
    </p:custDataLst>
    <p:extLst>
      <p:ext uri="{BB962C8B-B14F-4D97-AF65-F5344CB8AC3E}">
        <p14:creationId xmlns:p14="http://schemas.microsoft.com/office/powerpoint/2010/main" val="3936735602"/>
      </p:ext>
    </p:extLst>
  </p:cSld>
  <p:clrMapOvr>
    <a:masterClrMapping/>
  </p:clrMapOvr>
  <mc:AlternateContent xmlns:mc="http://schemas.openxmlformats.org/markup-compatibility/2006">
    <mc:Choice xmlns:p14="http://schemas.microsoft.com/office/powerpoint/2010/main" Requires="p14">
      <p:transition spd="slow" p14:dur="2000" advTm="55852"/>
    </mc:Choice>
    <mc:Fallback>
      <p:transition spd="slow" advTm="558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5" fill="hold" display="0">
                  <p:stCondLst>
                    <p:cond delay="indefinite"/>
                  </p:stCondLst>
                  <p:endCondLst>
                    <p:cond evt="onStopAudio" delay="0">
                      <p:tgtEl>
                        <p:sldTgt/>
                      </p:tgtEl>
                    </p:cond>
                  </p:endCondLst>
                </p:cTn>
                <p:tgtEl>
                  <p:spTgt spid="39"/>
                </p:tgtEl>
              </p:cMediaNode>
            </p:audio>
          </p:childTnLst>
        </p:cTn>
      </p:par>
    </p:tnLst>
    <p:bldLst>
      <p:bldP spid="3" grpId="0" animBg="1"/>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grpSp>
        <p:nvGrpSpPr>
          <p:cNvPr id="21" name="Gruppo 20">
            <a:extLst>
              <a:ext uri="{FF2B5EF4-FFF2-40B4-BE49-F238E27FC236}">
                <a16:creationId xmlns:a16="http://schemas.microsoft.com/office/drawing/2014/main" id="{33E5B876-8506-9B3E-84DB-C592F944AC1E}"/>
              </a:ext>
            </a:extLst>
          </p:cNvPr>
          <p:cNvGrpSpPr/>
          <p:nvPr/>
        </p:nvGrpSpPr>
        <p:grpSpPr>
          <a:xfrm>
            <a:off x="24231" y="3989"/>
            <a:ext cx="2879192" cy="667903"/>
            <a:chOff x="2058255" y="1910998"/>
            <a:chExt cx="2879192" cy="667903"/>
          </a:xfrm>
        </p:grpSpPr>
        <p:grpSp>
          <p:nvGrpSpPr>
            <p:cNvPr id="22" name="Google Shape;114;p17">
              <a:extLst>
                <a:ext uri="{FF2B5EF4-FFF2-40B4-BE49-F238E27FC236}">
                  <a16:creationId xmlns:a16="http://schemas.microsoft.com/office/drawing/2014/main" id="{6A6D1B61-3F14-1692-6404-D767A07869F3}"/>
                </a:ext>
              </a:extLst>
            </p:cNvPr>
            <p:cNvGrpSpPr/>
            <p:nvPr/>
          </p:nvGrpSpPr>
          <p:grpSpPr>
            <a:xfrm>
              <a:off x="2058255" y="1910998"/>
              <a:ext cx="2879192" cy="667903"/>
              <a:chOff x="2737942" y="2450825"/>
              <a:chExt cx="3668108" cy="854700"/>
            </a:xfrm>
          </p:grpSpPr>
          <p:sp>
            <p:nvSpPr>
              <p:cNvPr id="26" name="Google Shape;115;p17">
                <a:extLst>
                  <a:ext uri="{FF2B5EF4-FFF2-40B4-BE49-F238E27FC236}">
                    <a16:creationId xmlns:a16="http://schemas.microsoft.com/office/drawing/2014/main" id="{D236893B-F4F4-B74B-EFD8-DACD67ACD368}"/>
                  </a:ext>
                </a:extLst>
              </p:cNvPr>
              <p:cNvSpPr/>
              <p:nvPr/>
            </p:nvSpPr>
            <p:spPr>
              <a:xfrm>
                <a:off x="2737950" y="2450825"/>
                <a:ext cx="3668100" cy="854700"/>
              </a:xfrm>
              <a:prstGeom prst="parallelogram">
                <a:avLst>
                  <a:gd name="adj" fmla="val 25000"/>
                </a:avLst>
              </a:prstGeom>
              <a:solidFill>
                <a:srgbClr val="233762">
                  <a:alpha val="57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p17">
                <a:extLst>
                  <a:ext uri="{FF2B5EF4-FFF2-40B4-BE49-F238E27FC236}">
                    <a16:creationId xmlns:a16="http://schemas.microsoft.com/office/drawing/2014/main" id="{2AD0EFCB-7AB9-AFF8-1D76-ED1087247FC7}"/>
                  </a:ext>
                </a:extLst>
              </p:cNvPr>
              <p:cNvSpPr/>
              <p:nvPr/>
            </p:nvSpPr>
            <p:spPr>
              <a:xfrm>
                <a:off x="2737942" y="2450825"/>
                <a:ext cx="1222800" cy="854700"/>
              </a:xfrm>
              <a:prstGeom prst="parallelogram">
                <a:avLst>
                  <a:gd name="adj" fmla="val 25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CasellaDiTesto 22">
              <a:extLst>
                <a:ext uri="{FF2B5EF4-FFF2-40B4-BE49-F238E27FC236}">
                  <a16:creationId xmlns:a16="http://schemas.microsoft.com/office/drawing/2014/main" id="{EFC2413E-CB61-8B11-6802-B20F4559B80C}"/>
                </a:ext>
              </a:extLst>
            </p:cNvPr>
            <p:cNvSpPr txBox="1"/>
            <p:nvPr/>
          </p:nvSpPr>
          <p:spPr>
            <a:xfrm>
              <a:off x="3144865" y="1983339"/>
              <a:ext cx="1572826" cy="523220"/>
            </a:xfrm>
            <a:prstGeom prst="rect">
              <a:avLst/>
            </a:prstGeom>
            <a:noFill/>
          </p:spPr>
          <p:txBody>
            <a:bodyPr wrap="square" rtlCol="0">
              <a:spAutoFit/>
            </a:bodyPr>
            <a:lstStyle/>
            <a:p>
              <a:r>
                <a:rPr lang="it-IT" b="1" err="1">
                  <a:latin typeface="Fira Sans" panose="020B0503050000020004" pitchFamily="34" charset="0"/>
                </a:rPr>
                <a:t>Flipped</a:t>
              </a:r>
              <a:r>
                <a:rPr lang="it-IT" b="1">
                  <a:latin typeface="Fira Sans" panose="020B0503050000020004" pitchFamily="34" charset="0"/>
                </a:rPr>
                <a:t> </a:t>
              </a:r>
              <a:r>
                <a:rPr lang="it-IT" b="1" err="1">
                  <a:latin typeface="Fira Sans" panose="020B0503050000020004" pitchFamily="34" charset="0"/>
                </a:rPr>
                <a:t>classrom</a:t>
              </a:r>
              <a:r>
                <a:rPr lang="it-IT" b="1">
                  <a:latin typeface="Fira Sans" panose="020B0503050000020004" pitchFamily="34" charset="0"/>
                </a:rPr>
                <a:t>(15’)</a:t>
              </a:r>
            </a:p>
          </p:txBody>
        </p:sp>
        <p:pic>
          <p:nvPicPr>
            <p:cNvPr id="25" name="Picture 4" descr="Video lecture - Free technology icons">
              <a:extLst>
                <a:ext uri="{FF2B5EF4-FFF2-40B4-BE49-F238E27FC236}">
                  <a16:creationId xmlns:a16="http://schemas.microsoft.com/office/drawing/2014/main" id="{8642D128-0556-8554-7103-084CA45E69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3610" y="1962428"/>
              <a:ext cx="544131" cy="544131"/>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CasellaDiTesto 143">
            <a:extLst>
              <a:ext uri="{FF2B5EF4-FFF2-40B4-BE49-F238E27FC236}">
                <a16:creationId xmlns:a16="http://schemas.microsoft.com/office/drawing/2014/main" id="{D7088869-A017-011D-A794-2CBC52C9DA69}"/>
              </a:ext>
            </a:extLst>
          </p:cNvPr>
          <p:cNvSpPr txBox="1"/>
          <p:nvPr/>
        </p:nvSpPr>
        <p:spPr>
          <a:xfrm>
            <a:off x="3980058" y="2310569"/>
            <a:ext cx="1563753" cy="404774"/>
          </a:xfrm>
          <a:prstGeom prst="rect">
            <a:avLst/>
          </a:prstGeom>
          <a:noFill/>
        </p:spPr>
        <p:txBody>
          <a:bodyPr wrap="square" rtlCol="0">
            <a:spAutoFit/>
          </a:bodyPr>
          <a:lstStyle/>
          <a:p>
            <a:r>
              <a:rPr lang="it-IT" sz="2000" b="1">
                <a:latin typeface="Fira Sans" panose="020B0503050000020004" pitchFamily="34" charset="0"/>
              </a:rPr>
              <a:t>STRATEGIES </a:t>
            </a:r>
          </a:p>
        </p:txBody>
      </p:sp>
      <p:sp>
        <p:nvSpPr>
          <p:cNvPr id="5" name="Google Shape;2279;p26">
            <a:extLst>
              <a:ext uri="{FF2B5EF4-FFF2-40B4-BE49-F238E27FC236}">
                <a16:creationId xmlns:a16="http://schemas.microsoft.com/office/drawing/2014/main" id="{5C8A5877-1EB4-66A9-4D84-AE3BDDDE8F9F}"/>
              </a:ext>
            </a:extLst>
          </p:cNvPr>
          <p:cNvSpPr/>
          <p:nvPr/>
        </p:nvSpPr>
        <p:spPr>
          <a:xfrm>
            <a:off x="2577692" y="1647678"/>
            <a:ext cx="701197" cy="702267"/>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83;p26">
            <a:extLst>
              <a:ext uri="{FF2B5EF4-FFF2-40B4-BE49-F238E27FC236}">
                <a16:creationId xmlns:a16="http://schemas.microsoft.com/office/drawing/2014/main" id="{44037B8A-8BC9-6FDD-B141-084DC1B073F5}"/>
              </a:ext>
            </a:extLst>
          </p:cNvPr>
          <p:cNvSpPr/>
          <p:nvPr/>
        </p:nvSpPr>
        <p:spPr>
          <a:xfrm>
            <a:off x="3221967" y="2039258"/>
            <a:ext cx="826991" cy="313969"/>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3;p26">
            <a:extLst>
              <a:ext uri="{FF2B5EF4-FFF2-40B4-BE49-F238E27FC236}">
                <a16:creationId xmlns:a16="http://schemas.microsoft.com/office/drawing/2014/main" id="{16C6643E-93E2-3A51-8750-A500E87C8C2D}"/>
              </a:ext>
            </a:extLst>
          </p:cNvPr>
          <p:cNvSpPr/>
          <p:nvPr/>
        </p:nvSpPr>
        <p:spPr>
          <a:xfrm>
            <a:off x="3964715" y="1735168"/>
            <a:ext cx="1592674" cy="1592674"/>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8;p26">
            <a:extLst>
              <a:ext uri="{FF2B5EF4-FFF2-40B4-BE49-F238E27FC236}">
                <a16:creationId xmlns:a16="http://schemas.microsoft.com/office/drawing/2014/main" id="{CA87C571-2425-4723-D837-B081DB51943C}"/>
              </a:ext>
            </a:extLst>
          </p:cNvPr>
          <p:cNvSpPr txBox="1"/>
          <p:nvPr/>
        </p:nvSpPr>
        <p:spPr>
          <a:xfrm>
            <a:off x="686881" y="1829934"/>
            <a:ext cx="1935714" cy="3139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A66F"/>
                </a:solidFill>
                <a:latin typeface="Fira Sans Medium"/>
                <a:ea typeface="Fira Sans Medium"/>
                <a:cs typeface="Fira Sans Medium"/>
                <a:sym typeface="Fira Sans Medium"/>
              </a:rPr>
              <a:t>Explicit learning</a:t>
            </a:r>
            <a:endParaRPr sz="1600">
              <a:solidFill>
                <a:srgbClr val="FFA66F"/>
              </a:solidFill>
              <a:latin typeface="Fira Sans Medium"/>
              <a:ea typeface="Fira Sans Medium"/>
              <a:cs typeface="Fira Sans Medium"/>
              <a:sym typeface="Fira Sans Medium"/>
            </a:endParaRPr>
          </a:p>
        </p:txBody>
      </p:sp>
      <p:sp>
        <p:nvSpPr>
          <p:cNvPr id="30" name="CasellaDiTesto 29">
            <a:extLst>
              <a:ext uri="{FF2B5EF4-FFF2-40B4-BE49-F238E27FC236}">
                <a16:creationId xmlns:a16="http://schemas.microsoft.com/office/drawing/2014/main" id="{8E9694DC-04E6-2BCE-8163-A783772BDD67}"/>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24</a:t>
            </a:r>
          </a:p>
        </p:txBody>
      </p:sp>
    </p:spTree>
    <p:extLst>
      <p:ext uri="{BB962C8B-B14F-4D97-AF65-F5344CB8AC3E}">
        <p14:creationId xmlns:p14="http://schemas.microsoft.com/office/powerpoint/2010/main" val="3003195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3" name="Google Shape;2590;p30">
            <a:extLst>
              <a:ext uri="{FF2B5EF4-FFF2-40B4-BE49-F238E27FC236}">
                <a16:creationId xmlns:a16="http://schemas.microsoft.com/office/drawing/2014/main" id="{D802779A-DDBB-5AEC-F60B-99F0263BAB0C}"/>
              </a:ext>
            </a:extLst>
          </p:cNvPr>
          <p:cNvSpPr/>
          <p:nvPr/>
        </p:nvSpPr>
        <p:spPr>
          <a:xfrm>
            <a:off x="759011" y="2803858"/>
            <a:ext cx="7598702" cy="6776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91;p30">
            <a:extLst>
              <a:ext uri="{FF2B5EF4-FFF2-40B4-BE49-F238E27FC236}">
                <a16:creationId xmlns:a16="http://schemas.microsoft.com/office/drawing/2014/main" id="{9DD1F260-039E-B174-8CEB-CBBE9AF4C9E0}"/>
              </a:ext>
            </a:extLst>
          </p:cNvPr>
          <p:cNvSpPr/>
          <p:nvPr/>
        </p:nvSpPr>
        <p:spPr>
          <a:xfrm>
            <a:off x="623552" y="2759377"/>
            <a:ext cx="157730" cy="158677"/>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92;p30">
            <a:extLst>
              <a:ext uri="{FF2B5EF4-FFF2-40B4-BE49-F238E27FC236}">
                <a16:creationId xmlns:a16="http://schemas.microsoft.com/office/drawing/2014/main" id="{BFE45300-51C0-B987-A344-46551BA7E86D}"/>
              </a:ext>
            </a:extLst>
          </p:cNvPr>
          <p:cNvSpPr/>
          <p:nvPr/>
        </p:nvSpPr>
        <p:spPr>
          <a:xfrm>
            <a:off x="8283170" y="2759377"/>
            <a:ext cx="157730" cy="158677"/>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3;p30">
            <a:extLst>
              <a:ext uri="{FF2B5EF4-FFF2-40B4-BE49-F238E27FC236}">
                <a16:creationId xmlns:a16="http://schemas.microsoft.com/office/drawing/2014/main" id="{951D77AA-F632-E87B-CF12-2BC035049FE6}"/>
              </a:ext>
            </a:extLst>
          </p:cNvPr>
          <p:cNvSpPr/>
          <p:nvPr/>
        </p:nvSpPr>
        <p:spPr>
          <a:xfrm>
            <a:off x="3394707" y="2738084"/>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4;p30">
            <a:extLst>
              <a:ext uri="{FF2B5EF4-FFF2-40B4-BE49-F238E27FC236}">
                <a16:creationId xmlns:a16="http://schemas.microsoft.com/office/drawing/2014/main" id="{F07C83B8-B0B4-040C-72A7-AF96C3C9C99B}"/>
              </a:ext>
            </a:extLst>
          </p:cNvPr>
          <p:cNvSpPr/>
          <p:nvPr/>
        </p:nvSpPr>
        <p:spPr>
          <a:xfrm>
            <a:off x="3405342" y="2758888"/>
            <a:ext cx="179023" cy="159257"/>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6;p30">
            <a:extLst>
              <a:ext uri="{FF2B5EF4-FFF2-40B4-BE49-F238E27FC236}">
                <a16:creationId xmlns:a16="http://schemas.microsoft.com/office/drawing/2014/main" id="{383017E8-595C-4FB2-13C8-811741A6F745}"/>
              </a:ext>
            </a:extLst>
          </p:cNvPr>
          <p:cNvSpPr/>
          <p:nvPr/>
        </p:nvSpPr>
        <p:spPr>
          <a:xfrm>
            <a:off x="2862105" y="1313904"/>
            <a:ext cx="1258752" cy="144642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4;p30">
            <a:extLst>
              <a:ext uri="{FF2B5EF4-FFF2-40B4-BE49-F238E27FC236}">
                <a16:creationId xmlns:a16="http://schemas.microsoft.com/office/drawing/2014/main" id="{B39AB708-FB31-D306-9175-12DC0495A7BF}"/>
              </a:ext>
            </a:extLst>
          </p:cNvPr>
          <p:cNvSpPr/>
          <p:nvPr/>
        </p:nvSpPr>
        <p:spPr>
          <a:xfrm>
            <a:off x="3450830" y="3023482"/>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5;p30">
            <a:extLst>
              <a:ext uri="{FF2B5EF4-FFF2-40B4-BE49-F238E27FC236}">
                <a16:creationId xmlns:a16="http://schemas.microsoft.com/office/drawing/2014/main" id="{7EA74F73-7996-8D8A-97F4-4574002C8F81}"/>
              </a:ext>
            </a:extLst>
          </p:cNvPr>
          <p:cNvSpPr/>
          <p:nvPr/>
        </p:nvSpPr>
        <p:spPr>
          <a:xfrm>
            <a:off x="3450830" y="3182158"/>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6;p30">
            <a:extLst>
              <a:ext uri="{FF2B5EF4-FFF2-40B4-BE49-F238E27FC236}">
                <a16:creationId xmlns:a16="http://schemas.microsoft.com/office/drawing/2014/main" id="{8C9A40D8-9FAB-C3D5-9A4F-7ADA481B59EA}"/>
              </a:ext>
            </a:extLst>
          </p:cNvPr>
          <p:cNvSpPr/>
          <p:nvPr/>
        </p:nvSpPr>
        <p:spPr>
          <a:xfrm>
            <a:off x="3450830" y="3339857"/>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7;p30">
            <a:extLst>
              <a:ext uri="{FF2B5EF4-FFF2-40B4-BE49-F238E27FC236}">
                <a16:creationId xmlns:a16="http://schemas.microsoft.com/office/drawing/2014/main" id="{E9F28E66-CCC3-1886-5426-B22D869DF0C8}"/>
              </a:ext>
            </a:extLst>
          </p:cNvPr>
          <p:cNvSpPr/>
          <p:nvPr/>
        </p:nvSpPr>
        <p:spPr>
          <a:xfrm>
            <a:off x="3450830" y="3498534"/>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3;p30">
            <a:extLst>
              <a:ext uri="{FF2B5EF4-FFF2-40B4-BE49-F238E27FC236}">
                <a16:creationId xmlns:a16="http://schemas.microsoft.com/office/drawing/2014/main" id="{F7B976E7-A454-4194-DB59-EB36BA24A22F}"/>
              </a:ext>
            </a:extLst>
          </p:cNvPr>
          <p:cNvSpPr/>
          <p:nvPr/>
        </p:nvSpPr>
        <p:spPr>
          <a:xfrm>
            <a:off x="1615236" y="1667092"/>
            <a:ext cx="6813" cy="36782"/>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20;p30">
            <a:extLst>
              <a:ext uri="{FF2B5EF4-FFF2-40B4-BE49-F238E27FC236}">
                <a16:creationId xmlns:a16="http://schemas.microsoft.com/office/drawing/2014/main" id="{44A583BF-95CC-539D-89BA-11D5621EACC5}"/>
              </a:ext>
            </a:extLst>
          </p:cNvPr>
          <p:cNvSpPr txBox="1"/>
          <p:nvPr/>
        </p:nvSpPr>
        <p:spPr>
          <a:xfrm>
            <a:off x="717400" y="411475"/>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Schedule</a:t>
            </a:r>
            <a:endParaRPr sz="2800">
              <a:latin typeface="Fira Sans Medium"/>
              <a:ea typeface="Fira Sans Medium"/>
              <a:cs typeface="Fira Sans Medium"/>
              <a:sym typeface="Fira Sans Medium"/>
            </a:endParaRPr>
          </a:p>
        </p:txBody>
      </p:sp>
      <p:sp>
        <p:nvSpPr>
          <p:cNvPr id="132" name="Google Shape;2721;p30">
            <a:extLst>
              <a:ext uri="{FF2B5EF4-FFF2-40B4-BE49-F238E27FC236}">
                <a16:creationId xmlns:a16="http://schemas.microsoft.com/office/drawing/2014/main" id="{C9652418-18D9-2315-2E93-52EBEFF42E56}"/>
              </a:ext>
            </a:extLst>
          </p:cNvPr>
          <p:cNvSpPr txBox="1"/>
          <p:nvPr/>
        </p:nvSpPr>
        <p:spPr>
          <a:xfrm>
            <a:off x="2436571" y="3587020"/>
            <a:ext cx="2150089" cy="6158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0" i="0">
                <a:solidFill>
                  <a:schemeClr val="tx1"/>
                </a:solidFill>
                <a:effectLst/>
                <a:latin typeface="Fira Sans Medium" panose="020B0603050000020004" pitchFamily="34" charset="0"/>
              </a:rPr>
              <a:t>Quizzes about the previous and the flipped lecture content</a:t>
            </a:r>
            <a:endParaRPr>
              <a:solidFill>
                <a:schemeClr val="tx1"/>
              </a:solidFill>
              <a:latin typeface="Fira Sans Medium" panose="020B0603050000020004" pitchFamily="34" charset="0"/>
              <a:ea typeface="Fira Sans Medium"/>
              <a:cs typeface="Fira Sans Medium"/>
              <a:sym typeface="Fira Sans Medium"/>
            </a:endParaRPr>
          </a:p>
        </p:txBody>
      </p:sp>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grpSp>
        <p:nvGrpSpPr>
          <p:cNvPr id="10" name="Google Shape;111;p17">
            <a:extLst>
              <a:ext uri="{FF2B5EF4-FFF2-40B4-BE49-F238E27FC236}">
                <a16:creationId xmlns:a16="http://schemas.microsoft.com/office/drawing/2014/main" id="{0ACD87B9-C351-1B42-1C22-3001A5592C66}"/>
              </a:ext>
            </a:extLst>
          </p:cNvPr>
          <p:cNvGrpSpPr/>
          <p:nvPr/>
        </p:nvGrpSpPr>
        <p:grpSpPr>
          <a:xfrm>
            <a:off x="3970" y="-1821"/>
            <a:ext cx="2919714" cy="738690"/>
            <a:chOff x="679688" y="1306025"/>
            <a:chExt cx="3668100" cy="854700"/>
          </a:xfrm>
        </p:grpSpPr>
        <p:sp>
          <p:nvSpPr>
            <p:cNvPr id="12" name="Google Shape;112;p17">
              <a:extLst>
                <a:ext uri="{FF2B5EF4-FFF2-40B4-BE49-F238E27FC236}">
                  <a16:creationId xmlns:a16="http://schemas.microsoft.com/office/drawing/2014/main" id="{388CC359-DCED-7712-1B92-3053E53CD815}"/>
                </a:ext>
              </a:extLst>
            </p:cNvPr>
            <p:cNvSpPr/>
            <p:nvPr/>
          </p:nvSpPr>
          <p:spPr>
            <a:xfrm>
              <a:off x="679688" y="1306025"/>
              <a:ext cx="3668100" cy="854700"/>
            </a:xfrm>
            <a:prstGeom prst="parallelogram">
              <a:avLst>
                <a:gd name="adj" fmla="val 25000"/>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3;p17">
              <a:extLst>
                <a:ext uri="{FF2B5EF4-FFF2-40B4-BE49-F238E27FC236}">
                  <a16:creationId xmlns:a16="http://schemas.microsoft.com/office/drawing/2014/main" id="{CDBD4039-0F98-2426-8C94-A951AC067054}"/>
                </a:ext>
              </a:extLst>
            </p:cNvPr>
            <p:cNvSpPr/>
            <p:nvPr/>
          </p:nvSpPr>
          <p:spPr>
            <a:xfrm>
              <a:off x="679692" y="1306025"/>
              <a:ext cx="1222800" cy="8547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7;p17">
            <a:extLst>
              <a:ext uri="{FF2B5EF4-FFF2-40B4-BE49-F238E27FC236}">
                <a16:creationId xmlns:a16="http://schemas.microsoft.com/office/drawing/2014/main" id="{722ADCA5-4457-C1A7-313A-FA13F3D9D3F2}"/>
              </a:ext>
            </a:extLst>
          </p:cNvPr>
          <p:cNvSpPr txBox="1"/>
          <p:nvPr/>
        </p:nvSpPr>
        <p:spPr>
          <a:xfrm>
            <a:off x="870669" y="157207"/>
            <a:ext cx="1780330" cy="2640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Second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pic>
        <p:nvPicPr>
          <p:cNvPr id="21" name="Picture 2" descr="Lecture - Free user icons">
            <a:extLst>
              <a:ext uri="{FF2B5EF4-FFF2-40B4-BE49-F238E27FC236}">
                <a16:creationId xmlns:a16="http://schemas.microsoft.com/office/drawing/2014/main" id="{F7F797A1-E13B-ECAB-9CD8-D0F9CEE10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680" y="49760"/>
            <a:ext cx="461969" cy="461969"/>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B9E58E77-FD98-E3AB-BF68-5ADDD99CF897}"/>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25</a:t>
            </a:r>
          </a:p>
        </p:txBody>
      </p:sp>
      <mc:AlternateContent xmlns:mc="http://schemas.openxmlformats.org/markup-compatibility/2006">
        <mc:Choice xmlns:pslz="http://schemas.microsoft.com/office/powerpoint/2016/slidezoom" Requires="pslz">
          <p:graphicFrame>
            <p:nvGraphicFramePr>
              <p:cNvPr id="34" name="Anteprima della diapositiva 33">
                <a:extLst>
                  <a:ext uri="{FF2B5EF4-FFF2-40B4-BE49-F238E27FC236}">
                    <a16:creationId xmlns:a16="http://schemas.microsoft.com/office/drawing/2014/main" id="{EAED4AAA-DE8D-8C1C-155E-590B272B779F}"/>
                  </a:ext>
                </a:extLst>
              </p:cNvPr>
              <p:cNvGraphicFramePr>
                <a:graphicFrameLocks noChangeAspect="1"/>
              </p:cNvGraphicFramePr>
              <p:nvPr>
                <p:extLst>
                  <p:ext uri="{D42A27DB-BD31-4B8C-83A1-F6EECF244321}">
                    <p14:modId xmlns:p14="http://schemas.microsoft.com/office/powerpoint/2010/main" val="1975169966"/>
                  </p:ext>
                </p:extLst>
              </p:nvPr>
            </p:nvGraphicFramePr>
            <p:xfrm rot="16200000">
              <a:off x="3060906" y="1637603"/>
              <a:ext cx="821718" cy="462216"/>
            </p:xfrm>
            <a:graphic>
              <a:graphicData uri="http://schemas.microsoft.com/office/powerpoint/2016/slidezoom">
                <pslz:sldZm>
                  <pslz:sldZmObj sldId="419" cId="61123377">
                    <pslz:zmPr id="{4641F516-D96D-6D4A-818A-6CA6BA181E9E}" returnToParent="0" transitionDur="1000">
                      <p166:blipFill xmlns:p166="http://schemas.microsoft.com/office/powerpoint/2016/6/main">
                        <a:blip r:embed="rId5"/>
                        <a:stretch>
                          <a:fillRect/>
                        </a:stretch>
                      </p166:blipFill>
                      <p166:spPr xmlns:p166="http://schemas.microsoft.com/office/powerpoint/2016/6/main">
                        <a:xfrm rot="16200000">
                          <a:off x="0" y="0"/>
                          <a:ext cx="821718" cy="462216"/>
                        </a:xfrm>
                        <a:prstGeom prst="rect">
                          <a:avLst/>
                        </a:prstGeom>
                        <a:ln w="3175">
                          <a:solidFill>
                            <a:prstClr val="ltGray"/>
                          </a:solidFill>
                        </a:ln>
                      </p166:spPr>
                    </pslz:zmPr>
                  </pslz:sldZmObj>
                </pslz:sldZm>
              </a:graphicData>
            </a:graphic>
          </p:graphicFrame>
        </mc:Choice>
        <mc:Fallback>
          <p:pic>
            <p:nvPicPr>
              <p:cNvPr id="34" name="Anteprima della diapositiva 33">
                <a:hlinkClick r:id="rId6" action="ppaction://hlinksldjump"/>
                <a:extLst>
                  <a:ext uri="{FF2B5EF4-FFF2-40B4-BE49-F238E27FC236}">
                    <a16:creationId xmlns:a16="http://schemas.microsoft.com/office/drawing/2014/main" id="{EAED4AAA-DE8D-8C1C-155E-590B272B779F}"/>
                  </a:ext>
                </a:extLst>
              </p:cNvPr>
              <p:cNvPicPr>
                <a:picLocks noGrp="1" noRot="1" noChangeAspect="1" noMove="1" noResize="1" noEditPoints="1" noAdjustHandles="1" noChangeArrowheads="1" noChangeShapeType="1"/>
              </p:cNvPicPr>
              <p:nvPr/>
            </p:nvPicPr>
            <p:blipFill>
              <a:blip r:embed="rId5"/>
              <a:stretch>
                <a:fillRect/>
              </a:stretch>
            </p:blipFill>
            <p:spPr>
              <a:xfrm rot="16200000">
                <a:off x="3060906" y="1637603"/>
                <a:ext cx="821718" cy="462216"/>
              </a:xfrm>
              <a:prstGeom prst="rect">
                <a:avLst/>
              </a:prstGeom>
              <a:ln w="3175">
                <a:solidFill>
                  <a:prstClr val="ltGray"/>
                </a:solidFill>
              </a:ln>
            </p:spPr>
          </p:pic>
        </mc:Fallback>
      </mc:AlternateContent>
    </p:spTree>
    <p:extLst>
      <p:ext uri="{BB962C8B-B14F-4D97-AF65-F5344CB8AC3E}">
        <p14:creationId xmlns:p14="http://schemas.microsoft.com/office/powerpoint/2010/main" val="1418396230"/>
      </p:ext>
    </p:extLst>
  </p:cSld>
  <p:clrMapOvr>
    <a:masterClrMapping/>
  </p:clrMapOvr>
  <p:extLst>
    <p:ext uri="{6950BFC3-D8DA-4A85-94F7-54DA5524770B}">
      <p188:commentRel xmlns:p188="http://schemas.microsoft.com/office/powerpoint/2018/8/main" r:id="rId3"/>
    </p:ext>
  </p:extLs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B7D9870-A6C7-36DD-B8FF-2AB57E89DD7C}"/>
              </a:ext>
            </a:extLst>
          </p:cNvPr>
          <p:cNvSpPr>
            <a:spLocks noGrp="1"/>
          </p:cNvSpPr>
          <p:nvPr>
            <p:ph type="ctrTitle"/>
          </p:nvPr>
        </p:nvSpPr>
        <p:spPr>
          <a:xfrm>
            <a:off x="1004093" y="103909"/>
            <a:ext cx="3307011" cy="2961410"/>
          </a:xfrm>
        </p:spPr>
        <p:txBody>
          <a:bodyPr anchor="ctr">
            <a:normAutofit/>
          </a:bodyPr>
          <a:lstStyle/>
          <a:p>
            <a:pPr algn="r"/>
            <a:r>
              <a:rPr lang="it-IT" sz="8625">
                <a:solidFill>
                  <a:srgbClr val="728FA5"/>
                </a:solidFill>
              </a:rPr>
              <a:t>Quiz</a:t>
            </a:r>
            <a:br>
              <a:rPr lang="it-IT" sz="8625">
                <a:solidFill>
                  <a:srgbClr val="728FA5"/>
                </a:solidFill>
              </a:rPr>
            </a:br>
            <a:r>
              <a:rPr lang="it-IT" sz="8625">
                <a:solidFill>
                  <a:srgbClr val="728FA5"/>
                </a:solidFill>
              </a:rPr>
              <a:t>1</a:t>
            </a:r>
          </a:p>
        </p:txBody>
      </p:sp>
      <p:sp>
        <p:nvSpPr>
          <p:cNvPr id="3" name="Sottotitolo 2">
            <a:extLst>
              <a:ext uri="{FF2B5EF4-FFF2-40B4-BE49-F238E27FC236}">
                <a16:creationId xmlns:a16="http://schemas.microsoft.com/office/drawing/2014/main" id="{82707BC4-01C2-4C5A-FB5D-A90328C04DE8}"/>
              </a:ext>
            </a:extLst>
          </p:cNvPr>
          <p:cNvSpPr>
            <a:spLocks noGrp="1"/>
          </p:cNvSpPr>
          <p:nvPr>
            <p:ph type="subTitle" idx="1"/>
          </p:nvPr>
        </p:nvSpPr>
        <p:spPr>
          <a:xfrm>
            <a:off x="641534" y="3366654"/>
            <a:ext cx="7772400" cy="1672936"/>
          </a:xfrm>
        </p:spPr>
        <p:txBody>
          <a:bodyPr anchor="ctr">
            <a:normAutofit/>
          </a:bodyPr>
          <a:lstStyle/>
          <a:p>
            <a:pPr algn="ctr"/>
            <a:r>
              <a:rPr lang="it-IT" sz="2400"/>
              <a:t>Dynamic </a:t>
            </a:r>
            <a:r>
              <a:rPr lang="it-IT" sz="2400" err="1"/>
              <a:t>modeling</a:t>
            </a:r>
            <a:r>
              <a:rPr lang="it-IT" sz="2400"/>
              <a:t> in </a:t>
            </a:r>
            <a:r>
              <a:rPr lang="it-IT" sz="2400" err="1"/>
              <a:t>Alloy</a:t>
            </a:r>
            <a:r>
              <a:rPr lang="it-IT" sz="2400"/>
              <a:t> 5</a:t>
            </a:r>
          </a:p>
          <a:p>
            <a:pPr algn="ctr"/>
            <a:r>
              <a:rPr lang="it-IT" sz="1800">
                <a:hlinkClick r:id="rId2">
                  <a:extLst>
                    <a:ext uri="{A12FA001-AC4F-418D-AE19-62706E023703}">
                      <ahyp:hlinkClr xmlns:ahyp="http://schemas.microsoft.com/office/drawing/2018/hyperlinkcolor" val="tx"/>
                    </a:ext>
                  </a:extLst>
                </a:hlinkClick>
              </a:rPr>
              <a:t>https://forms.office.com/e/9bjmhZTQ0j</a:t>
            </a:r>
            <a:r>
              <a:rPr lang="it-IT" sz="1800"/>
              <a:t> </a:t>
            </a:r>
          </a:p>
          <a:p>
            <a:pPr algn="ctr"/>
            <a:r>
              <a:rPr lang="it-IT" sz="1350"/>
              <a:t>5 min.</a:t>
            </a:r>
          </a:p>
        </p:txBody>
      </p:sp>
      <p:pic>
        <p:nvPicPr>
          <p:cNvPr id="1028" name="Picture 4">
            <a:extLst>
              <a:ext uri="{FF2B5EF4-FFF2-40B4-BE49-F238E27FC236}">
                <a16:creationId xmlns:a16="http://schemas.microsoft.com/office/drawing/2014/main" id="{3DD3A1BF-17BC-BAF7-2D2E-2AED8804D18D}"/>
              </a:ext>
            </a:extLst>
          </p:cNvPr>
          <p:cNvPicPr>
            <a:picLocks noChangeAspect="1" noChangeArrowheads="1"/>
          </p:cNvPicPr>
          <p:nvPr/>
        </p:nvPicPr>
        <p:blipFill>
          <a:blip r:embed="rId3"/>
          <a:srcRect/>
          <a:stretch/>
        </p:blipFill>
        <p:spPr bwMode="auto">
          <a:xfrm>
            <a:off x="5315198" y="172259"/>
            <a:ext cx="2824710" cy="282471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F67F92-A48E-A329-B4D7-168B78FD979C}"/>
              </a:ext>
            </a:extLst>
          </p:cNvPr>
          <p:cNvSpPr txBox="1"/>
          <p:nvPr/>
        </p:nvSpPr>
        <p:spPr>
          <a:xfrm>
            <a:off x="8455307" y="198422"/>
            <a:ext cx="500983" cy="415498"/>
          </a:xfrm>
          <a:prstGeom prst="rect">
            <a:avLst/>
          </a:prstGeom>
          <a:noFill/>
        </p:spPr>
        <p:txBody>
          <a:bodyPr wrap="square" rtlCol="0">
            <a:spAutoFit/>
          </a:bodyPr>
          <a:lstStyle/>
          <a:p>
            <a:r>
              <a:rPr lang="en-US" sz="2100">
                <a:solidFill>
                  <a:srgbClr val="728FA5"/>
                </a:solidFill>
                <a:latin typeface="Arial" panose="020B0604020202020204" pitchFamily="34" charset="0"/>
                <a:cs typeface="Arial" panose="020B0604020202020204" pitchFamily="34" charset="0"/>
              </a:rPr>
              <a:t>16</a:t>
            </a:r>
          </a:p>
        </p:txBody>
      </p:sp>
    </p:spTree>
    <p:extLst>
      <p:ext uri="{BB962C8B-B14F-4D97-AF65-F5344CB8AC3E}">
        <p14:creationId xmlns:p14="http://schemas.microsoft.com/office/powerpoint/2010/main" val="611233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3" name="Google Shape;2590;p30">
            <a:extLst>
              <a:ext uri="{FF2B5EF4-FFF2-40B4-BE49-F238E27FC236}">
                <a16:creationId xmlns:a16="http://schemas.microsoft.com/office/drawing/2014/main" id="{D802779A-DDBB-5AEC-F60B-99F0263BAB0C}"/>
              </a:ext>
            </a:extLst>
          </p:cNvPr>
          <p:cNvSpPr/>
          <p:nvPr/>
        </p:nvSpPr>
        <p:spPr>
          <a:xfrm>
            <a:off x="759011" y="2803858"/>
            <a:ext cx="7598702" cy="67760"/>
          </a:xfrm>
          <a:custGeom>
            <a:avLst/>
            <a:gdLst/>
            <a:ahLst/>
            <a:cxnLst/>
            <a:rect l="l" t="t" r="r" b="b"/>
            <a:pathLst>
              <a:path w="248730" h="2218" extrusionOk="0">
                <a:moveTo>
                  <a:pt x="0" y="1"/>
                </a:moveTo>
                <a:lnTo>
                  <a:pt x="0" y="2218"/>
                </a:lnTo>
                <a:lnTo>
                  <a:pt x="248729" y="2218"/>
                </a:lnTo>
                <a:lnTo>
                  <a:pt x="248729"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591;p30">
            <a:extLst>
              <a:ext uri="{FF2B5EF4-FFF2-40B4-BE49-F238E27FC236}">
                <a16:creationId xmlns:a16="http://schemas.microsoft.com/office/drawing/2014/main" id="{9DD1F260-039E-B174-8CEB-CBBE9AF4C9E0}"/>
              </a:ext>
            </a:extLst>
          </p:cNvPr>
          <p:cNvSpPr/>
          <p:nvPr/>
        </p:nvSpPr>
        <p:spPr>
          <a:xfrm>
            <a:off x="623552" y="2759377"/>
            <a:ext cx="157730" cy="158677"/>
          </a:xfrm>
          <a:custGeom>
            <a:avLst/>
            <a:gdLst/>
            <a:ahLst/>
            <a:cxnLst/>
            <a:rect l="l" t="t" r="r" b="b"/>
            <a:pathLst>
              <a:path w="5163" h="5194" extrusionOk="0">
                <a:moveTo>
                  <a:pt x="2566" y="0"/>
                </a:moveTo>
                <a:cubicBezTo>
                  <a:pt x="1141" y="0"/>
                  <a:pt x="1" y="1172"/>
                  <a:pt x="1" y="2597"/>
                </a:cubicBezTo>
                <a:cubicBezTo>
                  <a:pt x="1" y="4022"/>
                  <a:pt x="1141" y="5194"/>
                  <a:pt x="2566" y="5194"/>
                </a:cubicBezTo>
                <a:cubicBezTo>
                  <a:pt x="4023" y="5194"/>
                  <a:pt x="5163" y="4022"/>
                  <a:pt x="5163" y="2597"/>
                </a:cubicBezTo>
                <a:cubicBezTo>
                  <a:pt x="5163" y="1172"/>
                  <a:pt x="4023" y="0"/>
                  <a:pt x="256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592;p30">
            <a:extLst>
              <a:ext uri="{FF2B5EF4-FFF2-40B4-BE49-F238E27FC236}">
                <a16:creationId xmlns:a16="http://schemas.microsoft.com/office/drawing/2014/main" id="{BFE45300-51C0-B987-A344-46551BA7E86D}"/>
              </a:ext>
            </a:extLst>
          </p:cNvPr>
          <p:cNvSpPr/>
          <p:nvPr/>
        </p:nvSpPr>
        <p:spPr>
          <a:xfrm>
            <a:off x="8283170" y="2759377"/>
            <a:ext cx="157730" cy="158677"/>
          </a:xfrm>
          <a:custGeom>
            <a:avLst/>
            <a:gdLst/>
            <a:ahLst/>
            <a:cxnLst/>
            <a:rect l="l" t="t" r="r" b="b"/>
            <a:pathLst>
              <a:path w="5163" h="5194" extrusionOk="0">
                <a:moveTo>
                  <a:pt x="2598" y="0"/>
                </a:moveTo>
                <a:cubicBezTo>
                  <a:pt x="1141" y="0"/>
                  <a:pt x="1" y="1172"/>
                  <a:pt x="1" y="2597"/>
                </a:cubicBezTo>
                <a:cubicBezTo>
                  <a:pt x="1" y="4022"/>
                  <a:pt x="1141" y="5194"/>
                  <a:pt x="2598" y="5194"/>
                </a:cubicBezTo>
                <a:cubicBezTo>
                  <a:pt x="4023" y="5194"/>
                  <a:pt x="5163" y="4022"/>
                  <a:pt x="5163" y="2597"/>
                </a:cubicBezTo>
                <a:cubicBezTo>
                  <a:pt x="5163" y="1172"/>
                  <a:pt x="4023" y="0"/>
                  <a:pt x="2598"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93;p30">
            <a:extLst>
              <a:ext uri="{FF2B5EF4-FFF2-40B4-BE49-F238E27FC236}">
                <a16:creationId xmlns:a16="http://schemas.microsoft.com/office/drawing/2014/main" id="{951D77AA-F632-E87B-CF12-2BC035049FE6}"/>
              </a:ext>
            </a:extLst>
          </p:cNvPr>
          <p:cNvSpPr/>
          <p:nvPr/>
        </p:nvSpPr>
        <p:spPr>
          <a:xfrm>
            <a:off x="3394707" y="2738084"/>
            <a:ext cx="200286" cy="200286"/>
          </a:xfrm>
          <a:custGeom>
            <a:avLst/>
            <a:gdLst/>
            <a:ahLst/>
            <a:cxnLst/>
            <a:rect l="l" t="t" r="r" b="b"/>
            <a:pathLst>
              <a:path w="6556" h="6556" extrusionOk="0">
                <a:moveTo>
                  <a:pt x="3294" y="0"/>
                </a:moveTo>
                <a:cubicBezTo>
                  <a:pt x="1489" y="0"/>
                  <a:pt x="0" y="1489"/>
                  <a:pt x="0" y="3294"/>
                </a:cubicBezTo>
                <a:cubicBezTo>
                  <a:pt x="0" y="5099"/>
                  <a:pt x="1489" y="6556"/>
                  <a:pt x="3294" y="6556"/>
                </a:cubicBezTo>
                <a:cubicBezTo>
                  <a:pt x="5099" y="6556"/>
                  <a:pt x="6556" y="5099"/>
                  <a:pt x="6556" y="3294"/>
                </a:cubicBezTo>
                <a:cubicBezTo>
                  <a:pt x="6556" y="1489"/>
                  <a:pt x="5099" y="0"/>
                  <a:pt x="329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94;p30">
            <a:extLst>
              <a:ext uri="{FF2B5EF4-FFF2-40B4-BE49-F238E27FC236}">
                <a16:creationId xmlns:a16="http://schemas.microsoft.com/office/drawing/2014/main" id="{F07C83B8-B0B4-040C-72A7-AF96C3C9C99B}"/>
              </a:ext>
            </a:extLst>
          </p:cNvPr>
          <p:cNvSpPr/>
          <p:nvPr/>
        </p:nvSpPr>
        <p:spPr>
          <a:xfrm>
            <a:off x="3405342" y="2758888"/>
            <a:ext cx="179023" cy="159257"/>
          </a:xfrm>
          <a:custGeom>
            <a:avLst/>
            <a:gdLst/>
            <a:ahLst/>
            <a:cxnLst/>
            <a:rect l="l" t="t" r="r" b="b"/>
            <a:pathLst>
              <a:path w="5860" h="5213" extrusionOk="0">
                <a:moveTo>
                  <a:pt x="2957" y="1"/>
                </a:moveTo>
                <a:cubicBezTo>
                  <a:pt x="2680" y="1"/>
                  <a:pt x="2399" y="47"/>
                  <a:pt x="2123" y="143"/>
                </a:cubicBezTo>
                <a:cubicBezTo>
                  <a:pt x="761" y="586"/>
                  <a:pt x="1" y="2043"/>
                  <a:pt x="476" y="3436"/>
                </a:cubicBezTo>
                <a:cubicBezTo>
                  <a:pt x="831" y="4528"/>
                  <a:pt x="1859" y="5213"/>
                  <a:pt x="2954" y="5213"/>
                </a:cubicBezTo>
                <a:cubicBezTo>
                  <a:pt x="3224" y="5213"/>
                  <a:pt x="3499" y="5171"/>
                  <a:pt x="3769" y="5083"/>
                </a:cubicBezTo>
                <a:cubicBezTo>
                  <a:pt x="5131" y="4640"/>
                  <a:pt x="5859" y="3151"/>
                  <a:pt x="5416" y="1790"/>
                </a:cubicBezTo>
                <a:cubicBezTo>
                  <a:pt x="5063" y="704"/>
                  <a:pt x="4045" y="1"/>
                  <a:pt x="2957"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96;p30">
            <a:extLst>
              <a:ext uri="{FF2B5EF4-FFF2-40B4-BE49-F238E27FC236}">
                <a16:creationId xmlns:a16="http://schemas.microsoft.com/office/drawing/2014/main" id="{383017E8-595C-4FB2-13C8-811741A6F745}"/>
              </a:ext>
            </a:extLst>
          </p:cNvPr>
          <p:cNvSpPr/>
          <p:nvPr/>
        </p:nvSpPr>
        <p:spPr>
          <a:xfrm>
            <a:off x="2862105" y="1313904"/>
            <a:ext cx="1258752" cy="1446420"/>
          </a:xfrm>
          <a:custGeom>
            <a:avLst/>
            <a:gdLst/>
            <a:ahLst/>
            <a:cxnLst/>
            <a:rect l="l" t="t" r="r" b="b"/>
            <a:pathLst>
              <a:path w="41203" h="47346" extrusionOk="0">
                <a:moveTo>
                  <a:pt x="20617" y="0"/>
                </a:moveTo>
                <a:cubicBezTo>
                  <a:pt x="9216" y="0"/>
                  <a:pt x="1" y="9216"/>
                  <a:pt x="1" y="20585"/>
                </a:cubicBezTo>
                <a:cubicBezTo>
                  <a:pt x="1" y="30687"/>
                  <a:pt x="7253" y="39079"/>
                  <a:pt x="16849" y="40853"/>
                </a:cubicBezTo>
                <a:lnTo>
                  <a:pt x="20617" y="47345"/>
                </a:lnTo>
                <a:lnTo>
                  <a:pt x="24354" y="40853"/>
                </a:lnTo>
                <a:cubicBezTo>
                  <a:pt x="33950" y="39079"/>
                  <a:pt x="41202" y="30687"/>
                  <a:pt x="41202" y="20585"/>
                </a:cubicBezTo>
                <a:cubicBezTo>
                  <a:pt x="41202" y="9216"/>
                  <a:pt x="31986" y="0"/>
                  <a:pt x="20617" y="0"/>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600;p30">
            <a:extLst>
              <a:ext uri="{FF2B5EF4-FFF2-40B4-BE49-F238E27FC236}">
                <a16:creationId xmlns:a16="http://schemas.microsoft.com/office/drawing/2014/main" id="{E7F9AB96-3E45-112C-6266-ACB1363D49DB}"/>
              </a:ext>
            </a:extLst>
          </p:cNvPr>
          <p:cNvSpPr/>
          <p:nvPr/>
        </p:nvSpPr>
        <p:spPr>
          <a:xfrm>
            <a:off x="5180763" y="3005121"/>
            <a:ext cx="1258721" cy="1447398"/>
          </a:xfrm>
          <a:custGeom>
            <a:avLst/>
            <a:gdLst/>
            <a:ahLst/>
            <a:cxnLst/>
            <a:rect l="l" t="t" r="r" b="b"/>
            <a:pathLst>
              <a:path w="41202" h="47378" extrusionOk="0">
                <a:moveTo>
                  <a:pt x="20585" y="1"/>
                </a:moveTo>
                <a:lnTo>
                  <a:pt x="16848" y="6493"/>
                </a:lnTo>
                <a:cubicBezTo>
                  <a:pt x="7252" y="8266"/>
                  <a:pt x="0" y="16659"/>
                  <a:pt x="0" y="26761"/>
                </a:cubicBezTo>
                <a:cubicBezTo>
                  <a:pt x="0" y="38130"/>
                  <a:pt x="9216" y="47377"/>
                  <a:pt x="20585" y="47377"/>
                </a:cubicBezTo>
                <a:cubicBezTo>
                  <a:pt x="31954" y="47377"/>
                  <a:pt x="41202" y="38130"/>
                  <a:pt x="41202" y="26761"/>
                </a:cubicBezTo>
                <a:cubicBezTo>
                  <a:pt x="41202" y="16659"/>
                  <a:pt x="33918" y="8266"/>
                  <a:pt x="24354" y="6493"/>
                </a:cubicBezTo>
                <a:lnTo>
                  <a:pt x="20585" y="1"/>
                </a:ln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604;p30">
            <a:extLst>
              <a:ext uri="{FF2B5EF4-FFF2-40B4-BE49-F238E27FC236}">
                <a16:creationId xmlns:a16="http://schemas.microsoft.com/office/drawing/2014/main" id="{B39AB708-FB31-D306-9175-12DC0495A7BF}"/>
              </a:ext>
            </a:extLst>
          </p:cNvPr>
          <p:cNvSpPr/>
          <p:nvPr/>
        </p:nvSpPr>
        <p:spPr>
          <a:xfrm>
            <a:off x="3450830" y="3023482"/>
            <a:ext cx="70632" cy="71640"/>
          </a:xfrm>
          <a:custGeom>
            <a:avLst/>
            <a:gdLst/>
            <a:ahLst/>
            <a:cxnLst/>
            <a:rect l="l" t="t" r="r" b="b"/>
            <a:pathLst>
              <a:path w="2312" h="2345" extrusionOk="0">
                <a:moveTo>
                  <a:pt x="1172" y="1"/>
                </a:moveTo>
                <a:cubicBezTo>
                  <a:pt x="507" y="1"/>
                  <a:pt x="0" y="539"/>
                  <a:pt x="0" y="1173"/>
                </a:cubicBezTo>
                <a:cubicBezTo>
                  <a:pt x="0" y="1806"/>
                  <a:pt x="507" y="2344"/>
                  <a:pt x="1172" y="2344"/>
                </a:cubicBezTo>
                <a:cubicBezTo>
                  <a:pt x="1805" y="2344"/>
                  <a:pt x="2312" y="1806"/>
                  <a:pt x="2312" y="1173"/>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605;p30">
            <a:extLst>
              <a:ext uri="{FF2B5EF4-FFF2-40B4-BE49-F238E27FC236}">
                <a16:creationId xmlns:a16="http://schemas.microsoft.com/office/drawing/2014/main" id="{7EA74F73-7996-8D8A-97F4-4574002C8F81}"/>
              </a:ext>
            </a:extLst>
          </p:cNvPr>
          <p:cNvSpPr/>
          <p:nvPr/>
        </p:nvSpPr>
        <p:spPr>
          <a:xfrm>
            <a:off x="3450830" y="3182158"/>
            <a:ext cx="70632" cy="70662"/>
          </a:xfrm>
          <a:custGeom>
            <a:avLst/>
            <a:gdLst/>
            <a:ahLst/>
            <a:cxnLst/>
            <a:rect l="l" t="t" r="r" b="b"/>
            <a:pathLst>
              <a:path w="2312" h="2313" extrusionOk="0">
                <a:moveTo>
                  <a:pt x="1172" y="1"/>
                </a:moveTo>
                <a:cubicBezTo>
                  <a:pt x="507" y="1"/>
                  <a:pt x="0" y="507"/>
                  <a:pt x="0" y="1172"/>
                </a:cubicBezTo>
                <a:cubicBezTo>
                  <a:pt x="0" y="1806"/>
                  <a:pt x="507" y="2312"/>
                  <a:pt x="1172" y="2312"/>
                </a:cubicBezTo>
                <a:cubicBezTo>
                  <a:pt x="1805" y="2312"/>
                  <a:pt x="2312" y="1806"/>
                  <a:pt x="2312" y="1172"/>
                </a:cubicBezTo>
                <a:cubicBezTo>
                  <a:pt x="2312" y="507"/>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606;p30">
            <a:extLst>
              <a:ext uri="{FF2B5EF4-FFF2-40B4-BE49-F238E27FC236}">
                <a16:creationId xmlns:a16="http://schemas.microsoft.com/office/drawing/2014/main" id="{8C9A40D8-9FAB-C3D5-9A4F-7ADA481B59EA}"/>
              </a:ext>
            </a:extLst>
          </p:cNvPr>
          <p:cNvSpPr/>
          <p:nvPr/>
        </p:nvSpPr>
        <p:spPr>
          <a:xfrm>
            <a:off x="3450830" y="3339857"/>
            <a:ext cx="70632" cy="71640"/>
          </a:xfrm>
          <a:custGeom>
            <a:avLst/>
            <a:gdLst/>
            <a:ahLst/>
            <a:cxnLst/>
            <a:rect l="l" t="t" r="r" b="b"/>
            <a:pathLst>
              <a:path w="2312" h="2345" extrusionOk="0">
                <a:moveTo>
                  <a:pt x="1172" y="1"/>
                </a:moveTo>
                <a:cubicBezTo>
                  <a:pt x="507" y="1"/>
                  <a:pt x="0" y="539"/>
                  <a:pt x="0" y="1172"/>
                </a:cubicBezTo>
                <a:cubicBezTo>
                  <a:pt x="0" y="1806"/>
                  <a:pt x="507" y="2344"/>
                  <a:pt x="1172" y="2344"/>
                </a:cubicBezTo>
                <a:cubicBezTo>
                  <a:pt x="1805" y="2344"/>
                  <a:pt x="2312" y="1806"/>
                  <a:pt x="2312" y="1172"/>
                </a:cubicBezTo>
                <a:cubicBezTo>
                  <a:pt x="2312" y="539"/>
                  <a:pt x="1805" y="1"/>
                  <a:pt x="1172"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607;p30">
            <a:extLst>
              <a:ext uri="{FF2B5EF4-FFF2-40B4-BE49-F238E27FC236}">
                <a16:creationId xmlns:a16="http://schemas.microsoft.com/office/drawing/2014/main" id="{E9F28E66-CCC3-1886-5426-B22D869DF0C8}"/>
              </a:ext>
            </a:extLst>
          </p:cNvPr>
          <p:cNvSpPr/>
          <p:nvPr/>
        </p:nvSpPr>
        <p:spPr>
          <a:xfrm>
            <a:off x="3450830" y="3498534"/>
            <a:ext cx="70632" cy="70662"/>
          </a:xfrm>
          <a:custGeom>
            <a:avLst/>
            <a:gdLst/>
            <a:ahLst/>
            <a:cxnLst/>
            <a:rect l="l" t="t" r="r" b="b"/>
            <a:pathLst>
              <a:path w="2312" h="2313" extrusionOk="0">
                <a:moveTo>
                  <a:pt x="1172" y="0"/>
                </a:moveTo>
                <a:cubicBezTo>
                  <a:pt x="507" y="0"/>
                  <a:pt x="0" y="507"/>
                  <a:pt x="0" y="1172"/>
                </a:cubicBezTo>
                <a:cubicBezTo>
                  <a:pt x="0" y="1805"/>
                  <a:pt x="507" y="2312"/>
                  <a:pt x="1172" y="2312"/>
                </a:cubicBezTo>
                <a:cubicBezTo>
                  <a:pt x="1805" y="2312"/>
                  <a:pt x="2312" y="1805"/>
                  <a:pt x="2312" y="1172"/>
                </a:cubicBezTo>
                <a:cubicBezTo>
                  <a:pt x="2312" y="507"/>
                  <a:pt x="1805" y="0"/>
                  <a:pt x="1172"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613;p30">
            <a:extLst>
              <a:ext uri="{FF2B5EF4-FFF2-40B4-BE49-F238E27FC236}">
                <a16:creationId xmlns:a16="http://schemas.microsoft.com/office/drawing/2014/main" id="{F7B976E7-A454-4194-DB59-EB36BA24A22F}"/>
              </a:ext>
            </a:extLst>
          </p:cNvPr>
          <p:cNvSpPr/>
          <p:nvPr/>
        </p:nvSpPr>
        <p:spPr>
          <a:xfrm>
            <a:off x="1615236" y="1667092"/>
            <a:ext cx="6813" cy="36782"/>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2648;p30">
            <a:extLst>
              <a:ext uri="{FF2B5EF4-FFF2-40B4-BE49-F238E27FC236}">
                <a16:creationId xmlns:a16="http://schemas.microsoft.com/office/drawing/2014/main" id="{F7F32E9A-5B14-B92E-C436-7E85D63E7A77}"/>
              </a:ext>
            </a:extLst>
          </p:cNvPr>
          <p:cNvSpPr/>
          <p:nvPr/>
        </p:nvSpPr>
        <p:spPr>
          <a:xfrm>
            <a:off x="5676085" y="2729377"/>
            <a:ext cx="224481" cy="224481"/>
          </a:xfrm>
          <a:custGeom>
            <a:avLst/>
            <a:gdLst/>
            <a:ahLst/>
            <a:cxnLst/>
            <a:rect l="l" t="t" r="r" b="b"/>
            <a:pathLst>
              <a:path w="7348" h="7348" extrusionOk="0">
                <a:moveTo>
                  <a:pt x="3674" y="0"/>
                </a:moveTo>
                <a:cubicBezTo>
                  <a:pt x="1647" y="0"/>
                  <a:pt x="1" y="1647"/>
                  <a:pt x="1" y="3674"/>
                </a:cubicBezTo>
                <a:cubicBezTo>
                  <a:pt x="1" y="5701"/>
                  <a:pt x="1647" y="7348"/>
                  <a:pt x="3674" y="7348"/>
                </a:cubicBezTo>
                <a:cubicBezTo>
                  <a:pt x="5701" y="7348"/>
                  <a:pt x="7348" y="5701"/>
                  <a:pt x="7348" y="3674"/>
                </a:cubicBezTo>
                <a:cubicBezTo>
                  <a:pt x="7348" y="1647"/>
                  <a:pt x="5701" y="0"/>
                  <a:pt x="36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649;p30">
            <a:extLst>
              <a:ext uri="{FF2B5EF4-FFF2-40B4-BE49-F238E27FC236}">
                <a16:creationId xmlns:a16="http://schemas.microsoft.com/office/drawing/2014/main" id="{B7FD221B-E5E8-4C6E-1BF8-507F4BEAFEDD}"/>
              </a:ext>
            </a:extLst>
          </p:cNvPr>
          <p:cNvSpPr/>
          <p:nvPr/>
        </p:nvSpPr>
        <p:spPr>
          <a:xfrm>
            <a:off x="5694951" y="2751617"/>
            <a:ext cx="179023" cy="179023"/>
          </a:xfrm>
          <a:custGeom>
            <a:avLst/>
            <a:gdLst/>
            <a:ahLst/>
            <a:cxnLst/>
            <a:rect l="l" t="t" r="r" b="b"/>
            <a:pathLst>
              <a:path w="5860" h="5860" extrusionOk="0">
                <a:moveTo>
                  <a:pt x="2914" y="1"/>
                </a:moveTo>
                <a:cubicBezTo>
                  <a:pt x="1299" y="1"/>
                  <a:pt x="1" y="1331"/>
                  <a:pt x="1" y="2946"/>
                </a:cubicBezTo>
                <a:cubicBezTo>
                  <a:pt x="1" y="4561"/>
                  <a:pt x="1299" y="5860"/>
                  <a:pt x="2914" y="5860"/>
                </a:cubicBezTo>
                <a:cubicBezTo>
                  <a:pt x="4529" y="5860"/>
                  <a:pt x="5859" y="4561"/>
                  <a:pt x="5859" y="2946"/>
                </a:cubicBezTo>
                <a:cubicBezTo>
                  <a:pt x="5859" y="1331"/>
                  <a:pt x="4529" y="1"/>
                  <a:pt x="291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2651;p30">
            <a:extLst>
              <a:ext uri="{FF2B5EF4-FFF2-40B4-BE49-F238E27FC236}">
                <a16:creationId xmlns:a16="http://schemas.microsoft.com/office/drawing/2014/main" id="{7C4D4EB5-136D-9FB2-F416-75174A20DCBE}"/>
              </a:ext>
            </a:extLst>
          </p:cNvPr>
          <p:cNvSpPr/>
          <p:nvPr/>
        </p:nvSpPr>
        <p:spPr>
          <a:xfrm>
            <a:off x="5739462" y="2112114"/>
            <a:ext cx="70662" cy="71640"/>
          </a:xfrm>
          <a:custGeom>
            <a:avLst/>
            <a:gdLst/>
            <a:ahLst/>
            <a:cxnLst/>
            <a:rect l="l" t="t" r="r" b="b"/>
            <a:pathLst>
              <a:path w="2313" h="2345" extrusionOk="0">
                <a:moveTo>
                  <a:pt x="1172" y="1"/>
                </a:moveTo>
                <a:cubicBezTo>
                  <a:pt x="507" y="1"/>
                  <a:pt x="0" y="539"/>
                  <a:pt x="0" y="1172"/>
                </a:cubicBezTo>
                <a:cubicBezTo>
                  <a:pt x="0" y="1806"/>
                  <a:pt x="507" y="2344"/>
                  <a:pt x="1172" y="2344"/>
                </a:cubicBezTo>
                <a:cubicBezTo>
                  <a:pt x="1806" y="2344"/>
                  <a:pt x="2312" y="1806"/>
                  <a:pt x="2312" y="1172"/>
                </a:cubicBezTo>
                <a:cubicBezTo>
                  <a:pt x="2312" y="539"/>
                  <a:pt x="1806" y="1"/>
                  <a:pt x="1172"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2652;p30">
            <a:extLst>
              <a:ext uri="{FF2B5EF4-FFF2-40B4-BE49-F238E27FC236}">
                <a16:creationId xmlns:a16="http://schemas.microsoft.com/office/drawing/2014/main" id="{B1E02F7F-27F8-422C-408C-37A67AEDD981}"/>
              </a:ext>
            </a:extLst>
          </p:cNvPr>
          <p:cNvSpPr/>
          <p:nvPr/>
        </p:nvSpPr>
        <p:spPr>
          <a:xfrm>
            <a:off x="5739462" y="2270791"/>
            <a:ext cx="70662" cy="70662"/>
          </a:xfrm>
          <a:custGeom>
            <a:avLst/>
            <a:gdLst/>
            <a:ahLst/>
            <a:cxnLst/>
            <a:rect l="l" t="t" r="r" b="b"/>
            <a:pathLst>
              <a:path w="2313" h="2313" extrusionOk="0">
                <a:moveTo>
                  <a:pt x="1172" y="0"/>
                </a:moveTo>
                <a:cubicBezTo>
                  <a:pt x="507" y="0"/>
                  <a:pt x="0" y="507"/>
                  <a:pt x="0" y="1172"/>
                </a:cubicBezTo>
                <a:cubicBezTo>
                  <a:pt x="0" y="1806"/>
                  <a:pt x="507" y="2312"/>
                  <a:pt x="1172" y="2312"/>
                </a:cubicBezTo>
                <a:cubicBezTo>
                  <a:pt x="1806" y="2312"/>
                  <a:pt x="2312" y="1806"/>
                  <a:pt x="2312" y="1172"/>
                </a:cubicBezTo>
                <a:cubicBezTo>
                  <a:pt x="2312" y="507"/>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2653;p30">
            <a:extLst>
              <a:ext uri="{FF2B5EF4-FFF2-40B4-BE49-F238E27FC236}">
                <a16:creationId xmlns:a16="http://schemas.microsoft.com/office/drawing/2014/main" id="{5BB0E139-FBF9-3861-41C6-2CB9D310E7C1}"/>
              </a:ext>
            </a:extLst>
          </p:cNvPr>
          <p:cNvSpPr/>
          <p:nvPr/>
        </p:nvSpPr>
        <p:spPr>
          <a:xfrm>
            <a:off x="5739462" y="2428490"/>
            <a:ext cx="70662" cy="71609"/>
          </a:xfrm>
          <a:custGeom>
            <a:avLst/>
            <a:gdLst/>
            <a:ahLst/>
            <a:cxnLst/>
            <a:rect l="l" t="t" r="r" b="b"/>
            <a:pathLst>
              <a:path w="2313" h="2344" extrusionOk="0">
                <a:moveTo>
                  <a:pt x="1172" y="0"/>
                </a:moveTo>
                <a:cubicBezTo>
                  <a:pt x="507" y="0"/>
                  <a:pt x="0" y="539"/>
                  <a:pt x="0" y="1172"/>
                </a:cubicBezTo>
                <a:cubicBezTo>
                  <a:pt x="0" y="1806"/>
                  <a:pt x="507" y="2344"/>
                  <a:pt x="1172" y="2344"/>
                </a:cubicBezTo>
                <a:cubicBezTo>
                  <a:pt x="1806" y="2344"/>
                  <a:pt x="2312" y="1806"/>
                  <a:pt x="2312" y="1172"/>
                </a:cubicBezTo>
                <a:cubicBezTo>
                  <a:pt x="2312" y="539"/>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2654;p30">
            <a:extLst>
              <a:ext uri="{FF2B5EF4-FFF2-40B4-BE49-F238E27FC236}">
                <a16:creationId xmlns:a16="http://schemas.microsoft.com/office/drawing/2014/main" id="{814D8277-EC33-0B11-DB8B-A426FE205A9D}"/>
              </a:ext>
            </a:extLst>
          </p:cNvPr>
          <p:cNvSpPr/>
          <p:nvPr/>
        </p:nvSpPr>
        <p:spPr>
          <a:xfrm>
            <a:off x="5739462" y="2587167"/>
            <a:ext cx="70662" cy="70632"/>
          </a:xfrm>
          <a:custGeom>
            <a:avLst/>
            <a:gdLst/>
            <a:ahLst/>
            <a:cxnLst/>
            <a:rect l="l" t="t" r="r" b="b"/>
            <a:pathLst>
              <a:path w="2313" h="2312" extrusionOk="0">
                <a:moveTo>
                  <a:pt x="1172" y="0"/>
                </a:moveTo>
                <a:cubicBezTo>
                  <a:pt x="507" y="0"/>
                  <a:pt x="0" y="507"/>
                  <a:pt x="0" y="1172"/>
                </a:cubicBezTo>
                <a:cubicBezTo>
                  <a:pt x="0" y="1805"/>
                  <a:pt x="507" y="2312"/>
                  <a:pt x="1172" y="2312"/>
                </a:cubicBezTo>
                <a:cubicBezTo>
                  <a:pt x="1806" y="2312"/>
                  <a:pt x="2312" y="1805"/>
                  <a:pt x="2312" y="1172"/>
                </a:cubicBezTo>
                <a:cubicBezTo>
                  <a:pt x="2312" y="507"/>
                  <a:pt x="1806" y="0"/>
                  <a:pt x="1172"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2720;p30">
            <a:extLst>
              <a:ext uri="{FF2B5EF4-FFF2-40B4-BE49-F238E27FC236}">
                <a16:creationId xmlns:a16="http://schemas.microsoft.com/office/drawing/2014/main" id="{44A583BF-95CC-539D-89BA-11D5621EACC5}"/>
              </a:ext>
            </a:extLst>
          </p:cNvPr>
          <p:cNvSpPr txBox="1"/>
          <p:nvPr/>
        </p:nvSpPr>
        <p:spPr>
          <a:xfrm>
            <a:off x="717400" y="411475"/>
            <a:ext cx="7723500" cy="523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800">
                <a:latin typeface="Fira Sans Medium"/>
                <a:ea typeface="Fira Sans Medium"/>
                <a:cs typeface="Fira Sans Medium"/>
                <a:sym typeface="Fira Sans Medium"/>
              </a:rPr>
              <a:t>Schedule</a:t>
            </a:r>
            <a:endParaRPr sz="2800">
              <a:latin typeface="Fira Sans Medium"/>
              <a:ea typeface="Fira Sans Medium"/>
              <a:cs typeface="Fira Sans Medium"/>
              <a:sym typeface="Fira Sans Medium"/>
            </a:endParaRPr>
          </a:p>
        </p:txBody>
      </p:sp>
      <p:sp>
        <p:nvSpPr>
          <p:cNvPr id="132" name="Google Shape;2721;p30">
            <a:extLst>
              <a:ext uri="{FF2B5EF4-FFF2-40B4-BE49-F238E27FC236}">
                <a16:creationId xmlns:a16="http://schemas.microsoft.com/office/drawing/2014/main" id="{C9652418-18D9-2315-2E93-52EBEFF42E56}"/>
              </a:ext>
            </a:extLst>
          </p:cNvPr>
          <p:cNvSpPr txBox="1"/>
          <p:nvPr/>
        </p:nvSpPr>
        <p:spPr>
          <a:xfrm>
            <a:off x="2436571" y="3587020"/>
            <a:ext cx="2150089" cy="61589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0" i="0">
                <a:solidFill>
                  <a:schemeClr val="tx1"/>
                </a:solidFill>
                <a:effectLst/>
                <a:latin typeface="Fira Sans Medium" panose="020B0603050000020004" pitchFamily="34" charset="0"/>
              </a:rPr>
              <a:t>Quizzes about the previous and the flipped lecture content</a:t>
            </a:r>
            <a:endParaRPr>
              <a:solidFill>
                <a:schemeClr val="tx1"/>
              </a:solidFill>
              <a:latin typeface="Fira Sans Medium" panose="020B0603050000020004" pitchFamily="34" charset="0"/>
              <a:ea typeface="Fira Sans Medium"/>
              <a:cs typeface="Fira Sans Medium"/>
              <a:sym typeface="Fira Sans Medium"/>
            </a:endParaRPr>
          </a:p>
        </p:txBody>
      </p:sp>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sp>
        <p:nvSpPr>
          <p:cNvPr id="138" name="Google Shape;2727;p30">
            <a:extLst>
              <a:ext uri="{FF2B5EF4-FFF2-40B4-BE49-F238E27FC236}">
                <a16:creationId xmlns:a16="http://schemas.microsoft.com/office/drawing/2014/main" id="{D0E44F22-8510-FD09-A834-0ACD48802C6D}"/>
              </a:ext>
            </a:extLst>
          </p:cNvPr>
          <p:cNvSpPr txBox="1"/>
          <p:nvPr/>
        </p:nvSpPr>
        <p:spPr>
          <a:xfrm>
            <a:off x="4741869" y="1765103"/>
            <a:ext cx="2065848" cy="86786"/>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0" i="0">
                <a:solidFill>
                  <a:srgbClr val="5A6772"/>
                </a:solidFill>
                <a:effectLst/>
                <a:latin typeface="Titillium Web" panose="00000500000000000000" pitchFamily="2" charset="0"/>
              </a:rPr>
              <a:t> </a:t>
            </a:r>
            <a:r>
              <a:rPr lang="en-US" b="0" i="0">
                <a:solidFill>
                  <a:schemeClr val="tx1"/>
                </a:solidFill>
                <a:effectLst/>
                <a:latin typeface="Fira Sans Medium" panose="020B0603050000020004" pitchFamily="34" charset="0"/>
              </a:rPr>
              <a:t>Alloy 6 time horizon, new visualizer and concurrency</a:t>
            </a:r>
            <a:endParaRPr>
              <a:solidFill>
                <a:schemeClr val="tx1"/>
              </a:solidFill>
              <a:latin typeface="Fira Sans Medium" panose="020B0603050000020004" pitchFamily="34" charset="0"/>
              <a:ea typeface="Fira Sans Medium"/>
              <a:cs typeface="Fira Sans Medium"/>
              <a:sym typeface="Fira Sans Medium"/>
            </a:endParaRPr>
          </a:p>
        </p:txBody>
      </p:sp>
      <p:grpSp>
        <p:nvGrpSpPr>
          <p:cNvPr id="10" name="Google Shape;111;p17">
            <a:extLst>
              <a:ext uri="{FF2B5EF4-FFF2-40B4-BE49-F238E27FC236}">
                <a16:creationId xmlns:a16="http://schemas.microsoft.com/office/drawing/2014/main" id="{0ACD87B9-C351-1B42-1C22-3001A5592C66}"/>
              </a:ext>
            </a:extLst>
          </p:cNvPr>
          <p:cNvGrpSpPr/>
          <p:nvPr/>
        </p:nvGrpSpPr>
        <p:grpSpPr>
          <a:xfrm>
            <a:off x="3970" y="-1821"/>
            <a:ext cx="2919714" cy="738690"/>
            <a:chOff x="679688" y="1306025"/>
            <a:chExt cx="3668100" cy="854700"/>
          </a:xfrm>
        </p:grpSpPr>
        <p:sp>
          <p:nvSpPr>
            <p:cNvPr id="12" name="Google Shape;112;p17">
              <a:extLst>
                <a:ext uri="{FF2B5EF4-FFF2-40B4-BE49-F238E27FC236}">
                  <a16:creationId xmlns:a16="http://schemas.microsoft.com/office/drawing/2014/main" id="{388CC359-DCED-7712-1B92-3053E53CD815}"/>
                </a:ext>
              </a:extLst>
            </p:cNvPr>
            <p:cNvSpPr/>
            <p:nvPr/>
          </p:nvSpPr>
          <p:spPr>
            <a:xfrm>
              <a:off x="679688" y="1306025"/>
              <a:ext cx="3668100" cy="854700"/>
            </a:xfrm>
            <a:prstGeom prst="parallelogram">
              <a:avLst>
                <a:gd name="adj" fmla="val 25000"/>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3;p17">
              <a:extLst>
                <a:ext uri="{FF2B5EF4-FFF2-40B4-BE49-F238E27FC236}">
                  <a16:creationId xmlns:a16="http://schemas.microsoft.com/office/drawing/2014/main" id="{CDBD4039-0F98-2426-8C94-A951AC067054}"/>
                </a:ext>
              </a:extLst>
            </p:cNvPr>
            <p:cNvSpPr/>
            <p:nvPr/>
          </p:nvSpPr>
          <p:spPr>
            <a:xfrm>
              <a:off x="679692" y="1306025"/>
              <a:ext cx="1222800" cy="8547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7;p17">
            <a:extLst>
              <a:ext uri="{FF2B5EF4-FFF2-40B4-BE49-F238E27FC236}">
                <a16:creationId xmlns:a16="http://schemas.microsoft.com/office/drawing/2014/main" id="{722ADCA5-4457-C1A7-313A-FA13F3D9D3F2}"/>
              </a:ext>
            </a:extLst>
          </p:cNvPr>
          <p:cNvSpPr txBox="1"/>
          <p:nvPr/>
        </p:nvSpPr>
        <p:spPr>
          <a:xfrm>
            <a:off x="870669" y="157207"/>
            <a:ext cx="1780330" cy="2640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Second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pic>
        <p:nvPicPr>
          <p:cNvPr id="21" name="Picture 2" descr="Lecture - Free user icons">
            <a:extLst>
              <a:ext uri="{FF2B5EF4-FFF2-40B4-BE49-F238E27FC236}">
                <a16:creationId xmlns:a16="http://schemas.microsoft.com/office/drawing/2014/main" id="{F7F797A1-E13B-ECAB-9CD8-D0F9CEE104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680" y="49760"/>
            <a:ext cx="461969" cy="461969"/>
          </a:xfrm>
          <a:prstGeom prst="rect">
            <a:avLst/>
          </a:prstGeom>
          <a:noFill/>
          <a:extLst>
            <a:ext uri="{909E8E84-426E-40DD-AFC4-6F175D3DCCD1}">
              <a14:hiddenFill xmlns:a14="http://schemas.microsoft.com/office/drawing/2010/main">
                <a:solidFill>
                  <a:srgbClr val="FFFFFF"/>
                </a:solidFill>
              </a14:hiddenFill>
            </a:ext>
          </a:extLst>
        </p:spPr>
      </p:pic>
      <p:sp>
        <p:nvSpPr>
          <p:cNvPr id="8" name="CasellaDiTesto 7">
            <a:extLst>
              <a:ext uri="{FF2B5EF4-FFF2-40B4-BE49-F238E27FC236}">
                <a16:creationId xmlns:a16="http://schemas.microsoft.com/office/drawing/2014/main" id="{B9E58E77-FD98-E3AB-BF68-5ADDD99CF897}"/>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25</a:t>
            </a:r>
          </a:p>
        </p:txBody>
      </p:sp>
      <p:grpSp>
        <p:nvGrpSpPr>
          <p:cNvPr id="28" name="Elemento grafico 185" descr="Lampadina contorno">
            <a:extLst>
              <a:ext uri="{FF2B5EF4-FFF2-40B4-BE49-F238E27FC236}">
                <a16:creationId xmlns:a16="http://schemas.microsoft.com/office/drawing/2014/main" id="{9E4ADC6C-12C7-8B4B-2D7E-9DFD96A14D35}"/>
              </a:ext>
            </a:extLst>
          </p:cNvPr>
          <p:cNvGrpSpPr/>
          <p:nvPr/>
        </p:nvGrpSpPr>
        <p:grpSpPr>
          <a:xfrm>
            <a:off x="5571998" y="3398603"/>
            <a:ext cx="476250" cy="768847"/>
            <a:chOff x="6958104" y="3477444"/>
            <a:chExt cx="476250" cy="768847"/>
          </a:xfrm>
          <a:solidFill>
            <a:srgbClr val="000000"/>
          </a:solidFill>
        </p:grpSpPr>
        <p:sp>
          <p:nvSpPr>
            <p:cNvPr id="29" name="Figura a mano libera 28">
              <a:extLst>
                <a:ext uri="{FF2B5EF4-FFF2-40B4-BE49-F238E27FC236}">
                  <a16:creationId xmlns:a16="http://schemas.microsoft.com/office/drawing/2014/main" id="{619FEE17-2488-90F3-78A7-9D8399286058}"/>
                </a:ext>
              </a:extLst>
            </p:cNvPr>
            <p:cNvSpPr/>
            <p:nvPr/>
          </p:nvSpPr>
          <p:spPr>
            <a:xfrm>
              <a:off x="6958104" y="3477444"/>
              <a:ext cx="476250" cy="497071"/>
            </a:xfrm>
            <a:custGeom>
              <a:avLst/>
              <a:gdLst>
                <a:gd name="connsiteX0" fmla="*/ 362626 w 476250"/>
                <a:gd name="connsiteY0" fmla="*/ 486956 h 497071"/>
                <a:gd name="connsiteX1" fmla="*/ 418348 w 476250"/>
                <a:gd name="connsiteY1" fmla="*/ 396469 h 497071"/>
                <a:gd name="connsiteX2" fmla="*/ 459686 w 476250"/>
                <a:gd name="connsiteY2" fmla="*/ 328727 h 497071"/>
                <a:gd name="connsiteX3" fmla="*/ 476250 w 476250"/>
                <a:gd name="connsiteY3" fmla="*/ 246288 h 497071"/>
                <a:gd name="connsiteX4" fmla="*/ 476250 w 476250"/>
                <a:gd name="connsiteY4" fmla="*/ 238125 h 497071"/>
                <a:gd name="connsiteX5" fmla="*/ 238125 w 476250"/>
                <a:gd name="connsiteY5" fmla="*/ 0 h 497071"/>
                <a:gd name="connsiteX6" fmla="*/ 0 w 476250"/>
                <a:gd name="connsiteY6" fmla="*/ 238125 h 497071"/>
                <a:gd name="connsiteX7" fmla="*/ 0 w 476250"/>
                <a:gd name="connsiteY7" fmla="*/ 246317 h 497071"/>
                <a:gd name="connsiteX8" fmla="*/ 16573 w 476250"/>
                <a:gd name="connsiteY8" fmla="*/ 328736 h 497071"/>
                <a:gd name="connsiteX9" fmla="*/ 57912 w 476250"/>
                <a:gd name="connsiteY9" fmla="*/ 396478 h 497071"/>
                <a:gd name="connsiteX10" fmla="*/ 113633 w 476250"/>
                <a:gd name="connsiteY10" fmla="*/ 486966 h 497071"/>
                <a:gd name="connsiteX11" fmla="*/ 129931 w 476250"/>
                <a:gd name="connsiteY11" fmla="*/ 497072 h 497071"/>
                <a:gd name="connsiteX12" fmla="*/ 346329 w 476250"/>
                <a:gd name="connsiteY12" fmla="*/ 497072 h 497071"/>
                <a:gd name="connsiteX13" fmla="*/ 362626 w 476250"/>
                <a:gd name="connsiteY13" fmla="*/ 486956 h 497071"/>
                <a:gd name="connsiteX14" fmla="*/ 345758 w 476250"/>
                <a:gd name="connsiteY14" fmla="*/ 478012 h 497071"/>
                <a:gd name="connsiteX15" fmla="*/ 130493 w 476250"/>
                <a:gd name="connsiteY15" fmla="*/ 478012 h 497071"/>
                <a:gd name="connsiteX16" fmla="*/ 72190 w 476250"/>
                <a:gd name="connsiteY16" fmla="*/ 383800 h 497071"/>
                <a:gd name="connsiteX17" fmla="*/ 34385 w 476250"/>
                <a:gd name="connsiteY17" fmla="*/ 321888 h 497071"/>
                <a:gd name="connsiteX18" fmla="*/ 19050 w 476250"/>
                <a:gd name="connsiteY18" fmla="*/ 245983 h 497071"/>
                <a:gd name="connsiteX19" fmla="*/ 19050 w 476250"/>
                <a:gd name="connsiteY19" fmla="*/ 238449 h 497071"/>
                <a:gd name="connsiteX20" fmla="*/ 237963 w 476250"/>
                <a:gd name="connsiteY20" fmla="*/ 19212 h 497071"/>
                <a:gd name="connsiteX21" fmla="*/ 457200 w 476250"/>
                <a:gd name="connsiteY21" fmla="*/ 238125 h 497071"/>
                <a:gd name="connsiteX22" fmla="*/ 457200 w 476250"/>
                <a:gd name="connsiteY22" fmla="*/ 246021 h 497071"/>
                <a:gd name="connsiteX23" fmla="*/ 441912 w 476250"/>
                <a:gd name="connsiteY23" fmla="*/ 321840 h 497071"/>
                <a:gd name="connsiteX24" fmla="*/ 404289 w 476250"/>
                <a:gd name="connsiteY24" fmla="*/ 383610 h 497071"/>
                <a:gd name="connsiteX25" fmla="*/ 345758 w 476250"/>
                <a:gd name="connsiteY25" fmla="*/ 478012 h 497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76250" h="497071">
                  <a:moveTo>
                    <a:pt x="362626" y="486956"/>
                  </a:moveTo>
                  <a:cubicBezTo>
                    <a:pt x="372723" y="466382"/>
                    <a:pt x="396535" y="420281"/>
                    <a:pt x="418348" y="396469"/>
                  </a:cubicBezTo>
                  <a:cubicBezTo>
                    <a:pt x="436046" y="376526"/>
                    <a:pt x="450045" y="353586"/>
                    <a:pt x="459686" y="328727"/>
                  </a:cubicBezTo>
                  <a:cubicBezTo>
                    <a:pt x="469789" y="302370"/>
                    <a:pt x="475388" y="274502"/>
                    <a:pt x="476250" y="246288"/>
                  </a:cubicBezTo>
                  <a:lnTo>
                    <a:pt x="476250" y="238125"/>
                  </a:lnTo>
                  <a:cubicBezTo>
                    <a:pt x="476250" y="106612"/>
                    <a:pt x="369638" y="0"/>
                    <a:pt x="238125" y="0"/>
                  </a:cubicBezTo>
                  <a:cubicBezTo>
                    <a:pt x="106612" y="0"/>
                    <a:pt x="0" y="106612"/>
                    <a:pt x="0" y="238125"/>
                  </a:cubicBezTo>
                  <a:lnTo>
                    <a:pt x="0" y="246317"/>
                  </a:lnTo>
                  <a:cubicBezTo>
                    <a:pt x="867" y="274525"/>
                    <a:pt x="6469" y="302386"/>
                    <a:pt x="16573" y="328736"/>
                  </a:cubicBezTo>
                  <a:cubicBezTo>
                    <a:pt x="26215" y="353596"/>
                    <a:pt x="40214" y="376536"/>
                    <a:pt x="57912" y="396478"/>
                  </a:cubicBezTo>
                  <a:cubicBezTo>
                    <a:pt x="79724" y="420195"/>
                    <a:pt x="103537" y="466411"/>
                    <a:pt x="113633" y="486966"/>
                  </a:cubicBezTo>
                  <a:cubicBezTo>
                    <a:pt x="116707" y="493155"/>
                    <a:pt x="123020" y="497070"/>
                    <a:pt x="129931" y="497072"/>
                  </a:cubicBezTo>
                  <a:lnTo>
                    <a:pt x="346329" y="497072"/>
                  </a:lnTo>
                  <a:cubicBezTo>
                    <a:pt x="353241" y="497068"/>
                    <a:pt x="359555" y="493149"/>
                    <a:pt x="362626" y="486956"/>
                  </a:cubicBezTo>
                  <a:close/>
                  <a:moveTo>
                    <a:pt x="345758" y="478012"/>
                  </a:moveTo>
                  <a:lnTo>
                    <a:pt x="130493" y="478012"/>
                  </a:lnTo>
                  <a:cubicBezTo>
                    <a:pt x="118205" y="453019"/>
                    <a:pt x="94536" y="408099"/>
                    <a:pt x="72190" y="383800"/>
                  </a:cubicBezTo>
                  <a:cubicBezTo>
                    <a:pt x="55999" y="365581"/>
                    <a:pt x="43197" y="344614"/>
                    <a:pt x="34385" y="321888"/>
                  </a:cubicBezTo>
                  <a:cubicBezTo>
                    <a:pt x="25065" y="297622"/>
                    <a:pt x="19881" y="271964"/>
                    <a:pt x="19050" y="245983"/>
                  </a:cubicBezTo>
                  <a:lnTo>
                    <a:pt x="19050" y="238449"/>
                  </a:lnTo>
                  <a:cubicBezTo>
                    <a:pt x="18960" y="117458"/>
                    <a:pt x="116971" y="19301"/>
                    <a:pt x="237963" y="19212"/>
                  </a:cubicBezTo>
                  <a:cubicBezTo>
                    <a:pt x="358955" y="19122"/>
                    <a:pt x="457110" y="117134"/>
                    <a:pt x="457200" y="238125"/>
                  </a:cubicBezTo>
                  <a:lnTo>
                    <a:pt x="457200" y="246021"/>
                  </a:lnTo>
                  <a:cubicBezTo>
                    <a:pt x="456381" y="271971"/>
                    <a:pt x="451214" y="297600"/>
                    <a:pt x="441912" y="321840"/>
                  </a:cubicBezTo>
                  <a:cubicBezTo>
                    <a:pt x="433148" y="344506"/>
                    <a:pt x="420408" y="365425"/>
                    <a:pt x="404289" y="383610"/>
                  </a:cubicBezTo>
                  <a:cubicBezTo>
                    <a:pt x="381629" y="408337"/>
                    <a:pt x="357978" y="453209"/>
                    <a:pt x="345758" y="478012"/>
                  </a:cubicBezTo>
                  <a:close/>
                </a:path>
              </a:pathLst>
            </a:custGeom>
            <a:solidFill>
              <a:srgbClr val="212830"/>
            </a:solidFill>
            <a:ln w="9525" cap="flat">
              <a:noFill/>
              <a:prstDash val="solid"/>
              <a:miter/>
            </a:ln>
          </p:spPr>
          <p:txBody>
            <a:bodyPr rtlCol="0" anchor="ctr"/>
            <a:lstStyle/>
            <a:p>
              <a:endParaRPr lang="it-IT"/>
            </a:p>
          </p:txBody>
        </p:sp>
        <p:sp>
          <p:nvSpPr>
            <p:cNvPr id="30" name="Figura a mano libera 29">
              <a:extLst>
                <a:ext uri="{FF2B5EF4-FFF2-40B4-BE49-F238E27FC236}">
                  <a16:creationId xmlns:a16="http://schemas.microsoft.com/office/drawing/2014/main" id="{AEA5BA68-3F4D-1606-7E9F-2E4071BA3BBE}"/>
                </a:ext>
              </a:extLst>
            </p:cNvPr>
            <p:cNvSpPr/>
            <p:nvPr/>
          </p:nvSpPr>
          <p:spPr>
            <a:xfrm>
              <a:off x="7083433" y="4032190"/>
              <a:ext cx="228600" cy="19050"/>
            </a:xfrm>
            <a:custGeom>
              <a:avLst/>
              <a:gdLst>
                <a:gd name="connsiteX0" fmla="*/ 219075 w 228600"/>
                <a:gd name="connsiteY0" fmla="*/ 0 h 19050"/>
                <a:gd name="connsiteX1" fmla="*/ 9525 w 228600"/>
                <a:gd name="connsiteY1" fmla="*/ 0 h 19050"/>
                <a:gd name="connsiteX2" fmla="*/ 0 w 228600"/>
                <a:gd name="connsiteY2" fmla="*/ 9525 h 19050"/>
                <a:gd name="connsiteX3" fmla="*/ 9525 w 228600"/>
                <a:gd name="connsiteY3" fmla="*/ 19050 h 19050"/>
                <a:gd name="connsiteX4" fmla="*/ 219075 w 228600"/>
                <a:gd name="connsiteY4" fmla="*/ 19050 h 19050"/>
                <a:gd name="connsiteX5" fmla="*/ 228600 w 228600"/>
                <a:gd name="connsiteY5" fmla="*/ 9525 h 19050"/>
                <a:gd name="connsiteX6" fmla="*/ 219075 w 228600"/>
                <a:gd name="connsiteY6" fmla="*/ 0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19050">
                  <a:moveTo>
                    <a:pt x="219075" y="0"/>
                  </a:moveTo>
                  <a:lnTo>
                    <a:pt x="9525" y="0"/>
                  </a:lnTo>
                  <a:cubicBezTo>
                    <a:pt x="4264" y="0"/>
                    <a:pt x="0" y="4264"/>
                    <a:pt x="0" y="9525"/>
                  </a:cubicBezTo>
                  <a:cubicBezTo>
                    <a:pt x="0" y="14786"/>
                    <a:pt x="4264" y="19050"/>
                    <a:pt x="9525" y="19050"/>
                  </a:cubicBezTo>
                  <a:lnTo>
                    <a:pt x="219075" y="19050"/>
                  </a:lnTo>
                  <a:cubicBezTo>
                    <a:pt x="224336" y="19050"/>
                    <a:pt x="228600" y="14786"/>
                    <a:pt x="228600" y="9525"/>
                  </a:cubicBezTo>
                  <a:cubicBezTo>
                    <a:pt x="228600" y="4264"/>
                    <a:pt x="224336" y="0"/>
                    <a:pt x="219075" y="0"/>
                  </a:cubicBezTo>
                  <a:close/>
                </a:path>
              </a:pathLst>
            </a:custGeom>
            <a:solidFill>
              <a:srgbClr val="000000"/>
            </a:solidFill>
            <a:ln w="9525" cap="flat">
              <a:noFill/>
              <a:prstDash val="solid"/>
              <a:miter/>
            </a:ln>
          </p:spPr>
          <p:txBody>
            <a:bodyPr rtlCol="0" anchor="ctr"/>
            <a:lstStyle/>
            <a:p>
              <a:endParaRPr lang="it-IT"/>
            </a:p>
          </p:txBody>
        </p:sp>
        <p:sp>
          <p:nvSpPr>
            <p:cNvPr id="31" name="Figura a mano libera 30">
              <a:extLst>
                <a:ext uri="{FF2B5EF4-FFF2-40B4-BE49-F238E27FC236}">
                  <a16:creationId xmlns:a16="http://schemas.microsoft.com/office/drawing/2014/main" id="{F5AB2F5F-848C-9B38-0EC8-24894302C83A}"/>
                </a:ext>
              </a:extLst>
            </p:cNvPr>
            <p:cNvSpPr/>
            <p:nvPr/>
          </p:nvSpPr>
          <p:spPr>
            <a:xfrm>
              <a:off x="7083433" y="4109618"/>
              <a:ext cx="228600" cy="19050"/>
            </a:xfrm>
            <a:custGeom>
              <a:avLst/>
              <a:gdLst>
                <a:gd name="connsiteX0" fmla="*/ 228600 w 228600"/>
                <a:gd name="connsiteY0" fmla="*/ 9525 h 19050"/>
                <a:gd name="connsiteX1" fmla="*/ 219075 w 228600"/>
                <a:gd name="connsiteY1" fmla="*/ 0 h 19050"/>
                <a:gd name="connsiteX2" fmla="*/ 9525 w 228600"/>
                <a:gd name="connsiteY2" fmla="*/ 0 h 19050"/>
                <a:gd name="connsiteX3" fmla="*/ 0 w 228600"/>
                <a:gd name="connsiteY3" fmla="*/ 9525 h 19050"/>
                <a:gd name="connsiteX4" fmla="*/ 9525 w 228600"/>
                <a:gd name="connsiteY4" fmla="*/ 19050 h 19050"/>
                <a:gd name="connsiteX5" fmla="*/ 219075 w 228600"/>
                <a:gd name="connsiteY5" fmla="*/ 19050 h 19050"/>
                <a:gd name="connsiteX6" fmla="*/ 228600 w 228600"/>
                <a:gd name="connsiteY6" fmla="*/ 9525 h 19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0" h="19050">
                  <a:moveTo>
                    <a:pt x="228600" y="9525"/>
                  </a:moveTo>
                  <a:cubicBezTo>
                    <a:pt x="228600" y="4264"/>
                    <a:pt x="224336" y="0"/>
                    <a:pt x="219075" y="0"/>
                  </a:cubicBezTo>
                  <a:lnTo>
                    <a:pt x="9525" y="0"/>
                  </a:lnTo>
                  <a:cubicBezTo>
                    <a:pt x="4264" y="0"/>
                    <a:pt x="0" y="4264"/>
                    <a:pt x="0" y="9525"/>
                  </a:cubicBezTo>
                  <a:cubicBezTo>
                    <a:pt x="0" y="14786"/>
                    <a:pt x="4264" y="19050"/>
                    <a:pt x="9525" y="19050"/>
                  </a:cubicBezTo>
                  <a:lnTo>
                    <a:pt x="219075" y="19050"/>
                  </a:lnTo>
                  <a:cubicBezTo>
                    <a:pt x="224336" y="19050"/>
                    <a:pt x="228600" y="14786"/>
                    <a:pt x="228600" y="9525"/>
                  </a:cubicBezTo>
                  <a:close/>
                </a:path>
              </a:pathLst>
            </a:custGeom>
            <a:solidFill>
              <a:srgbClr val="000000"/>
            </a:solidFill>
            <a:ln w="9525" cap="flat">
              <a:noFill/>
              <a:prstDash val="solid"/>
              <a:miter/>
            </a:ln>
          </p:spPr>
          <p:txBody>
            <a:bodyPr rtlCol="0" anchor="ctr"/>
            <a:lstStyle/>
            <a:p>
              <a:endParaRPr lang="it-IT"/>
            </a:p>
          </p:txBody>
        </p:sp>
        <p:sp>
          <p:nvSpPr>
            <p:cNvPr id="32" name="Figura a mano libera 31">
              <a:extLst>
                <a:ext uri="{FF2B5EF4-FFF2-40B4-BE49-F238E27FC236}">
                  <a16:creationId xmlns:a16="http://schemas.microsoft.com/office/drawing/2014/main" id="{53DF3F94-F023-3272-9A56-CA547D43E0E2}"/>
                </a:ext>
              </a:extLst>
            </p:cNvPr>
            <p:cNvSpPr/>
            <p:nvPr/>
          </p:nvSpPr>
          <p:spPr>
            <a:xfrm>
              <a:off x="7141390" y="4185151"/>
              <a:ext cx="110114" cy="61140"/>
            </a:xfrm>
            <a:custGeom>
              <a:avLst/>
              <a:gdLst>
                <a:gd name="connsiteX0" fmla="*/ 110083 w 110114"/>
                <a:gd name="connsiteY0" fmla="*/ 10287 h 61140"/>
                <a:gd name="connsiteX1" fmla="*/ 101351 w 110114"/>
                <a:gd name="connsiteY1" fmla="*/ 31 h 61140"/>
                <a:gd name="connsiteX2" fmla="*/ 100558 w 110114"/>
                <a:gd name="connsiteY2" fmla="*/ 0 h 61140"/>
                <a:gd name="connsiteX3" fmla="*/ 9556 w 110114"/>
                <a:gd name="connsiteY3" fmla="*/ 0 h 61140"/>
                <a:gd name="connsiteX4" fmla="*/ 0 w 110114"/>
                <a:gd name="connsiteY4" fmla="*/ 9494 h 61140"/>
                <a:gd name="connsiteX5" fmla="*/ 31 w 110114"/>
                <a:gd name="connsiteY5" fmla="*/ 10297 h 61140"/>
                <a:gd name="connsiteX6" fmla="*/ 59395 w 110114"/>
                <a:gd name="connsiteY6" fmla="*/ 60966 h 61140"/>
                <a:gd name="connsiteX7" fmla="*/ 110064 w 110114"/>
                <a:gd name="connsiteY7" fmla="*/ 10297 h 61140"/>
                <a:gd name="connsiteX8" fmla="*/ 55124 w 110114"/>
                <a:gd name="connsiteY8" fmla="*/ 42072 h 61140"/>
                <a:gd name="connsiteX9" fmla="*/ 21501 w 110114"/>
                <a:gd name="connsiteY9" fmla="*/ 19050 h 61140"/>
                <a:gd name="connsiteX10" fmla="*/ 88757 w 110114"/>
                <a:gd name="connsiteY10" fmla="*/ 19050 h 61140"/>
                <a:gd name="connsiteX11" fmla="*/ 55134 w 110114"/>
                <a:gd name="connsiteY11" fmla="*/ 42072 h 61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0114" h="61140">
                  <a:moveTo>
                    <a:pt x="110083" y="10287"/>
                  </a:moveTo>
                  <a:cubicBezTo>
                    <a:pt x="110504" y="5044"/>
                    <a:pt x="106594" y="452"/>
                    <a:pt x="101351" y="31"/>
                  </a:cubicBezTo>
                  <a:cubicBezTo>
                    <a:pt x="101087" y="10"/>
                    <a:pt x="100823" y="-1"/>
                    <a:pt x="100558" y="0"/>
                  </a:cubicBezTo>
                  <a:lnTo>
                    <a:pt x="9556" y="0"/>
                  </a:lnTo>
                  <a:cubicBezTo>
                    <a:pt x="4296" y="-17"/>
                    <a:pt x="17" y="4233"/>
                    <a:pt x="0" y="9494"/>
                  </a:cubicBezTo>
                  <a:cubicBezTo>
                    <a:pt x="-1" y="9761"/>
                    <a:pt x="10" y="10030"/>
                    <a:pt x="31" y="10297"/>
                  </a:cubicBezTo>
                  <a:cubicBezTo>
                    <a:pt x="2432" y="40681"/>
                    <a:pt x="29010" y="63367"/>
                    <a:pt x="59395" y="60966"/>
                  </a:cubicBezTo>
                  <a:cubicBezTo>
                    <a:pt x="86444" y="58829"/>
                    <a:pt x="107927" y="37346"/>
                    <a:pt x="110064" y="10297"/>
                  </a:cubicBezTo>
                  <a:close/>
                  <a:moveTo>
                    <a:pt x="55124" y="42072"/>
                  </a:moveTo>
                  <a:cubicBezTo>
                    <a:pt x="40279" y="41943"/>
                    <a:pt x="26989" y="32843"/>
                    <a:pt x="21501" y="19050"/>
                  </a:cubicBezTo>
                  <a:lnTo>
                    <a:pt x="88757" y="19050"/>
                  </a:lnTo>
                  <a:cubicBezTo>
                    <a:pt x="83288" y="32858"/>
                    <a:pt x="69986" y="41966"/>
                    <a:pt x="55134" y="42072"/>
                  </a:cubicBezTo>
                  <a:close/>
                </a:path>
              </a:pathLst>
            </a:custGeom>
            <a:solidFill>
              <a:srgbClr val="000000"/>
            </a:solidFill>
            <a:ln w="9525" cap="flat">
              <a:noFill/>
              <a:prstDash val="solid"/>
              <a:miter/>
            </a:ln>
          </p:spPr>
          <p:txBody>
            <a:bodyPr rtlCol="0" anchor="ctr"/>
            <a:lstStyle/>
            <a:p>
              <a:endParaRPr lang="it-IT"/>
            </a:p>
          </p:txBody>
        </p:sp>
      </p:grpSp>
      <mc:AlternateContent xmlns:mc="http://schemas.openxmlformats.org/markup-compatibility/2006">
        <mc:Choice xmlns:pslz="http://schemas.microsoft.com/office/powerpoint/2016/slidezoom" Requires="pslz">
          <p:graphicFrame>
            <p:nvGraphicFramePr>
              <p:cNvPr id="34" name="Anteprima della diapositiva 33">
                <a:extLst>
                  <a:ext uri="{FF2B5EF4-FFF2-40B4-BE49-F238E27FC236}">
                    <a16:creationId xmlns:a16="http://schemas.microsoft.com/office/drawing/2014/main" id="{EAED4AAA-DE8D-8C1C-155E-590B272B779F}"/>
                  </a:ext>
                </a:extLst>
              </p:cNvPr>
              <p:cNvGraphicFramePr>
                <a:graphicFrameLocks noChangeAspect="1"/>
              </p:cNvGraphicFramePr>
              <p:nvPr/>
            </p:nvGraphicFramePr>
            <p:xfrm rot="16200000">
              <a:off x="3060906" y="1637603"/>
              <a:ext cx="821718" cy="462216"/>
            </p:xfrm>
            <a:graphic>
              <a:graphicData uri="http://schemas.microsoft.com/office/powerpoint/2016/slidezoom">
                <pslz:sldZm>
                  <pslz:sldZmObj sldId="419" cId="61123377">
                    <pslz:zmPr id="{4641F516-D96D-6D4A-818A-6CA6BA181E9E}" returnToParent="0" transitionDur="1000">
                      <p166:blipFill xmlns:p166="http://schemas.microsoft.com/office/powerpoint/2016/6/main">
                        <a:blip r:embed="rId5"/>
                        <a:stretch>
                          <a:fillRect/>
                        </a:stretch>
                      </p166:blipFill>
                      <p166:spPr xmlns:p166="http://schemas.microsoft.com/office/powerpoint/2016/6/main">
                        <a:xfrm rot="16200000">
                          <a:off x="0" y="0"/>
                          <a:ext cx="821718" cy="462216"/>
                        </a:xfrm>
                        <a:prstGeom prst="rect">
                          <a:avLst/>
                        </a:prstGeom>
                        <a:ln w="3175">
                          <a:solidFill>
                            <a:prstClr val="ltGray"/>
                          </a:solidFill>
                        </a:ln>
                      </p166:spPr>
                    </pslz:zmPr>
                  </pslz:sldZmObj>
                </pslz:sldZm>
              </a:graphicData>
            </a:graphic>
          </p:graphicFrame>
        </mc:Choice>
        <mc:Fallback>
          <p:pic>
            <p:nvPicPr>
              <p:cNvPr id="34" name="Anteprima della diapositiva 33">
                <a:hlinkClick r:id="rId6" action="ppaction://hlinksldjump"/>
                <a:extLst>
                  <a:ext uri="{FF2B5EF4-FFF2-40B4-BE49-F238E27FC236}">
                    <a16:creationId xmlns:a16="http://schemas.microsoft.com/office/drawing/2014/main" id="{EAED4AAA-DE8D-8C1C-155E-590B272B779F}"/>
                  </a:ext>
                </a:extLst>
              </p:cNvPr>
              <p:cNvPicPr>
                <a:picLocks noGrp="1" noRot="1" noChangeAspect="1" noMove="1" noResize="1" noEditPoints="1" noAdjustHandles="1" noChangeArrowheads="1" noChangeShapeType="1"/>
              </p:cNvPicPr>
              <p:nvPr/>
            </p:nvPicPr>
            <p:blipFill>
              <a:blip r:embed="rId5"/>
              <a:stretch>
                <a:fillRect/>
              </a:stretch>
            </p:blipFill>
            <p:spPr>
              <a:xfrm rot="16200000">
                <a:off x="3060906" y="1637603"/>
                <a:ext cx="821718" cy="462216"/>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Anteprima della diapositiva 10">
                <a:extLst>
                  <a:ext uri="{FF2B5EF4-FFF2-40B4-BE49-F238E27FC236}">
                    <a16:creationId xmlns:a16="http://schemas.microsoft.com/office/drawing/2014/main" id="{B35EAB3F-640B-409E-7DCE-B663457C4B78}"/>
                  </a:ext>
                </a:extLst>
              </p:cNvPr>
              <p:cNvGraphicFramePr>
                <a:graphicFrameLocks noChangeAspect="1"/>
              </p:cNvGraphicFramePr>
              <p:nvPr>
                <p:extLst>
                  <p:ext uri="{D42A27DB-BD31-4B8C-83A1-F6EECF244321}">
                    <p14:modId xmlns:p14="http://schemas.microsoft.com/office/powerpoint/2010/main" val="3766118901"/>
                  </p:ext>
                </p:extLst>
              </p:nvPr>
            </p:nvGraphicFramePr>
            <p:xfrm>
              <a:off x="5486050" y="3548488"/>
              <a:ext cx="719753" cy="404861"/>
            </p:xfrm>
            <a:graphic>
              <a:graphicData uri="http://schemas.microsoft.com/office/powerpoint/2016/slidezoom">
                <pslz:sldZm>
                  <pslz:sldZmObj sldId="319" cId="2671540691">
                    <pslz:zmPr id="{05117F5D-980C-5245-B934-34291399BF21}" returnToParent="0" transitionDur="1000">
                      <p166:blipFill xmlns:p166="http://schemas.microsoft.com/office/powerpoint/2016/6/main">
                        <a:blip r:embed="rId7"/>
                        <a:stretch>
                          <a:fillRect/>
                        </a:stretch>
                      </p166:blipFill>
                      <p166:spPr xmlns:p166="http://schemas.microsoft.com/office/powerpoint/2016/6/main">
                        <a:xfrm>
                          <a:off x="0" y="0"/>
                          <a:ext cx="719753" cy="404861"/>
                        </a:xfrm>
                        <a:prstGeom prst="rect">
                          <a:avLst/>
                        </a:prstGeom>
                        <a:ln w="3175">
                          <a:solidFill>
                            <a:prstClr val="ltGray"/>
                          </a:solidFill>
                        </a:ln>
                      </p166:spPr>
                    </pslz:zmPr>
                  </pslz:sldZmObj>
                </pslz:sldZm>
              </a:graphicData>
            </a:graphic>
          </p:graphicFrame>
        </mc:Choice>
        <mc:Fallback>
          <p:pic>
            <p:nvPicPr>
              <p:cNvPr id="11" name="Anteprima della diapositiva 10">
                <a:hlinkClick r:id="rId8" action="ppaction://hlinksldjump"/>
                <a:extLst>
                  <a:ext uri="{FF2B5EF4-FFF2-40B4-BE49-F238E27FC236}">
                    <a16:creationId xmlns:a16="http://schemas.microsoft.com/office/drawing/2014/main" id="{B35EAB3F-640B-409E-7DCE-B663457C4B78}"/>
                  </a:ext>
                </a:extLst>
              </p:cNvPr>
              <p:cNvPicPr>
                <a:picLocks noGrp="1" noRot="1" noChangeAspect="1" noMove="1" noResize="1" noEditPoints="1" noAdjustHandles="1" noChangeArrowheads="1" noChangeShapeType="1"/>
              </p:cNvPicPr>
              <p:nvPr/>
            </p:nvPicPr>
            <p:blipFill>
              <a:blip r:embed="rId7"/>
              <a:stretch>
                <a:fillRect/>
              </a:stretch>
            </p:blipFill>
            <p:spPr>
              <a:xfrm>
                <a:off x="5486050" y="3548488"/>
                <a:ext cx="719753" cy="404861"/>
              </a:xfrm>
              <a:prstGeom prst="rect">
                <a:avLst/>
              </a:prstGeom>
              <a:ln w="3175">
                <a:solidFill>
                  <a:prstClr val="ltGray"/>
                </a:solidFill>
              </a:ln>
            </p:spPr>
          </p:pic>
        </mc:Fallback>
      </mc:AlternateContent>
    </p:spTree>
    <p:extLst>
      <p:ext uri="{BB962C8B-B14F-4D97-AF65-F5344CB8AC3E}">
        <p14:creationId xmlns:p14="http://schemas.microsoft.com/office/powerpoint/2010/main" val="3254841844"/>
      </p:ext>
    </p:extLst>
  </p:cSld>
  <p:clrMapOvr>
    <a:masterClrMapping/>
  </p:clrMapOvr>
  <p:extLst>
    <p:ext uri="{6950BFC3-D8DA-4A85-94F7-54DA5524770B}">
      <p188:commentRel xmlns:p188="http://schemas.microsoft.com/office/powerpoint/2018/8/main" r:id="rId3"/>
    </p:ext>
  </p:extLs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croll: Horizontal 5">
            <a:extLst>
              <a:ext uri="{FF2B5EF4-FFF2-40B4-BE49-F238E27FC236}">
                <a16:creationId xmlns:a16="http://schemas.microsoft.com/office/drawing/2014/main" id="{5E431210-D723-08E1-CB7E-929038057689}"/>
              </a:ext>
            </a:extLst>
          </p:cNvPr>
          <p:cNvSpPr/>
          <p:nvPr/>
        </p:nvSpPr>
        <p:spPr>
          <a:xfrm>
            <a:off x="602303" y="963842"/>
            <a:ext cx="8172180" cy="842057"/>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b="1">
                <a:solidFill>
                  <a:schemeClr val="tx1"/>
                </a:solidFill>
                <a:latin typeface="Arial" panose="020B0604020202020204" pitchFamily="34" charset="0"/>
                <a:cs typeface="Arial" panose="020B0604020202020204" pitchFamily="34" charset="0"/>
              </a:rPr>
              <a:t>TIME HORIZON</a:t>
            </a:r>
            <a:r>
              <a:rPr lang="en-US" sz="1800">
                <a:solidFill>
                  <a:schemeClr val="tx1"/>
                </a:solidFill>
                <a:latin typeface="Arial" panose="020B0604020202020204" pitchFamily="34" charset="0"/>
                <a:cs typeface="Arial" panose="020B0604020202020204" pitchFamily="34" charset="0"/>
              </a:rPr>
              <a:t>: the possible number of transitions of lasso traces to explore</a:t>
            </a:r>
            <a:endParaRPr lang="en-US" sz="1050">
              <a:solidFill>
                <a:srgbClr val="728FA5"/>
              </a:solidFill>
              <a:latin typeface="Arial" panose="020B0604020202020204" pitchFamily="34" charset="0"/>
              <a:cs typeface="Arial" panose="020B0604020202020204" pitchFamily="34" charset="0"/>
            </a:endParaRPr>
          </a:p>
        </p:txBody>
      </p:sp>
      <p:sp>
        <p:nvSpPr>
          <p:cNvPr id="53" name="Block Arc 52">
            <a:extLst>
              <a:ext uri="{FF2B5EF4-FFF2-40B4-BE49-F238E27FC236}">
                <a16:creationId xmlns:a16="http://schemas.microsoft.com/office/drawing/2014/main" id="{ADAEDE78-1B3C-05D6-3434-0C8742FDF8B5}"/>
              </a:ext>
            </a:extLst>
          </p:cNvPr>
          <p:cNvSpPr/>
          <p:nvPr/>
        </p:nvSpPr>
        <p:spPr>
          <a:xfrm>
            <a:off x="-3249909" y="1223336"/>
            <a:ext cx="3871965" cy="3871965"/>
          </a:xfrm>
          <a:prstGeom prst="blockArc">
            <a:avLst>
              <a:gd name="adj1" fmla="val 18777431"/>
              <a:gd name="adj2" fmla="val 2872417"/>
              <a:gd name="adj3" fmla="val 0"/>
            </a:avLst>
          </a:prstGeom>
          <a:ln w="38100">
            <a:solidFill>
              <a:srgbClr val="728FA5"/>
            </a:solidFill>
          </a:ln>
        </p:spPr>
        <p:style>
          <a:lnRef idx="2">
            <a:schemeClr val="accent1">
              <a:shade val="60000"/>
              <a:hueOff val="0"/>
              <a:satOff val="0"/>
              <a:lumOff val="0"/>
              <a:alphaOff val="0"/>
            </a:schemeClr>
          </a:lnRef>
          <a:fillRef idx="0">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54" name="Rectangle: Rounded Corners 53">
            <a:extLst>
              <a:ext uri="{FF2B5EF4-FFF2-40B4-BE49-F238E27FC236}">
                <a16:creationId xmlns:a16="http://schemas.microsoft.com/office/drawing/2014/main" id="{5AE707C2-E2B5-CFAC-83BA-E3048EDB00C1}"/>
              </a:ext>
            </a:extLst>
          </p:cNvPr>
          <p:cNvSpPr/>
          <p:nvPr/>
        </p:nvSpPr>
        <p:spPr>
          <a:xfrm>
            <a:off x="325881" y="1942891"/>
            <a:ext cx="4400937" cy="442274"/>
          </a:xfrm>
          <a:prstGeom prst="roundRect">
            <a:avLst/>
          </a:prstGeom>
          <a:solidFill>
            <a:srgbClr val="C6D9F1"/>
          </a:solid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1056" tIns="57150" rIns="57150" bIns="57150" numCol="1" spcCol="1270" anchor="ctr" anchorCtr="0">
            <a:noAutofit/>
          </a:bodyPr>
          <a:lstStyle/>
          <a:p>
            <a:pPr defTabSz="1000125">
              <a:lnSpc>
                <a:spcPct val="90000"/>
              </a:lnSpc>
              <a:spcBef>
                <a:spcPct val="0"/>
              </a:spcBef>
              <a:spcAft>
                <a:spcPct val="35000"/>
              </a:spcAft>
            </a:pPr>
            <a:r>
              <a:rPr lang="en-US" sz="2250">
                <a:solidFill>
                  <a:schemeClr val="tx1"/>
                </a:solidFill>
                <a:latin typeface="Arial" panose="020B0604020202020204" pitchFamily="34" charset="0"/>
                <a:cs typeface="Arial" panose="020B0604020202020204" pitchFamily="34" charset="0"/>
              </a:rPr>
              <a:t>#steps = 10</a:t>
            </a:r>
            <a:endParaRPr lang="en-US" sz="2250" kern="1200">
              <a:solidFill>
                <a:schemeClr val="tx1"/>
              </a:solidFill>
            </a:endParaRPr>
          </a:p>
        </p:txBody>
      </p:sp>
      <p:sp>
        <p:nvSpPr>
          <p:cNvPr id="55" name="Oval 54">
            <a:extLst>
              <a:ext uri="{FF2B5EF4-FFF2-40B4-BE49-F238E27FC236}">
                <a16:creationId xmlns:a16="http://schemas.microsoft.com/office/drawing/2014/main" id="{996EFC39-CA09-D3AE-283E-364CCA1232C6}"/>
              </a:ext>
            </a:extLst>
          </p:cNvPr>
          <p:cNvSpPr/>
          <p:nvPr/>
        </p:nvSpPr>
        <p:spPr>
          <a:xfrm>
            <a:off x="49460" y="1887605"/>
            <a:ext cx="552843" cy="552843"/>
          </a:xfrm>
          <a:prstGeom prst="ellipse">
            <a:avLst/>
          </a:prstGeom>
          <a:ln w="38100">
            <a:solidFill>
              <a:srgbClr val="728FA5"/>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6" name="Rectangle: Rounded Corners 55">
            <a:extLst>
              <a:ext uri="{FF2B5EF4-FFF2-40B4-BE49-F238E27FC236}">
                <a16:creationId xmlns:a16="http://schemas.microsoft.com/office/drawing/2014/main" id="{BED5C1DF-5F41-AC5B-94AE-F8F948532559}"/>
              </a:ext>
            </a:extLst>
          </p:cNvPr>
          <p:cNvSpPr/>
          <p:nvPr/>
        </p:nvSpPr>
        <p:spPr>
          <a:xfrm>
            <a:off x="579448" y="2606417"/>
            <a:ext cx="4147370" cy="442274"/>
          </a:xfrm>
          <a:prstGeom prst="roundRect">
            <a:avLst/>
          </a:prstGeom>
          <a:solidFill>
            <a:srgbClr val="C6D9F1"/>
          </a:solid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1056" tIns="57150" rIns="57150" bIns="57150" numCol="1" spcCol="1270" anchor="ctr" anchorCtr="0">
            <a:noAutofit/>
          </a:bodyPr>
          <a:lstStyle/>
          <a:p>
            <a:pPr defTabSz="1000125">
              <a:lnSpc>
                <a:spcPct val="90000"/>
              </a:lnSpc>
              <a:spcBef>
                <a:spcPct val="0"/>
              </a:spcBef>
              <a:spcAft>
                <a:spcPct val="35000"/>
              </a:spcAft>
            </a:pPr>
            <a:r>
              <a:rPr lang="en-US" sz="2250" kern="1200">
                <a:solidFill>
                  <a:schemeClr val="tx1"/>
                </a:solidFill>
                <a:latin typeface="Arial" panose="020B0604020202020204" pitchFamily="34" charset="0"/>
                <a:cs typeface="Arial" panose="020B0604020202020204" pitchFamily="34" charset="0"/>
              </a:rPr>
              <a:t>1 &lt;= #steps &lt;= N</a:t>
            </a:r>
            <a:endParaRPr lang="en-US" sz="2250" kern="1200">
              <a:solidFill>
                <a:schemeClr val="tx1"/>
              </a:solidFill>
            </a:endParaRPr>
          </a:p>
        </p:txBody>
      </p:sp>
      <p:sp>
        <p:nvSpPr>
          <p:cNvPr id="57" name="Oval 56">
            <a:extLst>
              <a:ext uri="{FF2B5EF4-FFF2-40B4-BE49-F238E27FC236}">
                <a16:creationId xmlns:a16="http://schemas.microsoft.com/office/drawing/2014/main" id="{DE1DFFDE-7CC4-E4CB-9F12-BCD6A1A7901F}"/>
              </a:ext>
            </a:extLst>
          </p:cNvPr>
          <p:cNvSpPr/>
          <p:nvPr/>
        </p:nvSpPr>
        <p:spPr>
          <a:xfrm>
            <a:off x="303026" y="2551133"/>
            <a:ext cx="552843" cy="552843"/>
          </a:xfrm>
          <a:prstGeom prst="ellipse">
            <a:avLst/>
          </a:prstGeom>
          <a:ln w="38100">
            <a:solidFill>
              <a:srgbClr val="728FA5"/>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8" name="Rectangle: Rounded Corners 57">
            <a:extLst>
              <a:ext uri="{FF2B5EF4-FFF2-40B4-BE49-F238E27FC236}">
                <a16:creationId xmlns:a16="http://schemas.microsoft.com/office/drawing/2014/main" id="{2247E73B-5176-585D-6840-C9FC77561B23}"/>
              </a:ext>
            </a:extLst>
          </p:cNvPr>
          <p:cNvSpPr/>
          <p:nvPr/>
        </p:nvSpPr>
        <p:spPr>
          <a:xfrm>
            <a:off x="579448" y="3269944"/>
            <a:ext cx="4147370" cy="442274"/>
          </a:xfrm>
          <a:prstGeom prst="roundRect">
            <a:avLst/>
          </a:prstGeom>
          <a:solidFill>
            <a:srgbClr val="C6D9F1"/>
          </a:solid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1056" tIns="57150" rIns="57150" bIns="57150" numCol="1" spcCol="1270" anchor="ctr" anchorCtr="0">
            <a:noAutofit/>
          </a:bodyPr>
          <a:lstStyle/>
          <a:p>
            <a:pPr defTabSz="1000125">
              <a:lnSpc>
                <a:spcPct val="90000"/>
              </a:lnSpc>
              <a:spcBef>
                <a:spcPct val="0"/>
              </a:spcBef>
              <a:spcAft>
                <a:spcPct val="35000"/>
              </a:spcAft>
            </a:pPr>
            <a:r>
              <a:rPr lang="en-US" sz="2250">
                <a:solidFill>
                  <a:schemeClr val="tx1"/>
                </a:solidFill>
                <a:latin typeface="Arial" panose="020B0604020202020204" pitchFamily="34" charset="0"/>
                <a:cs typeface="Arial" panose="020B0604020202020204" pitchFamily="34" charset="0"/>
              </a:rPr>
              <a:t>M &lt;= #steps &lt;= N</a:t>
            </a:r>
            <a:endParaRPr lang="en-US" sz="2250">
              <a:solidFill>
                <a:schemeClr val="tx1"/>
              </a:solidFill>
            </a:endParaRPr>
          </a:p>
        </p:txBody>
      </p:sp>
      <p:sp>
        <p:nvSpPr>
          <p:cNvPr id="59" name="Oval 58">
            <a:extLst>
              <a:ext uri="{FF2B5EF4-FFF2-40B4-BE49-F238E27FC236}">
                <a16:creationId xmlns:a16="http://schemas.microsoft.com/office/drawing/2014/main" id="{1860BDE2-C1F6-3CEF-2D94-13A3A5A4AB7C}"/>
              </a:ext>
            </a:extLst>
          </p:cNvPr>
          <p:cNvSpPr/>
          <p:nvPr/>
        </p:nvSpPr>
        <p:spPr>
          <a:xfrm>
            <a:off x="303026" y="3214660"/>
            <a:ext cx="552843" cy="552843"/>
          </a:xfrm>
          <a:prstGeom prst="ellipse">
            <a:avLst/>
          </a:prstGeom>
          <a:ln w="38100">
            <a:solidFill>
              <a:srgbClr val="728FA5"/>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60" name="Rectangle: Rounded Corners 59">
            <a:extLst>
              <a:ext uri="{FF2B5EF4-FFF2-40B4-BE49-F238E27FC236}">
                <a16:creationId xmlns:a16="http://schemas.microsoft.com/office/drawing/2014/main" id="{301D630C-C3F4-1220-1BAB-7EF92DE71844}"/>
              </a:ext>
            </a:extLst>
          </p:cNvPr>
          <p:cNvSpPr/>
          <p:nvPr/>
        </p:nvSpPr>
        <p:spPr>
          <a:xfrm>
            <a:off x="325881" y="3933472"/>
            <a:ext cx="4400937" cy="442274"/>
          </a:xfrm>
          <a:prstGeom prst="roundRect">
            <a:avLst/>
          </a:prstGeom>
          <a:solidFill>
            <a:srgbClr val="C6D9F1"/>
          </a:solid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1056" tIns="57150" rIns="57150" bIns="57150" numCol="1" spcCol="1270" anchor="ctr" anchorCtr="0">
            <a:noAutofit/>
          </a:bodyPr>
          <a:lstStyle/>
          <a:p>
            <a:pPr defTabSz="1000125">
              <a:lnSpc>
                <a:spcPct val="90000"/>
              </a:lnSpc>
              <a:spcBef>
                <a:spcPct val="0"/>
              </a:spcBef>
              <a:spcAft>
                <a:spcPct val="35000"/>
              </a:spcAft>
            </a:pPr>
            <a:r>
              <a:rPr lang="en-US" sz="2250">
                <a:solidFill>
                  <a:schemeClr val="tx1"/>
                </a:solidFill>
                <a:latin typeface="Arial" panose="020B0604020202020204" pitchFamily="34" charset="0"/>
                <a:cs typeface="Arial" panose="020B0604020202020204" pitchFamily="34" charset="0"/>
              </a:rPr>
              <a:t>1</a:t>
            </a:r>
            <a:r>
              <a:rPr lang="en-US" sz="2250" kern="1200">
                <a:solidFill>
                  <a:schemeClr val="tx1"/>
                </a:solidFill>
                <a:latin typeface="Arial" panose="020B0604020202020204" pitchFamily="34" charset="0"/>
                <a:cs typeface="Arial" panose="020B0604020202020204" pitchFamily="34" charset="0"/>
              </a:rPr>
              <a:t> &lt;= #steps</a:t>
            </a:r>
            <a:endParaRPr lang="en-US" sz="2250" kern="1200">
              <a:solidFill>
                <a:schemeClr val="tx1"/>
              </a:solidFill>
            </a:endParaRPr>
          </a:p>
        </p:txBody>
      </p:sp>
      <p:sp>
        <p:nvSpPr>
          <p:cNvPr id="61" name="Oval 60">
            <a:extLst>
              <a:ext uri="{FF2B5EF4-FFF2-40B4-BE49-F238E27FC236}">
                <a16:creationId xmlns:a16="http://schemas.microsoft.com/office/drawing/2014/main" id="{7FF3BD1B-0670-77A9-9256-616EDC5A054B}"/>
              </a:ext>
            </a:extLst>
          </p:cNvPr>
          <p:cNvSpPr/>
          <p:nvPr/>
        </p:nvSpPr>
        <p:spPr>
          <a:xfrm>
            <a:off x="49460" y="3878186"/>
            <a:ext cx="552843" cy="552843"/>
          </a:xfrm>
          <a:prstGeom prst="ellipse">
            <a:avLst/>
          </a:prstGeom>
          <a:ln w="38100">
            <a:solidFill>
              <a:srgbClr val="728FA5"/>
            </a:solidFill>
          </a:ln>
        </p:spPr>
        <p:style>
          <a:lnRef idx="2">
            <a:schemeClr val="accent1">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8" name="TextBox 47">
            <a:extLst>
              <a:ext uri="{FF2B5EF4-FFF2-40B4-BE49-F238E27FC236}">
                <a16:creationId xmlns:a16="http://schemas.microsoft.com/office/drawing/2014/main" id="{55315077-D4BD-97F0-3D0F-F5AA66061124}"/>
              </a:ext>
            </a:extLst>
          </p:cNvPr>
          <p:cNvSpPr txBox="1"/>
          <p:nvPr/>
        </p:nvSpPr>
        <p:spPr>
          <a:xfrm>
            <a:off x="-76200" y="2027152"/>
            <a:ext cx="778087" cy="276999"/>
          </a:xfrm>
          <a:prstGeom prst="rect">
            <a:avLst/>
          </a:prstGeom>
          <a:noFill/>
        </p:spPr>
        <p:txBody>
          <a:bodyPr wrap="square" rtlCol="0">
            <a:spAutoFit/>
          </a:bodyPr>
          <a:lstStyle/>
          <a:p>
            <a:pPr algn="ctr"/>
            <a:r>
              <a:rPr lang="en-US" sz="1200" b="1">
                <a:solidFill>
                  <a:srgbClr val="728FA5"/>
                </a:solidFill>
                <a:latin typeface="Arial" panose="020B0604020202020204" pitchFamily="34" charset="0"/>
                <a:cs typeface="Arial" panose="020B0604020202020204" pitchFamily="34" charset="0"/>
              </a:rPr>
              <a:t>default</a:t>
            </a:r>
          </a:p>
        </p:txBody>
      </p:sp>
      <p:sp>
        <p:nvSpPr>
          <p:cNvPr id="49" name="TextBox 48">
            <a:extLst>
              <a:ext uri="{FF2B5EF4-FFF2-40B4-BE49-F238E27FC236}">
                <a16:creationId xmlns:a16="http://schemas.microsoft.com/office/drawing/2014/main" id="{C55792B0-BE0F-EAFF-C02B-4BA119AB86A6}"/>
              </a:ext>
            </a:extLst>
          </p:cNvPr>
          <p:cNvSpPr txBox="1"/>
          <p:nvPr/>
        </p:nvSpPr>
        <p:spPr>
          <a:xfrm>
            <a:off x="285327" y="2715356"/>
            <a:ext cx="587280" cy="276999"/>
          </a:xfrm>
          <a:prstGeom prst="rect">
            <a:avLst/>
          </a:prstGeom>
          <a:noFill/>
        </p:spPr>
        <p:txBody>
          <a:bodyPr wrap="square" rtlCol="0">
            <a:spAutoFit/>
          </a:bodyPr>
          <a:lstStyle/>
          <a:p>
            <a:pPr algn="ctr"/>
            <a:r>
              <a:rPr lang="en-US" sz="1200" b="1">
                <a:solidFill>
                  <a:srgbClr val="728FA5"/>
                </a:solidFill>
                <a:latin typeface="Arial" panose="020B0604020202020204" pitchFamily="34" charset="0"/>
                <a:cs typeface="Arial" panose="020B0604020202020204" pitchFamily="34" charset="0"/>
              </a:rPr>
              <a:t>N</a:t>
            </a:r>
          </a:p>
        </p:txBody>
      </p:sp>
      <p:sp>
        <p:nvSpPr>
          <p:cNvPr id="50" name="TextBox 49">
            <a:extLst>
              <a:ext uri="{FF2B5EF4-FFF2-40B4-BE49-F238E27FC236}">
                <a16:creationId xmlns:a16="http://schemas.microsoft.com/office/drawing/2014/main" id="{C5EBACE7-9618-B9E5-2099-C00C636FDA60}"/>
              </a:ext>
            </a:extLst>
          </p:cNvPr>
          <p:cNvSpPr txBox="1"/>
          <p:nvPr/>
        </p:nvSpPr>
        <p:spPr>
          <a:xfrm>
            <a:off x="258297" y="3370580"/>
            <a:ext cx="649608" cy="276999"/>
          </a:xfrm>
          <a:prstGeom prst="rect">
            <a:avLst/>
          </a:prstGeom>
          <a:noFill/>
        </p:spPr>
        <p:txBody>
          <a:bodyPr wrap="square" rtlCol="0">
            <a:spAutoFit/>
          </a:bodyPr>
          <a:lstStyle/>
          <a:p>
            <a:pPr algn="ctr"/>
            <a:r>
              <a:rPr lang="en-US" sz="1200" b="1">
                <a:solidFill>
                  <a:srgbClr val="728FA5"/>
                </a:solidFill>
                <a:latin typeface="Arial" panose="020B0604020202020204" pitchFamily="34" charset="0"/>
                <a:cs typeface="Arial" panose="020B0604020202020204" pitchFamily="34" charset="0"/>
              </a:rPr>
              <a:t>M .. N</a:t>
            </a:r>
          </a:p>
        </p:txBody>
      </p:sp>
      <p:sp>
        <p:nvSpPr>
          <p:cNvPr id="51" name="TextBox 50">
            <a:extLst>
              <a:ext uri="{FF2B5EF4-FFF2-40B4-BE49-F238E27FC236}">
                <a16:creationId xmlns:a16="http://schemas.microsoft.com/office/drawing/2014/main" id="{84D800B4-D343-C360-E3CB-F491811E4269}"/>
              </a:ext>
            </a:extLst>
          </p:cNvPr>
          <p:cNvSpPr txBox="1"/>
          <p:nvPr/>
        </p:nvSpPr>
        <p:spPr>
          <a:xfrm>
            <a:off x="28866" y="4037174"/>
            <a:ext cx="587280" cy="276999"/>
          </a:xfrm>
          <a:prstGeom prst="rect">
            <a:avLst/>
          </a:prstGeom>
          <a:noFill/>
        </p:spPr>
        <p:txBody>
          <a:bodyPr wrap="square" rtlCol="0">
            <a:spAutoFit/>
          </a:bodyPr>
          <a:lstStyle/>
          <a:p>
            <a:pPr algn="ctr"/>
            <a:r>
              <a:rPr lang="en-US" sz="1200" b="1">
                <a:solidFill>
                  <a:srgbClr val="728FA5"/>
                </a:solidFill>
                <a:latin typeface="Arial" panose="020B0604020202020204" pitchFamily="34" charset="0"/>
                <a:cs typeface="Arial" panose="020B0604020202020204" pitchFamily="34" charset="0"/>
              </a:rPr>
              <a:t>1..</a:t>
            </a:r>
          </a:p>
        </p:txBody>
      </p:sp>
      <p:sp>
        <p:nvSpPr>
          <p:cNvPr id="2" name="TextBox 1">
            <a:extLst>
              <a:ext uri="{FF2B5EF4-FFF2-40B4-BE49-F238E27FC236}">
                <a16:creationId xmlns:a16="http://schemas.microsoft.com/office/drawing/2014/main" id="{2A4E09B0-B41F-AE60-6F6D-9BEA55271FB7}"/>
              </a:ext>
            </a:extLst>
          </p:cNvPr>
          <p:cNvSpPr txBox="1"/>
          <p:nvPr/>
        </p:nvSpPr>
        <p:spPr>
          <a:xfrm>
            <a:off x="8455307" y="198422"/>
            <a:ext cx="500983" cy="392415"/>
          </a:xfrm>
          <a:prstGeom prst="rect">
            <a:avLst/>
          </a:prstGeom>
          <a:noFill/>
        </p:spPr>
        <p:txBody>
          <a:bodyPr wrap="square" lIns="68580" tIns="34290" rIns="68580" bIns="34290" rtlCol="0" anchor="t">
            <a:spAutoFit/>
          </a:bodyPr>
          <a:lstStyle/>
          <a:p>
            <a:r>
              <a:rPr lang="en-US" sz="2100">
                <a:solidFill>
                  <a:schemeClr val="bg1"/>
                </a:solidFill>
              </a:rPr>
              <a:t>40</a:t>
            </a:r>
            <a:endParaRPr lang="en-US" sz="2100">
              <a:solidFill>
                <a:schemeClr val="bg1"/>
              </a:solidFill>
              <a:latin typeface="Arial" panose="020B0604020202020204" pitchFamily="34" charset="0"/>
              <a:cs typeface="Arial" panose="020B0604020202020204" pitchFamily="34" charset="0"/>
            </a:endParaRPr>
          </a:p>
        </p:txBody>
      </p:sp>
      <p:sp>
        <p:nvSpPr>
          <p:cNvPr id="5" name="Titolo 1">
            <a:extLst>
              <a:ext uri="{FF2B5EF4-FFF2-40B4-BE49-F238E27FC236}">
                <a16:creationId xmlns:a16="http://schemas.microsoft.com/office/drawing/2014/main" id="{CB59BE1B-5E07-666C-453F-EA5E8173177A}"/>
              </a:ext>
            </a:extLst>
          </p:cNvPr>
          <p:cNvSpPr>
            <a:spLocks noGrp="1"/>
          </p:cNvSpPr>
          <p:nvPr>
            <p:ph type="title"/>
          </p:nvPr>
        </p:nvSpPr>
        <p:spPr>
          <a:xfrm>
            <a:off x="187710" y="-14526"/>
            <a:ext cx="2850644" cy="869626"/>
          </a:xfrm>
        </p:spPr>
        <p:txBody>
          <a:bodyPr>
            <a:normAutofit/>
          </a:bodyPr>
          <a:lstStyle/>
          <a:p>
            <a:r>
              <a:rPr lang="it-IT" sz="2400" b="1">
                <a:solidFill>
                  <a:schemeClr val="bg1"/>
                </a:solidFill>
              </a:rPr>
              <a:t>TIME HORIZON</a:t>
            </a:r>
          </a:p>
        </p:txBody>
      </p:sp>
      <p:sp>
        <p:nvSpPr>
          <p:cNvPr id="7" name="TextBox 6">
            <a:extLst>
              <a:ext uri="{FF2B5EF4-FFF2-40B4-BE49-F238E27FC236}">
                <a16:creationId xmlns:a16="http://schemas.microsoft.com/office/drawing/2014/main" id="{99CAC03D-1A78-562D-361D-F1C6A38426E2}"/>
              </a:ext>
            </a:extLst>
          </p:cNvPr>
          <p:cNvSpPr txBox="1"/>
          <p:nvPr/>
        </p:nvSpPr>
        <p:spPr>
          <a:xfrm>
            <a:off x="187711" y="401558"/>
            <a:ext cx="4247129" cy="415498"/>
          </a:xfrm>
          <a:prstGeom prst="rect">
            <a:avLst/>
          </a:prstGeom>
          <a:noFill/>
        </p:spPr>
        <p:txBody>
          <a:bodyPr wrap="square" rtlCol="0">
            <a:spAutoFit/>
          </a:bodyPr>
          <a:lstStyle/>
          <a:p>
            <a:r>
              <a:rPr lang="it-IT" sz="2100" err="1">
                <a:solidFill>
                  <a:schemeClr val="bg1"/>
                </a:solidFill>
                <a:latin typeface="Arial" panose="020B0604020202020204" pitchFamily="34" charset="0"/>
                <a:cs typeface="Arial" panose="020B0604020202020204" pitchFamily="34" charset="0"/>
              </a:rPr>
              <a:t>Number</a:t>
            </a:r>
            <a:r>
              <a:rPr lang="it-IT" sz="2100">
                <a:solidFill>
                  <a:schemeClr val="bg1"/>
                </a:solidFill>
                <a:latin typeface="Arial" panose="020B0604020202020204" pitchFamily="34" charset="0"/>
                <a:cs typeface="Arial" panose="020B0604020202020204" pitchFamily="34" charset="0"/>
              </a:rPr>
              <a:t> of steps</a:t>
            </a:r>
            <a:endParaRPr lang="en-US" sz="210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D61F7CB7-877A-EB92-5BC3-01595A5E2559}"/>
              </a:ext>
            </a:extLst>
          </p:cNvPr>
          <p:cNvSpPr txBox="1"/>
          <p:nvPr/>
        </p:nvSpPr>
        <p:spPr>
          <a:xfrm>
            <a:off x="4909292" y="2631346"/>
            <a:ext cx="2690873" cy="415498"/>
          </a:xfrm>
          <a:prstGeom prst="rect">
            <a:avLst/>
          </a:prstGeom>
          <a:noFill/>
        </p:spPr>
        <p:txBody>
          <a:bodyPr wrap="square">
            <a:spAutoFit/>
          </a:bodyPr>
          <a:lstStyle/>
          <a:p>
            <a:r>
              <a:rPr lang="en-US" sz="2100" b="1">
                <a:latin typeface="Consolas" panose="020B0609020204030204" pitchFamily="49" charset="0"/>
              </a:rPr>
              <a:t>for N steps</a:t>
            </a:r>
          </a:p>
        </p:txBody>
      </p:sp>
      <p:sp>
        <p:nvSpPr>
          <p:cNvPr id="11" name="TextBox 10">
            <a:extLst>
              <a:ext uri="{FF2B5EF4-FFF2-40B4-BE49-F238E27FC236}">
                <a16:creationId xmlns:a16="http://schemas.microsoft.com/office/drawing/2014/main" id="{3C63EFD8-CD3D-D48F-6543-668D1FBDE9D3}"/>
              </a:ext>
            </a:extLst>
          </p:cNvPr>
          <p:cNvSpPr txBox="1"/>
          <p:nvPr/>
        </p:nvSpPr>
        <p:spPr>
          <a:xfrm>
            <a:off x="4909291" y="3304684"/>
            <a:ext cx="2690873" cy="415498"/>
          </a:xfrm>
          <a:prstGeom prst="rect">
            <a:avLst/>
          </a:prstGeom>
          <a:noFill/>
        </p:spPr>
        <p:txBody>
          <a:bodyPr wrap="square">
            <a:spAutoFit/>
          </a:bodyPr>
          <a:lstStyle/>
          <a:p>
            <a:r>
              <a:rPr lang="en-US" sz="2100" b="1">
                <a:latin typeface="Consolas" panose="020B0609020204030204" pitchFamily="49" charset="0"/>
              </a:rPr>
              <a:t>for M .. N steps</a:t>
            </a:r>
          </a:p>
        </p:txBody>
      </p:sp>
      <p:sp>
        <p:nvSpPr>
          <p:cNvPr id="12" name="TextBox 11">
            <a:extLst>
              <a:ext uri="{FF2B5EF4-FFF2-40B4-BE49-F238E27FC236}">
                <a16:creationId xmlns:a16="http://schemas.microsoft.com/office/drawing/2014/main" id="{E2947FB3-3D1B-8BF3-71A8-23DCBFD3E234}"/>
              </a:ext>
            </a:extLst>
          </p:cNvPr>
          <p:cNvSpPr txBox="1"/>
          <p:nvPr/>
        </p:nvSpPr>
        <p:spPr>
          <a:xfrm>
            <a:off x="5003240" y="3967924"/>
            <a:ext cx="2690873" cy="415498"/>
          </a:xfrm>
          <a:prstGeom prst="rect">
            <a:avLst/>
          </a:prstGeom>
          <a:noFill/>
        </p:spPr>
        <p:txBody>
          <a:bodyPr wrap="square">
            <a:spAutoFit/>
          </a:bodyPr>
          <a:lstStyle/>
          <a:p>
            <a:r>
              <a:rPr lang="en-US" sz="2100" b="1">
                <a:latin typeface="Consolas" panose="020B0609020204030204" pitchFamily="49" charset="0"/>
              </a:rPr>
              <a:t>for 1 .. steps</a:t>
            </a:r>
          </a:p>
        </p:txBody>
      </p:sp>
      <p:sp>
        <p:nvSpPr>
          <p:cNvPr id="13" name="TextBox 12">
            <a:extLst>
              <a:ext uri="{FF2B5EF4-FFF2-40B4-BE49-F238E27FC236}">
                <a16:creationId xmlns:a16="http://schemas.microsoft.com/office/drawing/2014/main" id="{108B22A2-CA30-1D0F-3691-0E2DEEA27BED}"/>
              </a:ext>
            </a:extLst>
          </p:cNvPr>
          <p:cNvSpPr txBox="1"/>
          <p:nvPr/>
        </p:nvSpPr>
        <p:spPr>
          <a:xfrm>
            <a:off x="4909291" y="1966669"/>
            <a:ext cx="2690873" cy="415498"/>
          </a:xfrm>
          <a:prstGeom prst="rect">
            <a:avLst/>
          </a:prstGeom>
          <a:noFill/>
        </p:spPr>
        <p:txBody>
          <a:bodyPr wrap="square">
            <a:spAutoFit/>
          </a:bodyPr>
          <a:lstStyle/>
          <a:p>
            <a:r>
              <a:rPr lang="en-US" sz="2100" b="1">
                <a:latin typeface="Consolas" panose="020B0609020204030204" pitchFamily="49" charset="0"/>
              </a:rPr>
              <a:t>for 10 steps</a:t>
            </a:r>
          </a:p>
        </p:txBody>
      </p:sp>
    </p:spTree>
    <p:extLst>
      <p:ext uri="{BB962C8B-B14F-4D97-AF65-F5344CB8AC3E}">
        <p14:creationId xmlns:p14="http://schemas.microsoft.com/office/powerpoint/2010/main" val="26715406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grpSp>
        <p:nvGrpSpPr>
          <p:cNvPr id="10" name="Google Shape;111;p17">
            <a:extLst>
              <a:ext uri="{FF2B5EF4-FFF2-40B4-BE49-F238E27FC236}">
                <a16:creationId xmlns:a16="http://schemas.microsoft.com/office/drawing/2014/main" id="{0ACD87B9-C351-1B42-1C22-3001A5592C66}"/>
              </a:ext>
            </a:extLst>
          </p:cNvPr>
          <p:cNvGrpSpPr/>
          <p:nvPr/>
        </p:nvGrpSpPr>
        <p:grpSpPr>
          <a:xfrm>
            <a:off x="3970" y="-1821"/>
            <a:ext cx="2919714" cy="738690"/>
            <a:chOff x="679688" y="1306025"/>
            <a:chExt cx="3668100" cy="854700"/>
          </a:xfrm>
        </p:grpSpPr>
        <p:sp>
          <p:nvSpPr>
            <p:cNvPr id="12" name="Google Shape;112;p17">
              <a:extLst>
                <a:ext uri="{FF2B5EF4-FFF2-40B4-BE49-F238E27FC236}">
                  <a16:creationId xmlns:a16="http://schemas.microsoft.com/office/drawing/2014/main" id="{388CC359-DCED-7712-1B92-3053E53CD815}"/>
                </a:ext>
              </a:extLst>
            </p:cNvPr>
            <p:cNvSpPr/>
            <p:nvPr/>
          </p:nvSpPr>
          <p:spPr>
            <a:xfrm>
              <a:off x="679688" y="1306025"/>
              <a:ext cx="3668100" cy="854700"/>
            </a:xfrm>
            <a:prstGeom prst="parallelogram">
              <a:avLst>
                <a:gd name="adj" fmla="val 25000"/>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13;p17">
              <a:extLst>
                <a:ext uri="{FF2B5EF4-FFF2-40B4-BE49-F238E27FC236}">
                  <a16:creationId xmlns:a16="http://schemas.microsoft.com/office/drawing/2014/main" id="{CDBD4039-0F98-2426-8C94-A951AC067054}"/>
                </a:ext>
              </a:extLst>
            </p:cNvPr>
            <p:cNvSpPr/>
            <p:nvPr/>
          </p:nvSpPr>
          <p:spPr>
            <a:xfrm>
              <a:off x="679692" y="1306025"/>
              <a:ext cx="1222800" cy="854700"/>
            </a:xfrm>
            <a:prstGeom prst="parallelogram">
              <a:avLst>
                <a:gd name="adj" fmla="val 25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37;p17">
            <a:extLst>
              <a:ext uri="{FF2B5EF4-FFF2-40B4-BE49-F238E27FC236}">
                <a16:creationId xmlns:a16="http://schemas.microsoft.com/office/drawing/2014/main" id="{722ADCA5-4457-C1A7-313A-FA13F3D9D3F2}"/>
              </a:ext>
            </a:extLst>
          </p:cNvPr>
          <p:cNvSpPr txBox="1"/>
          <p:nvPr/>
        </p:nvSpPr>
        <p:spPr>
          <a:xfrm>
            <a:off x="870669" y="157207"/>
            <a:ext cx="1780330" cy="264065"/>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Second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theoretical</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(45’)</a:t>
            </a:r>
          </a:p>
        </p:txBody>
      </p:sp>
      <p:pic>
        <p:nvPicPr>
          <p:cNvPr id="21" name="Picture 2" descr="Lecture - Free user icons">
            <a:extLst>
              <a:ext uri="{FF2B5EF4-FFF2-40B4-BE49-F238E27FC236}">
                <a16:creationId xmlns:a16="http://schemas.microsoft.com/office/drawing/2014/main" id="{F7F797A1-E13B-ECAB-9CD8-D0F9CEE104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80" y="49760"/>
            <a:ext cx="461969" cy="461969"/>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43">
            <a:extLst>
              <a:ext uri="{FF2B5EF4-FFF2-40B4-BE49-F238E27FC236}">
                <a16:creationId xmlns:a16="http://schemas.microsoft.com/office/drawing/2014/main" id="{F28A55AE-2D7D-B5B4-42DD-41DC98ADD908}"/>
              </a:ext>
            </a:extLst>
          </p:cNvPr>
          <p:cNvSpPr txBox="1"/>
          <p:nvPr/>
        </p:nvSpPr>
        <p:spPr>
          <a:xfrm>
            <a:off x="3980058" y="2310569"/>
            <a:ext cx="1563753" cy="404774"/>
          </a:xfrm>
          <a:prstGeom prst="rect">
            <a:avLst/>
          </a:prstGeom>
          <a:noFill/>
        </p:spPr>
        <p:txBody>
          <a:bodyPr wrap="square" rtlCol="0">
            <a:spAutoFit/>
          </a:bodyPr>
          <a:lstStyle/>
          <a:p>
            <a:r>
              <a:rPr lang="it-IT" sz="2000" b="1">
                <a:latin typeface="Fira Sans" panose="020B0503050000020004" pitchFamily="34" charset="0"/>
              </a:rPr>
              <a:t>STRATEGIES </a:t>
            </a:r>
          </a:p>
        </p:txBody>
      </p:sp>
      <p:sp>
        <p:nvSpPr>
          <p:cNvPr id="8" name="Google Shape;2277;p26">
            <a:extLst>
              <a:ext uri="{FF2B5EF4-FFF2-40B4-BE49-F238E27FC236}">
                <a16:creationId xmlns:a16="http://schemas.microsoft.com/office/drawing/2014/main" id="{E1110120-59F3-B369-DC48-E585E7210FAD}"/>
              </a:ext>
            </a:extLst>
          </p:cNvPr>
          <p:cNvSpPr/>
          <p:nvPr/>
        </p:nvSpPr>
        <p:spPr>
          <a:xfrm>
            <a:off x="5816611" y="2854160"/>
            <a:ext cx="763541" cy="763541"/>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8;p26">
            <a:extLst>
              <a:ext uri="{FF2B5EF4-FFF2-40B4-BE49-F238E27FC236}">
                <a16:creationId xmlns:a16="http://schemas.microsoft.com/office/drawing/2014/main" id="{1F0FC3A4-EC30-926A-A3C1-6D1E94CDC3A5}"/>
              </a:ext>
            </a:extLst>
          </p:cNvPr>
          <p:cNvSpPr/>
          <p:nvPr/>
        </p:nvSpPr>
        <p:spPr>
          <a:xfrm>
            <a:off x="6433530" y="1526235"/>
            <a:ext cx="607110" cy="607110"/>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9;p26">
            <a:extLst>
              <a:ext uri="{FF2B5EF4-FFF2-40B4-BE49-F238E27FC236}">
                <a16:creationId xmlns:a16="http://schemas.microsoft.com/office/drawing/2014/main" id="{DDF55214-2D19-B27F-E936-B1B1226B2200}"/>
              </a:ext>
            </a:extLst>
          </p:cNvPr>
          <p:cNvSpPr/>
          <p:nvPr/>
        </p:nvSpPr>
        <p:spPr>
          <a:xfrm>
            <a:off x="2577692" y="1647678"/>
            <a:ext cx="701197" cy="702267"/>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1;p26">
            <a:extLst>
              <a:ext uri="{FF2B5EF4-FFF2-40B4-BE49-F238E27FC236}">
                <a16:creationId xmlns:a16="http://schemas.microsoft.com/office/drawing/2014/main" id="{CEC99B5E-DEA8-ED4F-3176-40980B2CC40B}"/>
              </a:ext>
            </a:extLst>
          </p:cNvPr>
          <p:cNvSpPr/>
          <p:nvPr/>
        </p:nvSpPr>
        <p:spPr>
          <a:xfrm>
            <a:off x="5449071" y="2764460"/>
            <a:ext cx="475858" cy="320531"/>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82;p26">
            <a:extLst>
              <a:ext uri="{FF2B5EF4-FFF2-40B4-BE49-F238E27FC236}">
                <a16:creationId xmlns:a16="http://schemas.microsoft.com/office/drawing/2014/main" id="{6F10E554-926B-854A-0F51-23578F6F40B0}"/>
              </a:ext>
            </a:extLst>
          </p:cNvPr>
          <p:cNvSpPr/>
          <p:nvPr/>
        </p:nvSpPr>
        <p:spPr>
          <a:xfrm>
            <a:off x="5447966" y="1905795"/>
            <a:ext cx="1035924" cy="404774"/>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3;p26">
            <a:extLst>
              <a:ext uri="{FF2B5EF4-FFF2-40B4-BE49-F238E27FC236}">
                <a16:creationId xmlns:a16="http://schemas.microsoft.com/office/drawing/2014/main" id="{89A16153-1B0B-665B-8B36-9B0548599ABA}"/>
              </a:ext>
            </a:extLst>
          </p:cNvPr>
          <p:cNvSpPr/>
          <p:nvPr/>
        </p:nvSpPr>
        <p:spPr>
          <a:xfrm>
            <a:off x="3221967" y="2039258"/>
            <a:ext cx="826991" cy="313969"/>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93;p26">
            <a:extLst>
              <a:ext uri="{FF2B5EF4-FFF2-40B4-BE49-F238E27FC236}">
                <a16:creationId xmlns:a16="http://schemas.microsoft.com/office/drawing/2014/main" id="{A5821DAE-508B-9383-970E-7469472A39F7}"/>
              </a:ext>
            </a:extLst>
          </p:cNvPr>
          <p:cNvSpPr/>
          <p:nvPr/>
        </p:nvSpPr>
        <p:spPr>
          <a:xfrm>
            <a:off x="3964715" y="1735168"/>
            <a:ext cx="1592674" cy="1592674"/>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08;p26">
            <a:extLst>
              <a:ext uri="{FF2B5EF4-FFF2-40B4-BE49-F238E27FC236}">
                <a16:creationId xmlns:a16="http://schemas.microsoft.com/office/drawing/2014/main" id="{BCA069E7-6679-5315-E42E-8CCE0ED71B57}"/>
              </a:ext>
            </a:extLst>
          </p:cNvPr>
          <p:cNvSpPr txBox="1"/>
          <p:nvPr/>
        </p:nvSpPr>
        <p:spPr>
          <a:xfrm>
            <a:off x="686881" y="1829934"/>
            <a:ext cx="1935714" cy="3139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A66F"/>
                </a:solidFill>
                <a:latin typeface="Fira Sans Medium"/>
                <a:ea typeface="Fira Sans Medium"/>
                <a:cs typeface="Fira Sans Medium"/>
                <a:sym typeface="Fira Sans Medium"/>
              </a:rPr>
              <a:t>Structuring lesson</a:t>
            </a:r>
            <a:endParaRPr sz="1600">
              <a:solidFill>
                <a:srgbClr val="FFA66F"/>
              </a:solidFill>
              <a:latin typeface="Fira Sans Medium"/>
              <a:ea typeface="Fira Sans Medium"/>
              <a:cs typeface="Fira Sans Medium"/>
              <a:sym typeface="Fira Sans Medium"/>
            </a:endParaRPr>
          </a:p>
        </p:txBody>
      </p:sp>
      <p:sp>
        <p:nvSpPr>
          <p:cNvPr id="39" name="Google Shape;2312;p26">
            <a:extLst>
              <a:ext uri="{FF2B5EF4-FFF2-40B4-BE49-F238E27FC236}">
                <a16:creationId xmlns:a16="http://schemas.microsoft.com/office/drawing/2014/main" id="{6DF29A48-55C1-ABE0-A7B1-288717889B9F}"/>
              </a:ext>
            </a:extLst>
          </p:cNvPr>
          <p:cNvSpPr txBox="1"/>
          <p:nvPr/>
        </p:nvSpPr>
        <p:spPr>
          <a:xfrm>
            <a:off x="6999401" y="1307844"/>
            <a:ext cx="1935480" cy="92407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solidFill>
                  <a:srgbClr val="222831"/>
                </a:solidFill>
                <a:latin typeface="Fira Sans Medium"/>
                <a:ea typeface="Fira Sans Medium"/>
                <a:cs typeface="Fira Sans Medium"/>
                <a:sym typeface="Fira Sans Medium"/>
              </a:rPr>
              <a:t>Feedback</a:t>
            </a:r>
          </a:p>
          <a:p>
            <a:pPr marL="0" lvl="0" indent="0" algn="r" rtl="0">
              <a:spcBef>
                <a:spcPts val="0"/>
              </a:spcBef>
              <a:spcAft>
                <a:spcPts val="0"/>
              </a:spcAft>
              <a:buNone/>
            </a:pPr>
            <a:r>
              <a:rPr lang="en-US" sz="1600">
                <a:solidFill>
                  <a:srgbClr val="222831"/>
                </a:solidFill>
                <a:latin typeface="Fira Sans Medium"/>
                <a:ea typeface="Fira Sans Medium"/>
                <a:cs typeface="Fira Sans Medium"/>
                <a:sym typeface="Fira Sans Medium"/>
              </a:rPr>
              <a:t>(peer and teacher)</a:t>
            </a:r>
            <a:endParaRPr sz="1600">
              <a:solidFill>
                <a:srgbClr val="222831"/>
              </a:solidFill>
              <a:latin typeface="Fira Sans Medium"/>
              <a:ea typeface="Fira Sans Medium"/>
              <a:cs typeface="Fira Sans Medium"/>
              <a:sym typeface="Fira Sans Medium"/>
            </a:endParaRPr>
          </a:p>
        </p:txBody>
      </p:sp>
      <p:sp>
        <p:nvSpPr>
          <p:cNvPr id="40" name="Google Shape;2314;p26">
            <a:extLst>
              <a:ext uri="{FF2B5EF4-FFF2-40B4-BE49-F238E27FC236}">
                <a16:creationId xmlns:a16="http://schemas.microsoft.com/office/drawing/2014/main" id="{27C1BAAF-4127-7A1F-A84A-D0B8AA20D55A}"/>
              </a:ext>
            </a:extLst>
          </p:cNvPr>
          <p:cNvSpPr txBox="1"/>
          <p:nvPr/>
        </p:nvSpPr>
        <p:spPr>
          <a:xfrm>
            <a:off x="6554939" y="2926813"/>
            <a:ext cx="1339100" cy="62209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solidFill>
                  <a:srgbClr val="30475E"/>
                </a:solidFill>
                <a:latin typeface="Fira Sans Medium"/>
                <a:ea typeface="Fira Sans Medium"/>
                <a:cs typeface="Fira Sans Medium"/>
                <a:sym typeface="Fira Sans Medium"/>
              </a:rPr>
              <a:t>T</a:t>
            </a:r>
            <a:r>
              <a:rPr lang="en" sz="1600">
                <a:solidFill>
                  <a:srgbClr val="30475E"/>
                </a:solidFill>
                <a:latin typeface="Fira Sans Medium"/>
                <a:ea typeface="Fira Sans Medium"/>
                <a:cs typeface="Fira Sans Medium"/>
                <a:sym typeface="Fira Sans Medium"/>
              </a:rPr>
              <a:t>raffic-light questioning</a:t>
            </a:r>
            <a:endParaRPr sz="1600">
              <a:solidFill>
                <a:srgbClr val="30475E"/>
              </a:solidFill>
              <a:latin typeface="Fira Sans Medium"/>
              <a:ea typeface="Fira Sans Medium"/>
              <a:cs typeface="Fira Sans Medium"/>
              <a:sym typeface="Fira Sans Medium"/>
            </a:endParaRPr>
          </a:p>
        </p:txBody>
      </p:sp>
      <p:sp>
        <p:nvSpPr>
          <p:cNvPr id="3" name="CasellaDiTesto 2">
            <a:extLst>
              <a:ext uri="{FF2B5EF4-FFF2-40B4-BE49-F238E27FC236}">
                <a16:creationId xmlns:a16="http://schemas.microsoft.com/office/drawing/2014/main" id="{D8602A00-752C-F6AE-731D-EF176F0559D0}"/>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26</a:t>
            </a:r>
          </a:p>
        </p:txBody>
      </p:sp>
    </p:spTree>
    <p:extLst>
      <p:ext uri="{BB962C8B-B14F-4D97-AF65-F5344CB8AC3E}">
        <p14:creationId xmlns:p14="http://schemas.microsoft.com/office/powerpoint/2010/main" val="39864708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12" name="Google Shape;4562;p36">
            <a:extLst>
              <a:ext uri="{FF2B5EF4-FFF2-40B4-BE49-F238E27FC236}">
                <a16:creationId xmlns:a16="http://schemas.microsoft.com/office/drawing/2014/main" id="{32F078B4-7B55-04B8-18AC-C592B640A7C9}"/>
              </a:ext>
            </a:extLst>
          </p:cNvPr>
          <p:cNvSpPr/>
          <p:nvPr/>
        </p:nvSpPr>
        <p:spPr>
          <a:xfrm>
            <a:off x="5071843" y="1733107"/>
            <a:ext cx="18900" cy="18174"/>
          </a:xfrm>
          <a:custGeom>
            <a:avLst/>
            <a:gdLst/>
            <a:ahLst/>
            <a:cxnLst/>
            <a:rect l="l" t="t" r="r" b="b"/>
            <a:pathLst>
              <a:path w="52" h="50" extrusionOk="0">
                <a:moveTo>
                  <a:pt x="26" y="0"/>
                </a:moveTo>
                <a:cubicBezTo>
                  <a:pt x="13" y="0"/>
                  <a:pt x="0" y="11"/>
                  <a:pt x="0" y="26"/>
                </a:cubicBezTo>
                <a:cubicBezTo>
                  <a:pt x="0" y="39"/>
                  <a:pt x="13" y="50"/>
                  <a:pt x="26" y="50"/>
                </a:cubicBezTo>
                <a:cubicBezTo>
                  <a:pt x="41" y="50"/>
                  <a:pt x="52" y="39"/>
                  <a:pt x="52" y="26"/>
                </a:cubicBezTo>
                <a:cubicBezTo>
                  <a:pt x="52" y="11"/>
                  <a:pt x="41" y="0"/>
                  <a:pt x="2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63;p36">
            <a:extLst>
              <a:ext uri="{FF2B5EF4-FFF2-40B4-BE49-F238E27FC236}">
                <a16:creationId xmlns:a16="http://schemas.microsoft.com/office/drawing/2014/main" id="{3C9CB47E-FF8D-A09B-2E18-7D093EC0C7DB}"/>
              </a:ext>
            </a:extLst>
          </p:cNvPr>
          <p:cNvSpPr/>
          <p:nvPr/>
        </p:nvSpPr>
        <p:spPr>
          <a:xfrm>
            <a:off x="4395427" y="1349281"/>
            <a:ext cx="785822" cy="785828"/>
          </a:xfrm>
          <a:custGeom>
            <a:avLst/>
            <a:gdLst/>
            <a:ahLst/>
            <a:cxnLst/>
            <a:rect l="l" t="t" r="r" b="b"/>
            <a:pathLst>
              <a:path w="2162" h="2162" extrusionOk="0">
                <a:moveTo>
                  <a:pt x="1082" y="0"/>
                </a:moveTo>
                <a:lnTo>
                  <a:pt x="0" y="1082"/>
                </a:lnTo>
                <a:lnTo>
                  <a:pt x="1082" y="2162"/>
                </a:lnTo>
                <a:lnTo>
                  <a:pt x="2161" y="1082"/>
                </a:lnTo>
                <a:lnTo>
                  <a:pt x="1082" y="0"/>
                </a:lnTo>
                <a:close/>
              </a:path>
            </a:pathLst>
          </a:custGeom>
          <a:solidFill>
            <a:srgbClr val="FEBA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01</a:t>
            </a:r>
            <a:endParaRPr sz="1700" b="1">
              <a:solidFill>
                <a:schemeClr val="lt1"/>
              </a:solidFill>
              <a:latin typeface="Fira Sans Extra Condensed"/>
              <a:ea typeface="Fira Sans Extra Condensed"/>
              <a:cs typeface="Fira Sans Extra Condensed"/>
              <a:sym typeface="Fira Sans Extra Condensed"/>
            </a:endParaRPr>
          </a:p>
        </p:txBody>
      </p:sp>
      <p:sp>
        <p:nvSpPr>
          <p:cNvPr id="14" name="Google Shape;4564;p36">
            <a:extLst>
              <a:ext uri="{FF2B5EF4-FFF2-40B4-BE49-F238E27FC236}">
                <a16:creationId xmlns:a16="http://schemas.microsoft.com/office/drawing/2014/main" id="{C360D12F-1BB6-0534-B099-D70F0D32C6C2}"/>
              </a:ext>
            </a:extLst>
          </p:cNvPr>
          <p:cNvSpPr/>
          <p:nvPr/>
        </p:nvSpPr>
        <p:spPr>
          <a:xfrm>
            <a:off x="4278389" y="1294760"/>
            <a:ext cx="453611" cy="907227"/>
          </a:xfrm>
          <a:custGeom>
            <a:avLst/>
            <a:gdLst/>
            <a:ahLst/>
            <a:cxnLst/>
            <a:rect l="l" t="t" r="r" b="b"/>
            <a:pathLst>
              <a:path w="1248" h="2496" fill="none" extrusionOk="0">
                <a:moveTo>
                  <a:pt x="1247" y="1"/>
                </a:moveTo>
                <a:lnTo>
                  <a:pt x="1" y="1249"/>
                </a:lnTo>
                <a:lnTo>
                  <a:pt x="1247" y="2496"/>
                </a:lnTo>
              </a:path>
            </a:pathLst>
          </a:custGeom>
          <a:noFill/>
          <a:ln w="19050" cap="flat" cmpd="sng">
            <a:solidFill>
              <a:schemeClr val="dk2"/>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66;p36">
            <a:extLst>
              <a:ext uri="{FF2B5EF4-FFF2-40B4-BE49-F238E27FC236}">
                <a16:creationId xmlns:a16="http://schemas.microsoft.com/office/drawing/2014/main" id="{28AA19BA-1D76-D83F-04E5-6947F10AD480}"/>
              </a:ext>
            </a:extLst>
          </p:cNvPr>
          <p:cNvSpPr/>
          <p:nvPr/>
        </p:nvSpPr>
        <p:spPr>
          <a:xfrm>
            <a:off x="4044315" y="2575401"/>
            <a:ext cx="18174" cy="18174"/>
          </a:xfrm>
          <a:custGeom>
            <a:avLst/>
            <a:gdLst/>
            <a:ahLst/>
            <a:cxnLst/>
            <a:rect l="l" t="t" r="r" b="b"/>
            <a:pathLst>
              <a:path w="50" h="50" extrusionOk="0">
                <a:moveTo>
                  <a:pt x="26" y="1"/>
                </a:moveTo>
                <a:cubicBezTo>
                  <a:pt x="11" y="1"/>
                  <a:pt x="0" y="11"/>
                  <a:pt x="0" y="24"/>
                </a:cubicBezTo>
                <a:cubicBezTo>
                  <a:pt x="0" y="39"/>
                  <a:pt x="11" y="50"/>
                  <a:pt x="26" y="50"/>
                </a:cubicBezTo>
                <a:cubicBezTo>
                  <a:pt x="39" y="50"/>
                  <a:pt x="50" y="39"/>
                  <a:pt x="50" y="24"/>
                </a:cubicBezTo>
                <a:cubicBezTo>
                  <a:pt x="50" y="11"/>
                  <a:pt x="39" y="1"/>
                  <a:pt x="26" y="1"/>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67;p36">
            <a:extLst>
              <a:ext uri="{FF2B5EF4-FFF2-40B4-BE49-F238E27FC236}">
                <a16:creationId xmlns:a16="http://schemas.microsoft.com/office/drawing/2014/main" id="{B992AE9F-5D54-F02F-950D-B264BEE1CBDF}"/>
              </a:ext>
            </a:extLst>
          </p:cNvPr>
          <p:cNvSpPr/>
          <p:nvPr/>
        </p:nvSpPr>
        <p:spPr>
          <a:xfrm>
            <a:off x="3963988" y="2191575"/>
            <a:ext cx="785822" cy="785828"/>
          </a:xfrm>
          <a:custGeom>
            <a:avLst/>
            <a:gdLst/>
            <a:ahLst/>
            <a:cxnLst/>
            <a:rect l="l" t="t" r="r" b="b"/>
            <a:pathLst>
              <a:path w="2162" h="2162" extrusionOk="0">
                <a:moveTo>
                  <a:pt x="1082" y="1"/>
                </a:moveTo>
                <a:lnTo>
                  <a:pt x="1" y="1080"/>
                </a:lnTo>
                <a:lnTo>
                  <a:pt x="1082" y="2162"/>
                </a:lnTo>
                <a:lnTo>
                  <a:pt x="2162" y="1080"/>
                </a:lnTo>
                <a:lnTo>
                  <a:pt x="1082" y="1"/>
                </a:lnTo>
                <a:close/>
              </a:path>
            </a:pathLst>
          </a:custGeom>
          <a:solidFill>
            <a:srgbClr val="23376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02</a:t>
            </a:r>
            <a:endParaRPr/>
          </a:p>
        </p:txBody>
      </p:sp>
      <p:sp>
        <p:nvSpPr>
          <p:cNvPr id="18" name="Google Shape;4568;p36">
            <a:extLst>
              <a:ext uri="{FF2B5EF4-FFF2-40B4-BE49-F238E27FC236}">
                <a16:creationId xmlns:a16="http://schemas.microsoft.com/office/drawing/2014/main" id="{A0D6E468-E86A-1695-5D0A-5FAFD925EEC9}"/>
              </a:ext>
            </a:extLst>
          </p:cNvPr>
          <p:cNvSpPr/>
          <p:nvPr/>
        </p:nvSpPr>
        <p:spPr>
          <a:xfrm>
            <a:off x="4411783" y="2145777"/>
            <a:ext cx="453247" cy="906500"/>
          </a:xfrm>
          <a:custGeom>
            <a:avLst/>
            <a:gdLst/>
            <a:ahLst/>
            <a:cxnLst/>
            <a:rect l="l" t="t" r="r" b="b"/>
            <a:pathLst>
              <a:path w="1247" h="2494" fill="none" extrusionOk="0">
                <a:moveTo>
                  <a:pt x="0" y="0"/>
                </a:moveTo>
                <a:lnTo>
                  <a:pt x="1247" y="1247"/>
                </a:lnTo>
                <a:lnTo>
                  <a:pt x="0" y="2493"/>
                </a:lnTo>
              </a:path>
            </a:pathLst>
          </a:custGeom>
          <a:noFill/>
          <a:ln w="19050" cap="flat" cmpd="sng">
            <a:solidFill>
              <a:schemeClr val="dk2"/>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70;p36">
            <a:extLst>
              <a:ext uri="{FF2B5EF4-FFF2-40B4-BE49-F238E27FC236}">
                <a16:creationId xmlns:a16="http://schemas.microsoft.com/office/drawing/2014/main" id="{52BBEA19-5BEF-678C-C76E-D69CA316398C}"/>
              </a:ext>
            </a:extLst>
          </p:cNvPr>
          <p:cNvSpPr/>
          <p:nvPr/>
        </p:nvSpPr>
        <p:spPr>
          <a:xfrm>
            <a:off x="5028227" y="3420967"/>
            <a:ext cx="18174" cy="18901"/>
          </a:xfrm>
          <a:custGeom>
            <a:avLst/>
            <a:gdLst/>
            <a:ahLst/>
            <a:cxnLst/>
            <a:rect l="l" t="t" r="r" b="b"/>
            <a:pathLst>
              <a:path w="50" h="52" extrusionOk="0">
                <a:moveTo>
                  <a:pt x="26" y="0"/>
                </a:moveTo>
                <a:cubicBezTo>
                  <a:pt x="11" y="0"/>
                  <a:pt x="0" y="11"/>
                  <a:pt x="0" y="26"/>
                </a:cubicBezTo>
                <a:cubicBezTo>
                  <a:pt x="0" y="39"/>
                  <a:pt x="11" y="52"/>
                  <a:pt x="26" y="52"/>
                </a:cubicBezTo>
                <a:cubicBezTo>
                  <a:pt x="39" y="52"/>
                  <a:pt x="50" y="39"/>
                  <a:pt x="50" y="26"/>
                </a:cubicBezTo>
                <a:cubicBezTo>
                  <a:pt x="50" y="11"/>
                  <a:pt x="39" y="0"/>
                  <a:pt x="26" y="0"/>
                </a:cubicBezTo>
                <a:close/>
              </a:path>
            </a:pathLst>
          </a:custGeom>
          <a:solidFill>
            <a:srgbClr val="4EE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71;p36">
            <a:extLst>
              <a:ext uri="{FF2B5EF4-FFF2-40B4-BE49-F238E27FC236}">
                <a16:creationId xmlns:a16="http://schemas.microsoft.com/office/drawing/2014/main" id="{BD0461A0-46DF-6970-EF7A-335B32288C54}"/>
              </a:ext>
            </a:extLst>
          </p:cNvPr>
          <p:cNvSpPr/>
          <p:nvPr/>
        </p:nvSpPr>
        <p:spPr>
          <a:xfrm>
            <a:off x="4278389" y="2977167"/>
            <a:ext cx="453611" cy="906500"/>
          </a:xfrm>
          <a:custGeom>
            <a:avLst/>
            <a:gdLst/>
            <a:ahLst/>
            <a:cxnLst/>
            <a:rect l="l" t="t" r="r" b="b"/>
            <a:pathLst>
              <a:path w="1248" h="2494" fill="none" extrusionOk="0">
                <a:moveTo>
                  <a:pt x="1247" y="1"/>
                </a:moveTo>
                <a:lnTo>
                  <a:pt x="1" y="1247"/>
                </a:lnTo>
                <a:lnTo>
                  <a:pt x="1247" y="2494"/>
                </a:lnTo>
              </a:path>
            </a:pathLst>
          </a:custGeom>
          <a:noFill/>
          <a:ln w="19050" cap="flat" cmpd="sng">
            <a:solidFill>
              <a:schemeClr val="dk2"/>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72;p36">
            <a:extLst>
              <a:ext uri="{FF2B5EF4-FFF2-40B4-BE49-F238E27FC236}">
                <a16:creationId xmlns:a16="http://schemas.microsoft.com/office/drawing/2014/main" id="{20FCBCAB-D70A-8186-EF3B-B4BFBF4C2E9C}"/>
              </a:ext>
            </a:extLst>
          </p:cNvPr>
          <p:cNvSpPr/>
          <p:nvPr/>
        </p:nvSpPr>
        <p:spPr>
          <a:xfrm>
            <a:off x="4395427" y="3037867"/>
            <a:ext cx="785822" cy="785101"/>
          </a:xfrm>
          <a:custGeom>
            <a:avLst/>
            <a:gdLst/>
            <a:ahLst/>
            <a:cxnLst/>
            <a:rect l="l" t="t" r="r" b="b"/>
            <a:pathLst>
              <a:path w="2162" h="2160" extrusionOk="0">
                <a:moveTo>
                  <a:pt x="1082" y="1"/>
                </a:moveTo>
                <a:lnTo>
                  <a:pt x="0" y="1080"/>
                </a:lnTo>
                <a:lnTo>
                  <a:pt x="1082" y="2160"/>
                </a:lnTo>
                <a:lnTo>
                  <a:pt x="2161" y="1080"/>
                </a:lnTo>
                <a:lnTo>
                  <a:pt x="1082" y="1"/>
                </a:ln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03</a:t>
            </a:r>
            <a:endParaRPr/>
          </a:p>
        </p:txBody>
      </p:sp>
      <p:sp>
        <p:nvSpPr>
          <p:cNvPr id="38" name="Google Shape;4588;p36">
            <a:extLst>
              <a:ext uri="{FF2B5EF4-FFF2-40B4-BE49-F238E27FC236}">
                <a16:creationId xmlns:a16="http://schemas.microsoft.com/office/drawing/2014/main" id="{27574BD2-B7BA-F569-002C-50BFE43A0655}"/>
              </a:ext>
            </a:extLst>
          </p:cNvPr>
          <p:cNvSpPr/>
          <p:nvPr/>
        </p:nvSpPr>
        <p:spPr>
          <a:xfrm>
            <a:off x="4085387" y="4266532"/>
            <a:ext cx="19264" cy="18174"/>
          </a:xfrm>
          <a:custGeom>
            <a:avLst/>
            <a:gdLst/>
            <a:ahLst/>
            <a:cxnLst/>
            <a:rect l="l" t="t" r="r" b="b"/>
            <a:pathLst>
              <a:path w="53" h="50" extrusionOk="0">
                <a:moveTo>
                  <a:pt x="27" y="0"/>
                </a:moveTo>
                <a:cubicBezTo>
                  <a:pt x="12" y="0"/>
                  <a:pt x="1" y="11"/>
                  <a:pt x="1" y="26"/>
                </a:cubicBezTo>
                <a:cubicBezTo>
                  <a:pt x="1" y="39"/>
                  <a:pt x="12" y="49"/>
                  <a:pt x="27" y="49"/>
                </a:cubicBezTo>
                <a:cubicBezTo>
                  <a:pt x="39" y="49"/>
                  <a:pt x="52" y="39"/>
                  <a:pt x="52" y="26"/>
                </a:cubicBezTo>
                <a:cubicBezTo>
                  <a:pt x="52" y="11"/>
                  <a:pt x="39" y="0"/>
                  <a:pt x="27" y="0"/>
                </a:cubicBezTo>
                <a:close/>
              </a:path>
            </a:pathLst>
          </a:custGeom>
          <a:solidFill>
            <a:srgbClr val="4EE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597;p36">
            <a:extLst>
              <a:ext uri="{FF2B5EF4-FFF2-40B4-BE49-F238E27FC236}">
                <a16:creationId xmlns:a16="http://schemas.microsoft.com/office/drawing/2014/main" id="{D255C47A-1CEA-8039-3106-7C8BC0E75332}"/>
              </a:ext>
            </a:extLst>
          </p:cNvPr>
          <p:cNvCxnSpPr/>
          <p:nvPr/>
        </p:nvCxnSpPr>
        <p:spPr>
          <a:xfrm>
            <a:off x="5170420" y="3428945"/>
            <a:ext cx="1326900" cy="0"/>
          </a:xfrm>
          <a:prstGeom prst="straightConnector1">
            <a:avLst/>
          </a:prstGeom>
          <a:noFill/>
          <a:ln w="19050" cap="flat" cmpd="sng">
            <a:solidFill>
              <a:schemeClr val="accent2"/>
            </a:solidFill>
            <a:prstDash val="solid"/>
            <a:round/>
            <a:headEnd type="none" w="med" len="med"/>
            <a:tailEnd type="oval" w="med" len="med"/>
          </a:ln>
        </p:spPr>
      </p:cxnSp>
      <p:cxnSp>
        <p:nvCxnSpPr>
          <p:cNvPr id="48" name="Google Shape;4598;p36">
            <a:extLst>
              <a:ext uri="{FF2B5EF4-FFF2-40B4-BE49-F238E27FC236}">
                <a16:creationId xmlns:a16="http://schemas.microsoft.com/office/drawing/2014/main" id="{E2BBE690-E9EE-9723-569D-05D890374004}"/>
              </a:ext>
            </a:extLst>
          </p:cNvPr>
          <p:cNvCxnSpPr/>
          <p:nvPr/>
        </p:nvCxnSpPr>
        <p:spPr>
          <a:xfrm>
            <a:off x="5170420" y="1741469"/>
            <a:ext cx="1326900" cy="0"/>
          </a:xfrm>
          <a:prstGeom prst="straightConnector1">
            <a:avLst/>
          </a:prstGeom>
          <a:noFill/>
          <a:ln w="19050" cap="flat" cmpd="sng">
            <a:solidFill>
              <a:srgbClr val="DD915E"/>
            </a:solidFill>
            <a:prstDash val="solid"/>
            <a:round/>
            <a:headEnd type="none" w="med" len="med"/>
            <a:tailEnd type="oval" w="med" len="med"/>
          </a:ln>
        </p:spPr>
      </p:cxnSp>
      <p:cxnSp>
        <p:nvCxnSpPr>
          <p:cNvPr id="50" name="Google Shape;4600;p36">
            <a:extLst>
              <a:ext uri="{FF2B5EF4-FFF2-40B4-BE49-F238E27FC236}">
                <a16:creationId xmlns:a16="http://schemas.microsoft.com/office/drawing/2014/main" id="{B04D80D1-37A6-D23A-73BE-EB939D3F3758}"/>
              </a:ext>
            </a:extLst>
          </p:cNvPr>
          <p:cNvCxnSpPr/>
          <p:nvPr/>
        </p:nvCxnSpPr>
        <p:spPr>
          <a:xfrm rot="10800000">
            <a:off x="2646680" y="2584495"/>
            <a:ext cx="1326900" cy="0"/>
          </a:xfrm>
          <a:prstGeom prst="straightConnector1">
            <a:avLst/>
          </a:prstGeom>
          <a:noFill/>
          <a:ln w="19050" cap="flat" cmpd="sng">
            <a:solidFill>
              <a:schemeClr val="accent1"/>
            </a:solidFill>
            <a:prstDash val="solid"/>
            <a:round/>
            <a:headEnd type="none" w="med" len="med"/>
            <a:tailEnd type="oval" w="med" len="med"/>
          </a:ln>
        </p:spPr>
      </p:cxnSp>
      <p:grpSp>
        <p:nvGrpSpPr>
          <p:cNvPr id="54" name="Google Shape;4604;p36">
            <a:extLst>
              <a:ext uri="{FF2B5EF4-FFF2-40B4-BE49-F238E27FC236}">
                <a16:creationId xmlns:a16="http://schemas.microsoft.com/office/drawing/2014/main" id="{973A10C7-FA68-9A27-A007-C1E00F17FD50}"/>
              </a:ext>
            </a:extLst>
          </p:cNvPr>
          <p:cNvGrpSpPr/>
          <p:nvPr/>
        </p:nvGrpSpPr>
        <p:grpSpPr>
          <a:xfrm>
            <a:off x="824941" y="1752708"/>
            <a:ext cx="1821738" cy="1270259"/>
            <a:chOff x="770576" y="1732158"/>
            <a:chExt cx="1893098" cy="1388317"/>
          </a:xfrm>
        </p:grpSpPr>
        <p:sp>
          <p:nvSpPr>
            <p:cNvPr id="55" name="Google Shape;4605;p36">
              <a:extLst>
                <a:ext uri="{FF2B5EF4-FFF2-40B4-BE49-F238E27FC236}">
                  <a16:creationId xmlns:a16="http://schemas.microsoft.com/office/drawing/2014/main" id="{C139DF8C-8C6A-7537-E375-84A539B7900B}"/>
                </a:ext>
              </a:extLst>
            </p:cNvPr>
            <p:cNvSpPr txBox="1"/>
            <p:nvPr/>
          </p:nvSpPr>
          <p:spPr>
            <a:xfrm>
              <a:off x="779074" y="1732158"/>
              <a:ext cx="1884600"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700" b="1">
                  <a:solidFill>
                    <a:srgbClr val="233762"/>
                  </a:solidFill>
                  <a:latin typeface="Fira Sans" panose="020B0503050000020004" pitchFamily="34" charset="0"/>
                  <a:ea typeface="Fira Sans Extra Condensed Medium"/>
                  <a:cs typeface="Fira Sans Extra Condensed Medium"/>
                  <a:sym typeface="Fira Sans Extra Condensed Medium"/>
                </a:rPr>
                <a:t>Interrail</a:t>
              </a:r>
              <a:endParaRPr sz="1700" b="1">
                <a:solidFill>
                  <a:srgbClr val="233762"/>
                </a:solidFill>
                <a:latin typeface="Fira Sans" panose="020B0503050000020004" pitchFamily="34" charset="0"/>
                <a:ea typeface="Fira Sans Extra Condensed Medium"/>
                <a:cs typeface="Fira Sans Extra Condensed Medium"/>
                <a:sym typeface="Fira Sans Extra Condensed Medium"/>
              </a:endParaRPr>
            </a:p>
          </p:txBody>
        </p:sp>
        <p:sp>
          <p:nvSpPr>
            <p:cNvPr id="56" name="Google Shape;4606;p36">
              <a:extLst>
                <a:ext uri="{FF2B5EF4-FFF2-40B4-BE49-F238E27FC236}">
                  <a16:creationId xmlns:a16="http://schemas.microsoft.com/office/drawing/2014/main" id="{A481BA5B-9D4D-0B40-3026-E7DD942F7F78}"/>
                </a:ext>
              </a:extLst>
            </p:cNvPr>
            <p:cNvSpPr txBox="1"/>
            <p:nvPr/>
          </p:nvSpPr>
          <p:spPr>
            <a:xfrm>
              <a:off x="770576" y="2585575"/>
              <a:ext cx="18846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700">
                  <a:solidFill>
                    <a:schemeClr val="dk1"/>
                  </a:solidFill>
                  <a:latin typeface="Fira Sans" panose="020B0503050000020004" pitchFamily="34" charset="0"/>
                  <a:ea typeface="Roboto"/>
                  <a:cs typeface="Roboto"/>
                  <a:sym typeface="Roboto"/>
                </a:rPr>
                <a:t>A more </a:t>
              </a:r>
              <a:r>
                <a:rPr lang="it-IT" sz="1700" err="1">
                  <a:solidFill>
                    <a:schemeClr val="dk1"/>
                  </a:solidFill>
                  <a:latin typeface="Fira Sans" panose="020B0503050000020004" pitchFamily="34" charset="0"/>
                  <a:ea typeface="Roboto"/>
                  <a:cs typeface="Roboto"/>
                  <a:sym typeface="Roboto"/>
                </a:rPr>
                <a:t>complex</a:t>
              </a:r>
              <a:r>
                <a:rPr lang="it-IT" sz="1700">
                  <a:solidFill>
                    <a:schemeClr val="dk1"/>
                  </a:solidFill>
                  <a:latin typeface="Fira Sans" panose="020B0503050000020004" pitchFamily="34" charset="0"/>
                  <a:ea typeface="Roboto"/>
                  <a:cs typeface="Roboto"/>
                  <a:sym typeface="Roboto"/>
                </a:rPr>
                <a:t> </a:t>
              </a:r>
              <a:r>
                <a:rPr lang="it-IT" sz="1700" err="1">
                  <a:solidFill>
                    <a:schemeClr val="dk1"/>
                  </a:solidFill>
                  <a:latin typeface="Fira Sans" panose="020B0503050000020004" pitchFamily="34" charset="0"/>
                  <a:ea typeface="Roboto"/>
                  <a:cs typeface="Roboto"/>
                  <a:sym typeface="Roboto"/>
                </a:rPr>
                <a:t>exercise</a:t>
              </a:r>
              <a:r>
                <a:rPr lang="it-IT" sz="1700">
                  <a:solidFill>
                    <a:schemeClr val="dk1"/>
                  </a:solidFill>
                  <a:latin typeface="Fira Sans" panose="020B0503050000020004" pitchFamily="34" charset="0"/>
                  <a:ea typeface="Roboto"/>
                  <a:cs typeface="Roboto"/>
                  <a:sym typeface="Roboto"/>
                </a:rPr>
                <a:t> with a complete </a:t>
              </a:r>
              <a:r>
                <a:rPr lang="it-IT" sz="1700" err="1">
                  <a:solidFill>
                    <a:schemeClr val="dk1"/>
                  </a:solidFill>
                  <a:latin typeface="Fira Sans" panose="020B0503050000020004" pitchFamily="34" charset="0"/>
                  <a:ea typeface="Roboto"/>
                  <a:cs typeface="Roboto"/>
                  <a:sym typeface="Roboto"/>
                </a:rPr>
                <a:t>overview</a:t>
              </a:r>
              <a:r>
                <a:rPr lang="it-IT" sz="1700">
                  <a:solidFill>
                    <a:schemeClr val="dk1"/>
                  </a:solidFill>
                  <a:latin typeface="Fira Sans" panose="020B0503050000020004" pitchFamily="34" charset="0"/>
                  <a:ea typeface="Roboto"/>
                  <a:cs typeface="Roboto"/>
                  <a:sym typeface="Roboto"/>
                </a:rPr>
                <a:t> of </a:t>
              </a:r>
              <a:r>
                <a:rPr lang="it-IT" sz="1700" err="1">
                  <a:solidFill>
                    <a:schemeClr val="dk1"/>
                  </a:solidFill>
                  <a:latin typeface="Fira Sans" panose="020B0503050000020004" pitchFamily="34" charset="0"/>
                  <a:ea typeface="Roboto"/>
                  <a:cs typeface="Roboto"/>
                  <a:sym typeface="Roboto"/>
                </a:rPr>
                <a:t>Alloy</a:t>
              </a:r>
              <a:r>
                <a:rPr lang="it-IT" sz="1700">
                  <a:solidFill>
                    <a:schemeClr val="dk1"/>
                  </a:solidFill>
                  <a:latin typeface="Fira Sans" panose="020B0503050000020004" pitchFamily="34" charset="0"/>
                  <a:ea typeface="Roboto"/>
                  <a:cs typeface="Roboto"/>
                  <a:sym typeface="Roboto"/>
                </a:rPr>
                <a:t> 6 </a:t>
              </a:r>
              <a:endParaRPr sz="1700">
                <a:solidFill>
                  <a:schemeClr val="dk1"/>
                </a:solidFill>
                <a:latin typeface="Fira Sans" panose="020B0503050000020004" pitchFamily="34" charset="0"/>
                <a:ea typeface="Roboto"/>
                <a:cs typeface="Roboto"/>
                <a:sym typeface="Roboto"/>
              </a:endParaRPr>
            </a:p>
          </p:txBody>
        </p:sp>
      </p:grpSp>
      <p:grpSp>
        <p:nvGrpSpPr>
          <p:cNvPr id="57" name="Google Shape;4607;p36">
            <a:extLst>
              <a:ext uri="{FF2B5EF4-FFF2-40B4-BE49-F238E27FC236}">
                <a16:creationId xmlns:a16="http://schemas.microsoft.com/office/drawing/2014/main" id="{324434F9-2E4D-09E5-088A-06F8939AD808}"/>
              </a:ext>
            </a:extLst>
          </p:cNvPr>
          <p:cNvGrpSpPr/>
          <p:nvPr/>
        </p:nvGrpSpPr>
        <p:grpSpPr>
          <a:xfrm>
            <a:off x="6067119" y="2778258"/>
            <a:ext cx="2639512" cy="1323213"/>
            <a:chOff x="6451535" y="2938428"/>
            <a:chExt cx="2141109" cy="1060990"/>
          </a:xfrm>
        </p:grpSpPr>
        <p:sp>
          <p:nvSpPr>
            <p:cNvPr id="58" name="Google Shape;4608;p36">
              <a:extLst>
                <a:ext uri="{FF2B5EF4-FFF2-40B4-BE49-F238E27FC236}">
                  <a16:creationId xmlns:a16="http://schemas.microsoft.com/office/drawing/2014/main" id="{9A0A92F9-6836-3C37-EE79-59C472A54EB0}"/>
                </a:ext>
              </a:extLst>
            </p:cNvPr>
            <p:cNvSpPr txBox="1"/>
            <p:nvPr/>
          </p:nvSpPr>
          <p:spPr>
            <a:xfrm>
              <a:off x="6451535" y="2938428"/>
              <a:ext cx="2141109" cy="483141"/>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700" b="1">
                  <a:solidFill>
                    <a:srgbClr val="78819B"/>
                  </a:solidFill>
                  <a:latin typeface="Fira Sans" panose="020B0503050000020004" pitchFamily="34" charset="0"/>
                  <a:ea typeface="Fira Sans Extra Condensed Medium"/>
                  <a:cs typeface="Fira Sans Extra Condensed Medium"/>
                  <a:sym typeface="Fira Sans Extra Condensed Medium"/>
                </a:rPr>
                <a:t>Mailbox</a:t>
              </a:r>
              <a:endParaRPr sz="1700" b="1">
                <a:solidFill>
                  <a:srgbClr val="78819B"/>
                </a:solidFill>
                <a:latin typeface="Fira Sans" panose="020B0503050000020004" pitchFamily="34" charset="0"/>
                <a:ea typeface="Fira Sans Extra Condensed Medium"/>
                <a:cs typeface="Fira Sans Extra Condensed Medium"/>
                <a:sym typeface="Fira Sans Extra Condensed Medium"/>
              </a:endParaRPr>
            </a:p>
          </p:txBody>
        </p:sp>
        <p:sp>
          <p:nvSpPr>
            <p:cNvPr id="59" name="Google Shape;4609;p36">
              <a:extLst>
                <a:ext uri="{FF2B5EF4-FFF2-40B4-BE49-F238E27FC236}">
                  <a16:creationId xmlns:a16="http://schemas.microsoft.com/office/drawing/2014/main" id="{00F1F877-C52E-70F6-4E13-B898AA244A38}"/>
                </a:ext>
              </a:extLst>
            </p:cNvPr>
            <p:cNvSpPr txBox="1"/>
            <p:nvPr/>
          </p:nvSpPr>
          <p:spPr>
            <a:xfrm>
              <a:off x="6905747" y="3464518"/>
              <a:ext cx="1686897" cy="5349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1700">
                  <a:solidFill>
                    <a:schemeClr val="dk1"/>
                  </a:solidFill>
                  <a:latin typeface="Fira Sans" panose="020B0503050000020004" pitchFamily="34" charset="0"/>
                  <a:ea typeface="Roboto"/>
                  <a:cs typeface="Roboto"/>
                  <a:sym typeface="Roboto"/>
                </a:rPr>
                <a:t>An </a:t>
              </a:r>
              <a:r>
                <a:rPr lang="it-IT" sz="1700" err="1">
                  <a:solidFill>
                    <a:schemeClr val="dk1"/>
                  </a:solidFill>
                  <a:latin typeface="Fira Sans" panose="020B0503050000020004" pitchFamily="34" charset="0"/>
                  <a:ea typeface="Roboto"/>
                  <a:cs typeface="Roboto"/>
                  <a:sym typeface="Roboto"/>
                </a:rPr>
                <a:t>homework</a:t>
              </a:r>
              <a:r>
                <a:rPr lang="it-IT" sz="1700">
                  <a:solidFill>
                    <a:schemeClr val="dk1"/>
                  </a:solidFill>
                  <a:latin typeface="Fira Sans" panose="020B0503050000020004" pitchFamily="34" charset="0"/>
                  <a:ea typeface="Roboto"/>
                  <a:cs typeface="Roboto"/>
                  <a:sym typeface="Roboto"/>
                </a:rPr>
                <a:t> with the </a:t>
              </a:r>
              <a:r>
                <a:rPr lang="it-IT" sz="1700" err="1">
                  <a:solidFill>
                    <a:schemeClr val="dk1"/>
                  </a:solidFill>
                  <a:latin typeface="Fira Sans" panose="020B0503050000020004" pitchFamily="34" charset="0"/>
                  <a:ea typeface="Roboto"/>
                  <a:cs typeface="Roboto"/>
                  <a:sym typeface="Roboto"/>
                </a:rPr>
                <a:t>same</a:t>
              </a:r>
              <a:r>
                <a:rPr lang="it-IT" sz="1700">
                  <a:solidFill>
                    <a:schemeClr val="dk1"/>
                  </a:solidFill>
                  <a:latin typeface="Fira Sans" panose="020B0503050000020004" pitchFamily="34" charset="0"/>
                  <a:ea typeface="Roboto"/>
                  <a:cs typeface="Roboto"/>
                  <a:sym typeface="Roboto"/>
                </a:rPr>
                <a:t> </a:t>
              </a:r>
              <a:r>
                <a:rPr lang="it-IT" sz="1700" err="1">
                  <a:solidFill>
                    <a:schemeClr val="dk1"/>
                  </a:solidFill>
                  <a:latin typeface="Fira Sans" panose="020B0503050000020004" pitchFamily="34" charset="0"/>
                  <a:ea typeface="Roboto"/>
                  <a:cs typeface="Roboto"/>
                  <a:sym typeface="Roboto"/>
                </a:rPr>
                <a:t>topics</a:t>
              </a:r>
              <a:r>
                <a:rPr lang="it-IT" sz="1700">
                  <a:solidFill>
                    <a:schemeClr val="dk1"/>
                  </a:solidFill>
                  <a:latin typeface="Fira Sans" panose="020B0503050000020004" pitchFamily="34" charset="0"/>
                  <a:ea typeface="Roboto"/>
                  <a:cs typeface="Roboto"/>
                  <a:sym typeface="Roboto"/>
                </a:rPr>
                <a:t> </a:t>
              </a:r>
              <a:r>
                <a:rPr lang="it-IT" sz="1700" err="1">
                  <a:solidFill>
                    <a:schemeClr val="dk1"/>
                  </a:solidFill>
                  <a:latin typeface="Fira Sans" panose="020B0503050000020004" pitchFamily="34" charset="0"/>
                  <a:ea typeface="Roboto"/>
                  <a:cs typeface="Roboto"/>
                  <a:sym typeface="Roboto"/>
                </a:rPr>
                <a:t>as</a:t>
              </a:r>
              <a:r>
                <a:rPr lang="it-IT" sz="1700">
                  <a:solidFill>
                    <a:schemeClr val="dk1"/>
                  </a:solidFill>
                  <a:latin typeface="Fira Sans" panose="020B0503050000020004" pitchFamily="34" charset="0"/>
                  <a:ea typeface="Roboto"/>
                  <a:cs typeface="Roboto"/>
                  <a:sym typeface="Roboto"/>
                </a:rPr>
                <a:t> the </a:t>
              </a:r>
              <a:r>
                <a:rPr lang="it-IT" sz="1700" err="1">
                  <a:solidFill>
                    <a:schemeClr val="dk1"/>
                  </a:solidFill>
                  <a:latin typeface="Fira Sans" panose="020B0503050000020004" pitchFamily="34" charset="0"/>
                  <a:ea typeface="Roboto"/>
                  <a:cs typeface="Roboto"/>
                  <a:sym typeface="Roboto"/>
                </a:rPr>
                <a:t>other</a:t>
              </a:r>
              <a:r>
                <a:rPr lang="it-IT" sz="1700">
                  <a:solidFill>
                    <a:schemeClr val="dk1"/>
                  </a:solidFill>
                  <a:latin typeface="Fira Sans" panose="020B0503050000020004" pitchFamily="34" charset="0"/>
                  <a:ea typeface="Roboto"/>
                  <a:cs typeface="Roboto"/>
                  <a:sym typeface="Roboto"/>
                </a:rPr>
                <a:t>  </a:t>
              </a:r>
              <a:endParaRPr sz="1700">
                <a:solidFill>
                  <a:schemeClr val="dk1"/>
                </a:solidFill>
                <a:latin typeface="Fira Sans" panose="020B0503050000020004" pitchFamily="34" charset="0"/>
                <a:ea typeface="Roboto"/>
                <a:cs typeface="Roboto"/>
                <a:sym typeface="Roboto"/>
              </a:endParaRPr>
            </a:p>
          </p:txBody>
        </p:sp>
      </p:grpSp>
      <p:sp>
        <p:nvSpPr>
          <p:cNvPr id="61" name="Google Shape;4611;p36">
            <a:extLst>
              <a:ext uri="{FF2B5EF4-FFF2-40B4-BE49-F238E27FC236}">
                <a16:creationId xmlns:a16="http://schemas.microsoft.com/office/drawing/2014/main" id="{03C1A6E8-174F-FDF1-E849-8B3848B68DC5}"/>
              </a:ext>
            </a:extLst>
          </p:cNvPr>
          <p:cNvSpPr txBox="1"/>
          <p:nvPr/>
        </p:nvSpPr>
        <p:spPr>
          <a:xfrm>
            <a:off x="6336190" y="1373145"/>
            <a:ext cx="2323295" cy="34446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 sz="1700">
              <a:solidFill>
                <a:srgbClr val="DD915E"/>
              </a:solidFill>
              <a:latin typeface="Fira Sans Extra Condensed Medium"/>
              <a:ea typeface="Fira Sans Extra Condensed Medium"/>
              <a:cs typeface="Fira Sans Extra Condensed Medium"/>
              <a:sym typeface="Fira Sans Extra Condensed Medium"/>
            </a:endParaRPr>
          </a:p>
          <a:p>
            <a:pPr marL="0" lvl="0" indent="0" algn="r" rtl="0">
              <a:spcBef>
                <a:spcPts val="0"/>
              </a:spcBef>
              <a:spcAft>
                <a:spcPts val="0"/>
              </a:spcAft>
              <a:buNone/>
            </a:pPr>
            <a:r>
              <a:rPr lang="en" sz="1700" b="1">
                <a:solidFill>
                  <a:srgbClr val="DD915E"/>
                </a:solidFill>
                <a:latin typeface="Fira Sans" panose="020B0503050000020004" pitchFamily="34" charset="0"/>
                <a:ea typeface="Fira Sans Extra Condensed Medium"/>
                <a:cs typeface="Fira Sans Extra Condensed Medium"/>
                <a:sym typeface="Fira Sans Extra Condensed Medium"/>
              </a:rPr>
              <a:t>Distributed system</a:t>
            </a:r>
          </a:p>
          <a:p>
            <a:pPr lvl="0" algn="r" rtl="0">
              <a:spcBef>
                <a:spcPts val="0"/>
              </a:spcBef>
              <a:spcAft>
                <a:spcPts val="0"/>
              </a:spcAft>
            </a:pPr>
            <a:r>
              <a:rPr lang="it-IT" sz="1700">
                <a:solidFill>
                  <a:schemeClr val="tx1"/>
                </a:solidFill>
                <a:latin typeface="Fira Sans" panose="020B0503050000020004" pitchFamily="34" charset="0"/>
                <a:ea typeface="Fira Sans Extra Condensed Medium"/>
                <a:cs typeface="Fira Sans Extra Condensed Medium"/>
                <a:sym typeface="Fira Sans Extra Condensed Medium"/>
              </a:rPr>
              <a:t>U</a:t>
            </a:r>
            <a:r>
              <a:rPr lang="en" sz="1700">
                <a:solidFill>
                  <a:schemeClr val="tx1"/>
                </a:solidFill>
                <a:latin typeface="Fira Sans" panose="020B0503050000020004" pitchFamily="34" charset="0"/>
                <a:ea typeface="Fira Sans Extra Condensed Medium"/>
                <a:cs typeface="Fira Sans Extra Condensed Medium"/>
                <a:sym typeface="Fira Sans Extra Condensed Medium"/>
              </a:rPr>
              <a:t>se of concurrency </a:t>
            </a:r>
          </a:p>
          <a:p>
            <a:pPr lvl="0" algn="r" rtl="0">
              <a:spcBef>
                <a:spcPts val="0"/>
              </a:spcBef>
              <a:spcAft>
                <a:spcPts val="0"/>
              </a:spcAft>
            </a:pPr>
            <a:r>
              <a:rPr lang="en" sz="1700">
                <a:solidFill>
                  <a:schemeClr val="tx1"/>
                </a:solidFill>
                <a:latin typeface="Fira Sans" panose="020B0503050000020004" pitchFamily="34" charset="0"/>
                <a:ea typeface="Fira Sans Extra Condensed Medium"/>
                <a:cs typeface="Fira Sans Extra Condensed Medium"/>
                <a:sym typeface="Fira Sans Extra Condensed Medium"/>
              </a:rPr>
              <a:t> exploiting mutable signatures and temporal </a:t>
            </a:r>
          </a:p>
          <a:p>
            <a:pPr lvl="0" algn="r" rtl="0">
              <a:spcBef>
                <a:spcPts val="0"/>
              </a:spcBef>
              <a:spcAft>
                <a:spcPts val="0"/>
              </a:spcAft>
            </a:pPr>
            <a:r>
              <a:rPr lang="it-IT" sz="1700" err="1">
                <a:solidFill>
                  <a:schemeClr val="tx1"/>
                </a:solidFill>
                <a:latin typeface="Fira Sans" panose="020B0503050000020004" pitchFamily="34" charset="0"/>
                <a:ea typeface="Fira Sans Extra Condensed Medium"/>
                <a:cs typeface="Fira Sans Extra Condensed Medium"/>
                <a:sym typeface="Fira Sans Extra Condensed Medium"/>
              </a:rPr>
              <a:t>connectives</a:t>
            </a:r>
            <a:r>
              <a:rPr lang="en" sz="1700">
                <a:solidFill>
                  <a:schemeClr val="tx1"/>
                </a:solidFill>
                <a:latin typeface="Fira Sans" panose="020B0503050000020004" pitchFamily="34" charset="0"/>
                <a:ea typeface="Fira Sans Extra Condensed Medium"/>
                <a:cs typeface="Fira Sans Extra Condensed Medium"/>
                <a:sym typeface="Fira Sans Extra Condensed Medium"/>
              </a:rPr>
              <a:t> </a:t>
            </a:r>
          </a:p>
        </p:txBody>
      </p:sp>
      <p:grpSp>
        <p:nvGrpSpPr>
          <p:cNvPr id="63" name="Gruppo 62">
            <a:extLst>
              <a:ext uri="{FF2B5EF4-FFF2-40B4-BE49-F238E27FC236}">
                <a16:creationId xmlns:a16="http://schemas.microsoft.com/office/drawing/2014/main" id="{E4E2782A-FE08-3241-4CAC-FC0A72F47AFD}"/>
              </a:ext>
            </a:extLst>
          </p:cNvPr>
          <p:cNvGrpSpPr/>
          <p:nvPr/>
        </p:nvGrpSpPr>
        <p:grpSpPr>
          <a:xfrm>
            <a:off x="0" y="0"/>
            <a:ext cx="3142113" cy="667904"/>
            <a:chOff x="6264815" y="4012303"/>
            <a:chExt cx="3142113" cy="667904"/>
          </a:xfrm>
        </p:grpSpPr>
        <p:grpSp>
          <p:nvGrpSpPr>
            <p:cNvPr id="64" name="Google Shape;117;p17">
              <a:extLst>
                <a:ext uri="{FF2B5EF4-FFF2-40B4-BE49-F238E27FC236}">
                  <a16:creationId xmlns:a16="http://schemas.microsoft.com/office/drawing/2014/main" id="{E0901BBF-DA6B-E801-04DC-E6523D03347B}"/>
                </a:ext>
              </a:extLst>
            </p:cNvPr>
            <p:cNvGrpSpPr/>
            <p:nvPr/>
          </p:nvGrpSpPr>
          <p:grpSpPr>
            <a:xfrm>
              <a:off x="6264815" y="4012303"/>
              <a:ext cx="2879186" cy="667904"/>
              <a:chOff x="4796212" y="3595625"/>
              <a:chExt cx="3668099" cy="854701"/>
            </a:xfrm>
          </p:grpSpPr>
          <p:sp>
            <p:nvSpPr>
              <p:cNvPr id="66" name="Google Shape;118;p17">
                <a:extLst>
                  <a:ext uri="{FF2B5EF4-FFF2-40B4-BE49-F238E27FC236}">
                    <a16:creationId xmlns:a16="http://schemas.microsoft.com/office/drawing/2014/main" id="{E5AB7E52-ACF6-0168-A398-E02957AF0E17}"/>
                  </a:ext>
                </a:extLst>
              </p:cNvPr>
              <p:cNvSpPr/>
              <p:nvPr/>
            </p:nvSpPr>
            <p:spPr>
              <a:xfrm>
                <a:off x="4796212" y="3595625"/>
                <a:ext cx="3668099" cy="854701"/>
              </a:xfrm>
              <a:prstGeom prst="parallelogram">
                <a:avLst>
                  <a:gd name="adj" fmla="val 25000"/>
                </a:avLst>
              </a:pr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p17">
                <a:extLst>
                  <a:ext uri="{FF2B5EF4-FFF2-40B4-BE49-F238E27FC236}">
                    <a16:creationId xmlns:a16="http://schemas.microsoft.com/office/drawing/2014/main" id="{BA81780C-DB3D-F696-2557-2C5C73FD3701}"/>
                  </a:ext>
                </a:extLst>
              </p:cNvPr>
              <p:cNvSpPr/>
              <p:nvPr/>
            </p:nvSpPr>
            <p:spPr>
              <a:xfrm>
                <a:off x="4796217" y="3595625"/>
                <a:ext cx="1222800" cy="854700"/>
              </a:xfrm>
              <a:prstGeom prst="parallelogram">
                <a:avLst>
                  <a:gd name="adj" fmla="val 25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137;p17">
              <a:extLst>
                <a:ext uri="{FF2B5EF4-FFF2-40B4-BE49-F238E27FC236}">
                  <a16:creationId xmlns:a16="http://schemas.microsoft.com/office/drawing/2014/main" id="{C9979F2C-6F3F-8E6B-606C-D336022C0E21}"/>
                </a:ext>
              </a:extLst>
            </p:cNvPr>
            <p:cNvSpPr txBox="1"/>
            <p:nvPr/>
          </p:nvSpPr>
          <p:spPr>
            <a:xfrm>
              <a:off x="7224623" y="4177154"/>
              <a:ext cx="2182305" cy="3190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Exercise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(90’)</a:t>
              </a:r>
            </a:p>
          </p:txBody>
        </p:sp>
      </p:grpSp>
      <p:pic>
        <p:nvPicPr>
          <p:cNvPr id="68" name="Picture 6" descr="Research - Free marketing icons">
            <a:extLst>
              <a:ext uri="{FF2B5EF4-FFF2-40B4-BE49-F238E27FC236}">
                <a16:creationId xmlns:a16="http://schemas.microsoft.com/office/drawing/2014/main" id="{5625923A-7F2F-EB7D-BD9F-EA0274358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41" y="93218"/>
            <a:ext cx="462331" cy="462331"/>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7C34C6CE-1F51-1679-045D-4CC5FF59BBC9}"/>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27</a:t>
            </a:r>
          </a:p>
        </p:txBody>
      </p:sp>
    </p:spTree>
    <p:extLst>
      <p:ext uri="{BB962C8B-B14F-4D97-AF65-F5344CB8AC3E}">
        <p14:creationId xmlns:p14="http://schemas.microsoft.com/office/powerpoint/2010/main" val="2436486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descr="Sticker Design vi presenta Adesivo Big Ben Londra">
            <a:extLst>
              <a:ext uri="{FF2B5EF4-FFF2-40B4-BE49-F238E27FC236}">
                <a16:creationId xmlns:a16="http://schemas.microsoft.com/office/drawing/2014/main" id="{D8FAF16C-54B1-B4D3-14F5-317825D1F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6522" y="3214616"/>
            <a:ext cx="1716690" cy="1350282"/>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FA388DA6-5FFC-791A-9214-A3D1C5832762}"/>
              </a:ext>
            </a:extLst>
          </p:cNvPr>
          <p:cNvSpPr txBox="1"/>
          <p:nvPr/>
        </p:nvSpPr>
        <p:spPr>
          <a:xfrm>
            <a:off x="5665636" y="1116430"/>
            <a:ext cx="3870736" cy="3231654"/>
          </a:xfrm>
          <a:prstGeom prst="rect">
            <a:avLst/>
          </a:prstGeom>
          <a:noFill/>
        </p:spPr>
        <p:txBody>
          <a:bodyPr wrap="square" lIns="68580" tIns="34290" rIns="68580" bIns="34290" rtlCol="0" anchor="t">
            <a:spAutoFit/>
          </a:bodyPr>
          <a:lstStyle/>
          <a:p>
            <a:r>
              <a:rPr lang="it-IT" sz="1500" b="1" err="1">
                <a:solidFill>
                  <a:srgbClr val="2A28A9"/>
                </a:solidFill>
                <a:latin typeface="Consolas" panose="020B0609020204030204" pitchFamily="49" charset="0"/>
              </a:rPr>
              <a:t>sig</a:t>
            </a:r>
            <a:r>
              <a:rPr lang="it-IT" sz="1500" b="1">
                <a:latin typeface="Consolas" panose="020B0609020204030204" pitchFamily="49" charset="0"/>
              </a:rPr>
              <a:t> </a:t>
            </a:r>
            <a:r>
              <a:rPr lang="it-IT" sz="1500" b="1" err="1">
                <a:latin typeface="Consolas" panose="020B0609020204030204" pitchFamily="49" charset="0"/>
              </a:rPr>
              <a:t>Person</a:t>
            </a:r>
            <a:r>
              <a:rPr lang="it-IT" sz="1500" b="1">
                <a:latin typeface="Consolas" panose="020B0609020204030204" pitchFamily="49" charset="0"/>
              </a:rPr>
              <a:t> {</a:t>
            </a:r>
          </a:p>
          <a:p>
            <a:pPr lvl="1"/>
            <a:r>
              <a:rPr lang="it-IT" sz="1500" b="1">
                <a:latin typeface="Consolas" panose="020B0609020204030204" pitchFamily="49" charset="0"/>
              </a:rPr>
              <a:t>pass: </a:t>
            </a:r>
            <a:r>
              <a:rPr lang="it-IT" sz="1500" b="1">
                <a:solidFill>
                  <a:srgbClr val="2A28A9"/>
                </a:solidFill>
                <a:latin typeface="Consolas" panose="020B0609020204030204" pitchFamily="49" charset="0"/>
              </a:rPr>
              <a:t>some</a:t>
            </a:r>
            <a:r>
              <a:rPr lang="it-IT" sz="1500" b="1">
                <a:latin typeface="Consolas" panose="020B0609020204030204" pitchFamily="49" charset="0"/>
              </a:rPr>
              <a:t> City,</a:t>
            </a:r>
          </a:p>
          <a:p>
            <a:pPr lvl="1"/>
            <a:r>
              <a:rPr lang="it-IT" sz="1500" b="1">
                <a:solidFill>
                  <a:srgbClr val="2A28A9"/>
                </a:solidFill>
                <a:latin typeface="Consolas" panose="020B0609020204030204" pitchFamily="49" charset="0"/>
              </a:rPr>
              <a:t>var</a:t>
            </a:r>
            <a:r>
              <a:rPr lang="it-IT" sz="1500" b="1">
                <a:latin typeface="Consolas" panose="020B0609020204030204" pitchFamily="49" charset="0"/>
              </a:rPr>
              <a:t> </a:t>
            </a:r>
            <a:r>
              <a:rPr lang="it-IT" sz="1500" b="1" err="1">
                <a:latin typeface="Consolas" panose="020B0609020204030204" pitchFamily="49" charset="0"/>
              </a:rPr>
              <a:t>loc</a:t>
            </a:r>
            <a:r>
              <a:rPr lang="it-IT" sz="1500" b="1">
                <a:latin typeface="Consolas" panose="020B0609020204030204" pitchFamily="49" charset="0"/>
              </a:rPr>
              <a:t>: City,</a:t>
            </a:r>
          </a:p>
          <a:p>
            <a:pPr lvl="1"/>
            <a:r>
              <a:rPr lang="it-IT" sz="1500" b="1">
                <a:solidFill>
                  <a:srgbClr val="2A28A9"/>
                </a:solidFill>
                <a:latin typeface="Consolas" panose="020B0609020204030204" pitchFamily="49" charset="0"/>
              </a:rPr>
              <a:t>var</a:t>
            </a:r>
            <a:r>
              <a:rPr lang="it-IT" sz="1500" b="1">
                <a:latin typeface="Consolas" panose="020B0609020204030204" pitchFamily="49" charset="0"/>
              </a:rPr>
              <a:t> </a:t>
            </a:r>
            <a:r>
              <a:rPr lang="it-IT" sz="1500" b="1" err="1">
                <a:latin typeface="Consolas" panose="020B0609020204030204" pitchFamily="49" charset="0"/>
              </a:rPr>
              <a:t>visited_cities</a:t>
            </a:r>
            <a:r>
              <a:rPr lang="it-IT" sz="1500" b="1">
                <a:latin typeface="Consolas" panose="020B0609020204030204" pitchFamily="49" charset="0"/>
              </a:rPr>
              <a:t>: </a:t>
            </a:r>
            <a:r>
              <a:rPr lang="it-IT" sz="1500" b="1">
                <a:solidFill>
                  <a:srgbClr val="2A28A9"/>
                </a:solidFill>
                <a:latin typeface="Consolas" panose="020B0609020204030204" pitchFamily="49" charset="0"/>
              </a:rPr>
              <a:t>set</a:t>
            </a:r>
            <a:r>
              <a:rPr lang="it-IT" sz="1500" b="1">
                <a:latin typeface="Consolas" panose="020B0609020204030204" pitchFamily="49" charset="0"/>
              </a:rPr>
              <a:t> City,</a:t>
            </a:r>
          </a:p>
          <a:p>
            <a:pPr lvl="1"/>
            <a:r>
              <a:rPr lang="it-IT" sz="1500" b="1">
                <a:solidFill>
                  <a:srgbClr val="2A28A9"/>
                </a:solidFill>
                <a:latin typeface="Consolas" panose="020B0609020204030204" pitchFamily="49" charset="0"/>
              </a:rPr>
              <a:t>var</a:t>
            </a:r>
            <a:r>
              <a:rPr lang="it-IT" sz="1500" b="1">
                <a:latin typeface="Consolas" panose="020B0609020204030204" pitchFamily="49" charset="0"/>
              </a:rPr>
              <a:t> status: Status</a:t>
            </a:r>
          </a:p>
          <a:p>
            <a:r>
              <a:rPr lang="it-IT" sz="1500" b="1">
                <a:latin typeface="Consolas" panose="020B0609020204030204" pitchFamily="49" charset="0"/>
              </a:rPr>
              <a:t>}</a:t>
            </a:r>
          </a:p>
          <a:p>
            <a:endParaRPr lang="it-IT" sz="1500" b="1">
              <a:latin typeface="Consolas" panose="020B0609020204030204" pitchFamily="49" charset="0"/>
            </a:endParaRPr>
          </a:p>
          <a:p>
            <a:endParaRPr lang="it-IT" sz="1500" b="1">
              <a:solidFill>
                <a:srgbClr val="2A28A9"/>
              </a:solidFill>
              <a:latin typeface="Consolas" panose="020B0609020204030204" pitchFamily="49" charset="0"/>
            </a:endParaRPr>
          </a:p>
          <a:p>
            <a:endParaRPr lang="it-IT" sz="1500" b="1">
              <a:solidFill>
                <a:srgbClr val="2A28A9"/>
              </a:solidFill>
              <a:latin typeface="Consolas" panose="020B0609020204030204" pitchFamily="49" charset="0"/>
            </a:endParaRPr>
          </a:p>
          <a:p>
            <a:endParaRPr lang="it-IT" sz="1500" b="1">
              <a:solidFill>
                <a:srgbClr val="2A28A9"/>
              </a:solidFill>
              <a:latin typeface="Consolas" panose="020B0609020204030204" pitchFamily="49" charset="0"/>
            </a:endParaRPr>
          </a:p>
          <a:p>
            <a:r>
              <a:rPr lang="it-IT" sz="1500" b="1" err="1">
                <a:solidFill>
                  <a:srgbClr val="2A28A9"/>
                </a:solidFill>
                <a:latin typeface="Consolas" panose="020B0609020204030204" pitchFamily="49" charset="0"/>
              </a:rPr>
              <a:t>enum</a:t>
            </a:r>
            <a:r>
              <a:rPr lang="it-IT" sz="1500" b="1">
                <a:solidFill>
                  <a:srgbClr val="2A28A9"/>
                </a:solidFill>
                <a:latin typeface="Consolas" panose="020B0609020204030204" pitchFamily="49" charset="0"/>
              </a:rPr>
              <a:t> </a:t>
            </a:r>
            <a:r>
              <a:rPr lang="it-IT" sz="1500" b="1">
                <a:latin typeface="Consolas" panose="020B0609020204030204" pitchFamily="49" charset="0"/>
              </a:rPr>
              <a:t>Status {</a:t>
            </a:r>
          </a:p>
          <a:p>
            <a:r>
              <a:rPr lang="it-IT" sz="1500" b="1">
                <a:latin typeface="Consolas" panose="020B0609020204030204" pitchFamily="49" charset="0"/>
              </a:rPr>
              <a:t>   </a:t>
            </a:r>
            <a:r>
              <a:rPr lang="it-IT" sz="1500" b="1" err="1">
                <a:latin typeface="Consolas" panose="020B0609020204030204" pitchFamily="49" charset="0"/>
              </a:rPr>
              <a:t>Travelling</a:t>
            </a:r>
            <a:r>
              <a:rPr lang="it-IT" sz="1500" b="1">
                <a:latin typeface="Consolas" panose="020B0609020204030204" pitchFamily="49" charset="0"/>
              </a:rPr>
              <a:t>, </a:t>
            </a:r>
            <a:r>
              <a:rPr lang="it-IT" sz="1500" b="1" err="1">
                <a:latin typeface="Consolas" panose="020B0609020204030204" pitchFamily="49" charset="0"/>
              </a:rPr>
              <a:t>AtDestination</a:t>
            </a:r>
            <a:endParaRPr lang="it-IT" sz="1500" b="1">
              <a:latin typeface="Consolas" panose="020B0609020204030204" pitchFamily="49" charset="0"/>
            </a:endParaRPr>
          </a:p>
          <a:p>
            <a:r>
              <a:rPr lang="it-IT" sz="1500" b="1">
                <a:latin typeface="Consolas" panose="020B0609020204030204" pitchFamily="49" charset="0"/>
              </a:rPr>
              <a:t>}</a:t>
            </a:r>
          </a:p>
          <a:p>
            <a:endParaRPr lang="it-IT" sz="1050" b="1">
              <a:latin typeface="Consolas" panose="020B0609020204030204" pitchFamily="49" charset="0"/>
            </a:endParaRPr>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187710" y="79881"/>
            <a:ext cx="5576483" cy="869626"/>
          </a:xfrm>
          <a:prstGeom prst="rect">
            <a:avLst/>
          </a:prstGeom>
        </p:spPr>
        <p:txBody>
          <a:bodyPr vert="horz" lIns="68580" tIns="34290" rIns="68580" bIns="3429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100"/>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187711" y="401558"/>
            <a:ext cx="4247129" cy="415498"/>
          </a:xfrm>
          <a:prstGeom prst="rect">
            <a:avLst/>
          </a:prstGeom>
          <a:noFill/>
        </p:spPr>
        <p:txBody>
          <a:bodyPr wrap="square" rtlCol="0">
            <a:spAutoFit/>
          </a:bodyPr>
          <a:lstStyle/>
          <a:p>
            <a:r>
              <a:rPr lang="it-IT" sz="2100">
                <a:solidFill>
                  <a:schemeClr val="bg1"/>
                </a:solidFill>
                <a:latin typeface="Arial" panose="020B0604020202020204" pitchFamily="34" charset="0"/>
                <a:cs typeface="Arial" panose="020B0604020202020204" pitchFamily="34" charset="0"/>
              </a:rPr>
              <a:t>Interrail: signatures</a:t>
            </a:r>
            <a:endParaRPr lang="en-US" sz="2100">
              <a:solidFill>
                <a:schemeClr val="bg1"/>
              </a:solidFill>
              <a:latin typeface="Arial" panose="020B0604020202020204" pitchFamily="34" charset="0"/>
              <a:cs typeface="Arial" panose="020B0604020202020204" pitchFamily="34" charset="0"/>
            </a:endParaRPr>
          </a:p>
        </p:txBody>
      </p:sp>
      <p:grpSp>
        <p:nvGrpSpPr>
          <p:cNvPr id="10" name="Gruppo 15">
            <a:extLst>
              <a:ext uri="{FF2B5EF4-FFF2-40B4-BE49-F238E27FC236}">
                <a16:creationId xmlns:a16="http://schemas.microsoft.com/office/drawing/2014/main" id="{3142074E-8F40-DE25-EF1A-B940660CED75}"/>
              </a:ext>
            </a:extLst>
          </p:cNvPr>
          <p:cNvGrpSpPr/>
          <p:nvPr/>
        </p:nvGrpSpPr>
        <p:grpSpPr>
          <a:xfrm flipH="1">
            <a:off x="621502" y="1133635"/>
            <a:ext cx="849758" cy="1531985"/>
            <a:chOff x="10084065" y="2831327"/>
            <a:chExt cx="1460500" cy="3150373"/>
          </a:xfrm>
        </p:grpSpPr>
        <p:pic>
          <p:nvPicPr>
            <p:cNvPr id="11" name="Immagine 13">
              <a:extLst>
                <a:ext uri="{FF2B5EF4-FFF2-40B4-BE49-F238E27FC236}">
                  <a16:creationId xmlns:a16="http://schemas.microsoft.com/office/drawing/2014/main" id="{F043C2A7-6E9B-71A0-D206-E1A669DAED1E}"/>
                </a:ext>
              </a:extLst>
            </p:cNvPr>
            <p:cNvPicPr>
              <a:picLocks noChangeAspect="1"/>
            </p:cNvPicPr>
            <p:nvPr/>
          </p:nvPicPr>
          <p:blipFill>
            <a:blip r:embed="rId4"/>
            <a:stretch>
              <a:fillRect/>
            </a:stretch>
          </p:blipFill>
          <p:spPr>
            <a:xfrm>
              <a:off x="10179050" y="5257800"/>
              <a:ext cx="1041400" cy="723900"/>
            </a:xfrm>
            <a:prstGeom prst="rect">
              <a:avLst/>
            </a:prstGeom>
          </p:spPr>
        </p:pic>
        <p:pic>
          <p:nvPicPr>
            <p:cNvPr id="12" name="Immagine 11">
              <a:extLst>
                <a:ext uri="{FF2B5EF4-FFF2-40B4-BE49-F238E27FC236}">
                  <a16:creationId xmlns:a16="http://schemas.microsoft.com/office/drawing/2014/main" id="{47C18A12-0680-3111-D92C-C6C0A98BFC2F}"/>
                </a:ext>
              </a:extLst>
            </p:cNvPr>
            <p:cNvPicPr>
              <a:picLocks noChangeAspect="1"/>
            </p:cNvPicPr>
            <p:nvPr/>
          </p:nvPicPr>
          <p:blipFill>
            <a:blip r:embed="rId5"/>
            <a:stretch>
              <a:fillRect/>
            </a:stretch>
          </p:blipFill>
          <p:spPr>
            <a:xfrm>
              <a:off x="10084065" y="2831327"/>
              <a:ext cx="1460500" cy="3047999"/>
            </a:xfrm>
            <a:prstGeom prst="rect">
              <a:avLst/>
            </a:prstGeom>
          </p:spPr>
        </p:pic>
      </p:grpSp>
      <p:pic>
        <p:nvPicPr>
          <p:cNvPr id="13" name="Picture 2" descr="Interrail: guida pratica all'uso - My Travels: the hard truth">
            <a:extLst>
              <a:ext uri="{FF2B5EF4-FFF2-40B4-BE49-F238E27FC236}">
                <a16:creationId xmlns:a16="http://schemas.microsoft.com/office/drawing/2014/main" id="{AD1D555C-86C1-2064-0485-9DC3B7A6E0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2277929">
            <a:off x="118884" y="1040220"/>
            <a:ext cx="463958" cy="494084"/>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
            <a:extLst>
              <a:ext uri="{FF2B5EF4-FFF2-40B4-BE49-F238E27FC236}">
                <a16:creationId xmlns:a16="http://schemas.microsoft.com/office/drawing/2014/main" id="{C816A1D3-C778-AD5E-2B64-96B69D9D3C9F}"/>
              </a:ext>
            </a:extLst>
          </p:cNvPr>
          <p:cNvCxnSpPr>
            <a:cxnSpLocks/>
          </p:cNvCxnSpPr>
          <p:nvPr/>
        </p:nvCxnSpPr>
        <p:spPr>
          <a:xfrm>
            <a:off x="1018233" y="3093062"/>
            <a:ext cx="4817962" cy="0"/>
          </a:xfrm>
          <a:prstGeom prst="straightConnector1">
            <a:avLst/>
          </a:prstGeom>
          <a:ln w="38100">
            <a:solidFill>
              <a:srgbClr val="728FA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2849D1-F17F-E32D-D531-2BC89498F2B0}"/>
              </a:ext>
            </a:extLst>
          </p:cNvPr>
          <p:cNvCxnSpPr>
            <a:cxnSpLocks/>
          </p:cNvCxnSpPr>
          <p:nvPr/>
        </p:nvCxnSpPr>
        <p:spPr>
          <a:xfrm>
            <a:off x="1018232" y="2990728"/>
            <a:ext cx="0" cy="221192"/>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7">
            <a:extLst>
              <a:ext uri="{FF2B5EF4-FFF2-40B4-BE49-F238E27FC236}">
                <a16:creationId xmlns:a16="http://schemas.microsoft.com/office/drawing/2014/main" id="{936A2643-A787-7100-A72B-CCBE769AFB48}"/>
              </a:ext>
            </a:extLst>
          </p:cNvPr>
          <p:cNvCxnSpPr>
            <a:cxnSpLocks/>
          </p:cNvCxnSpPr>
          <p:nvPr/>
        </p:nvCxnSpPr>
        <p:spPr>
          <a:xfrm>
            <a:off x="2359960" y="2982466"/>
            <a:ext cx="0" cy="221192"/>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9">
            <a:extLst>
              <a:ext uri="{FF2B5EF4-FFF2-40B4-BE49-F238E27FC236}">
                <a16:creationId xmlns:a16="http://schemas.microsoft.com/office/drawing/2014/main" id="{37BA3601-5DEE-6A13-DF0A-51973D61BA5E}"/>
              </a:ext>
            </a:extLst>
          </p:cNvPr>
          <p:cNvCxnSpPr>
            <a:cxnSpLocks/>
          </p:cNvCxnSpPr>
          <p:nvPr/>
        </p:nvCxnSpPr>
        <p:spPr>
          <a:xfrm>
            <a:off x="3652511" y="2972380"/>
            <a:ext cx="0" cy="221192"/>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31">
            <a:extLst>
              <a:ext uri="{FF2B5EF4-FFF2-40B4-BE49-F238E27FC236}">
                <a16:creationId xmlns:a16="http://schemas.microsoft.com/office/drawing/2014/main" id="{0C71D3F2-AFA4-B9A3-BAC5-AEE838F49A65}"/>
              </a:ext>
            </a:extLst>
          </p:cNvPr>
          <p:cNvCxnSpPr>
            <a:cxnSpLocks/>
          </p:cNvCxnSpPr>
          <p:nvPr/>
        </p:nvCxnSpPr>
        <p:spPr>
          <a:xfrm>
            <a:off x="5057084" y="2972379"/>
            <a:ext cx="0" cy="221192"/>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sp>
        <p:nvSpPr>
          <p:cNvPr id="28" name="TextBox 32">
            <a:extLst>
              <a:ext uri="{FF2B5EF4-FFF2-40B4-BE49-F238E27FC236}">
                <a16:creationId xmlns:a16="http://schemas.microsoft.com/office/drawing/2014/main" id="{2952297B-E35F-7667-F79A-99B97AF09F01}"/>
              </a:ext>
            </a:extLst>
          </p:cNvPr>
          <p:cNvSpPr txBox="1"/>
          <p:nvPr/>
        </p:nvSpPr>
        <p:spPr>
          <a:xfrm>
            <a:off x="895694" y="2744481"/>
            <a:ext cx="336518" cy="253916"/>
          </a:xfrm>
          <a:prstGeom prst="rect">
            <a:avLst/>
          </a:prstGeom>
          <a:noFill/>
        </p:spPr>
        <p:txBody>
          <a:bodyPr wrap="square" rtlCol="0">
            <a:spAutoFit/>
          </a:bodyPr>
          <a:lstStyle/>
          <a:p>
            <a:r>
              <a:rPr lang="en-US" sz="1050" b="1">
                <a:solidFill>
                  <a:srgbClr val="16365E"/>
                </a:solidFill>
                <a:latin typeface="Arial" panose="020B0604020202020204" pitchFamily="34" charset="0"/>
                <a:cs typeface="Arial" panose="020B0604020202020204" pitchFamily="34" charset="0"/>
              </a:rPr>
              <a:t>t0</a:t>
            </a:r>
          </a:p>
        </p:txBody>
      </p:sp>
      <p:sp>
        <p:nvSpPr>
          <p:cNvPr id="29" name="TextBox 33">
            <a:extLst>
              <a:ext uri="{FF2B5EF4-FFF2-40B4-BE49-F238E27FC236}">
                <a16:creationId xmlns:a16="http://schemas.microsoft.com/office/drawing/2014/main" id="{A8D3E336-4180-ED1B-CDC0-03529F4A903F}"/>
              </a:ext>
            </a:extLst>
          </p:cNvPr>
          <p:cNvSpPr txBox="1"/>
          <p:nvPr/>
        </p:nvSpPr>
        <p:spPr>
          <a:xfrm>
            <a:off x="2222176" y="2743752"/>
            <a:ext cx="336518" cy="253916"/>
          </a:xfrm>
          <a:prstGeom prst="rect">
            <a:avLst/>
          </a:prstGeom>
          <a:noFill/>
        </p:spPr>
        <p:txBody>
          <a:bodyPr wrap="square" rtlCol="0">
            <a:spAutoFit/>
          </a:bodyPr>
          <a:lstStyle/>
          <a:p>
            <a:r>
              <a:rPr lang="en-US" sz="1050" b="1">
                <a:solidFill>
                  <a:srgbClr val="16365E"/>
                </a:solidFill>
                <a:latin typeface="Arial" panose="020B0604020202020204" pitchFamily="34" charset="0"/>
                <a:cs typeface="Arial" panose="020B0604020202020204" pitchFamily="34" charset="0"/>
              </a:rPr>
              <a:t>t1</a:t>
            </a:r>
          </a:p>
        </p:txBody>
      </p:sp>
      <p:sp>
        <p:nvSpPr>
          <p:cNvPr id="32" name="TextBox 36">
            <a:extLst>
              <a:ext uri="{FF2B5EF4-FFF2-40B4-BE49-F238E27FC236}">
                <a16:creationId xmlns:a16="http://schemas.microsoft.com/office/drawing/2014/main" id="{9172202A-FA6D-FA0B-6709-AD4696B7FA98}"/>
              </a:ext>
            </a:extLst>
          </p:cNvPr>
          <p:cNvSpPr txBox="1"/>
          <p:nvPr/>
        </p:nvSpPr>
        <p:spPr>
          <a:xfrm>
            <a:off x="3516655" y="2734219"/>
            <a:ext cx="336518" cy="253916"/>
          </a:xfrm>
          <a:prstGeom prst="rect">
            <a:avLst/>
          </a:prstGeom>
          <a:noFill/>
        </p:spPr>
        <p:txBody>
          <a:bodyPr wrap="square" rtlCol="0">
            <a:spAutoFit/>
          </a:bodyPr>
          <a:lstStyle/>
          <a:p>
            <a:r>
              <a:rPr lang="en-US" sz="1050" b="1">
                <a:solidFill>
                  <a:srgbClr val="16365E"/>
                </a:solidFill>
                <a:latin typeface="Arial" panose="020B0604020202020204" pitchFamily="34" charset="0"/>
                <a:cs typeface="Arial" panose="020B0604020202020204" pitchFamily="34" charset="0"/>
              </a:rPr>
              <a:t>t2</a:t>
            </a:r>
          </a:p>
        </p:txBody>
      </p:sp>
      <p:pic>
        <p:nvPicPr>
          <p:cNvPr id="6146" name="Picture 2" descr="Free Parigi disegnata a mano 1199669 PNG with Transparent Background">
            <a:extLst>
              <a:ext uri="{FF2B5EF4-FFF2-40B4-BE49-F238E27FC236}">
                <a16:creationId xmlns:a16="http://schemas.microsoft.com/office/drawing/2014/main" id="{ECAF0287-2600-D38A-4420-7516212DE3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3216" y="3185513"/>
            <a:ext cx="791246" cy="138724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uomo Di Milano Schizzo Vettoriale - Immagini vettoriali stock e altre  immagini di Milano - Milano, Cattedrale, Contorno - Forma - iStock">
            <a:extLst>
              <a:ext uri="{FF2B5EF4-FFF2-40B4-BE49-F238E27FC236}">
                <a16:creationId xmlns:a16="http://schemas.microsoft.com/office/drawing/2014/main" id="{E846B8FC-FBD3-14EB-8E15-E7B342CB3B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3425" y="3303873"/>
            <a:ext cx="1430751" cy="95383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Duomo Di Milano Schizzo Vettoriale - Immagini vettoriali stock e altre  immagini di Milano - Milano, Cattedrale, Contorno - Forma - iStock">
            <a:extLst>
              <a:ext uri="{FF2B5EF4-FFF2-40B4-BE49-F238E27FC236}">
                <a16:creationId xmlns:a16="http://schemas.microsoft.com/office/drawing/2014/main" id="{AA33DA70-0FD5-6FE2-5394-C19661FB25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62737" y="3234842"/>
            <a:ext cx="1430751" cy="953834"/>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36">
            <a:extLst>
              <a:ext uri="{FF2B5EF4-FFF2-40B4-BE49-F238E27FC236}">
                <a16:creationId xmlns:a16="http://schemas.microsoft.com/office/drawing/2014/main" id="{236A9BD7-E8A0-B212-151D-A4E5EB8406B4}"/>
              </a:ext>
            </a:extLst>
          </p:cNvPr>
          <p:cNvSpPr txBox="1"/>
          <p:nvPr/>
        </p:nvSpPr>
        <p:spPr>
          <a:xfrm>
            <a:off x="4934050" y="2705466"/>
            <a:ext cx="336518" cy="253916"/>
          </a:xfrm>
          <a:prstGeom prst="rect">
            <a:avLst/>
          </a:prstGeom>
          <a:noFill/>
        </p:spPr>
        <p:txBody>
          <a:bodyPr wrap="square" rtlCol="0">
            <a:spAutoFit/>
          </a:bodyPr>
          <a:lstStyle/>
          <a:p>
            <a:r>
              <a:rPr lang="en-US" sz="1050" b="1">
                <a:solidFill>
                  <a:srgbClr val="16365E"/>
                </a:solidFill>
                <a:latin typeface="Arial" panose="020B0604020202020204" pitchFamily="34" charset="0"/>
                <a:cs typeface="Arial" panose="020B0604020202020204" pitchFamily="34" charset="0"/>
              </a:rPr>
              <a:t>t3</a:t>
            </a:r>
          </a:p>
        </p:txBody>
      </p:sp>
      <p:sp>
        <p:nvSpPr>
          <p:cNvPr id="3" name="TextBox 2">
            <a:extLst>
              <a:ext uri="{FF2B5EF4-FFF2-40B4-BE49-F238E27FC236}">
                <a16:creationId xmlns:a16="http://schemas.microsoft.com/office/drawing/2014/main" id="{D0A80AED-3029-C5F5-DCC1-DC0DC0B8BBA5}"/>
              </a:ext>
            </a:extLst>
          </p:cNvPr>
          <p:cNvSpPr txBox="1"/>
          <p:nvPr/>
        </p:nvSpPr>
        <p:spPr>
          <a:xfrm>
            <a:off x="8455307" y="198422"/>
            <a:ext cx="500983" cy="392415"/>
          </a:xfrm>
          <a:prstGeom prst="rect">
            <a:avLst/>
          </a:prstGeom>
          <a:noFill/>
        </p:spPr>
        <p:txBody>
          <a:bodyPr wrap="square" lIns="68580" tIns="34290" rIns="68580" bIns="3429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100">
                <a:solidFill>
                  <a:schemeClr val="bg1"/>
                </a:solidFill>
                <a:latin typeface="Arial"/>
                <a:cs typeface="Arial"/>
              </a:rPr>
              <a:t>26</a:t>
            </a:r>
            <a:endParaRPr lang="it-IT" sz="1350"/>
          </a:p>
        </p:txBody>
      </p:sp>
    </p:spTree>
    <p:extLst>
      <p:ext uri="{BB962C8B-B14F-4D97-AF65-F5344CB8AC3E}">
        <p14:creationId xmlns:p14="http://schemas.microsoft.com/office/powerpoint/2010/main" val="30084833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3.125E-6 -2.96296E-6 L 0.44727 -2.96296E-6 " pathEditMode="relative" rAng="0" ptsTypes="AA">
                                      <p:cBhvr>
                                        <p:cTn id="52" dur="2000" fill="hold"/>
                                        <p:tgtEl>
                                          <p:spTgt spid="10"/>
                                        </p:tgtEl>
                                        <p:attrNameLst>
                                          <p:attrName>ppt_x</p:attrName>
                                          <p:attrName>ppt_y</p:attrName>
                                        </p:attrNameLst>
                                      </p:cBhvr>
                                      <p:rCtr x="22357" y="0"/>
                                    </p:animMotion>
                                  </p:childTnLst>
                                </p:cTn>
                              </p:par>
                              <p:par>
                                <p:cTn id="53" presetID="0" presetClass="path" presetSubtype="0" accel="50000" decel="50000" fill="hold" nodeType="withEffect">
                                  <p:stCondLst>
                                    <p:cond delay="0"/>
                                  </p:stCondLst>
                                  <p:childTnLst>
                                    <p:animMotion origin="layout" path="M -0.00833 -0.00301 L 0.46159 -0.00301 " pathEditMode="relative" rAng="0" ptsTypes="AA">
                                      <p:cBhvr>
                                        <p:cTn id="54" dur="2000" fill="hold"/>
                                        <p:tgtEl>
                                          <p:spTgt spid="13"/>
                                        </p:tgtEl>
                                        <p:attrNameLst>
                                          <p:attrName>ppt_x</p:attrName>
                                          <p:attrName>ppt_y</p:attrName>
                                        </p:attrNameLst>
                                      </p:cBhvr>
                                      <p:rCtr x="23490" y="0"/>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10" end="10"/>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xEl>
                                              <p:pRg st="11" end="11"/>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p:bldP spid="42"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sp>
        <p:nvSpPr>
          <p:cNvPr id="2" name="CasellaDiTesto 143">
            <a:extLst>
              <a:ext uri="{FF2B5EF4-FFF2-40B4-BE49-F238E27FC236}">
                <a16:creationId xmlns:a16="http://schemas.microsoft.com/office/drawing/2014/main" id="{F28A55AE-2D7D-B5B4-42DD-41DC98ADD908}"/>
              </a:ext>
            </a:extLst>
          </p:cNvPr>
          <p:cNvSpPr txBox="1"/>
          <p:nvPr/>
        </p:nvSpPr>
        <p:spPr>
          <a:xfrm>
            <a:off x="3980058" y="2310569"/>
            <a:ext cx="1563753" cy="404774"/>
          </a:xfrm>
          <a:prstGeom prst="rect">
            <a:avLst/>
          </a:prstGeom>
          <a:noFill/>
        </p:spPr>
        <p:txBody>
          <a:bodyPr wrap="square" rtlCol="0">
            <a:spAutoFit/>
          </a:bodyPr>
          <a:lstStyle/>
          <a:p>
            <a:r>
              <a:rPr lang="it-IT" sz="2000" b="1">
                <a:latin typeface="Fira Sans" panose="020B0503050000020004" pitchFamily="34" charset="0"/>
              </a:rPr>
              <a:t>STRATEGIES </a:t>
            </a:r>
          </a:p>
        </p:txBody>
      </p:sp>
      <p:sp>
        <p:nvSpPr>
          <p:cNvPr id="8" name="Google Shape;2277;p26">
            <a:extLst>
              <a:ext uri="{FF2B5EF4-FFF2-40B4-BE49-F238E27FC236}">
                <a16:creationId xmlns:a16="http://schemas.microsoft.com/office/drawing/2014/main" id="{E1110120-59F3-B369-DC48-E585E7210FAD}"/>
              </a:ext>
            </a:extLst>
          </p:cNvPr>
          <p:cNvSpPr/>
          <p:nvPr/>
        </p:nvSpPr>
        <p:spPr>
          <a:xfrm>
            <a:off x="5816611" y="2854160"/>
            <a:ext cx="763541" cy="763541"/>
          </a:xfrm>
          <a:custGeom>
            <a:avLst/>
            <a:gdLst/>
            <a:ahLst/>
            <a:cxnLst/>
            <a:rect l="l" t="t" r="r" b="b"/>
            <a:pathLst>
              <a:path w="22106" h="22106" extrusionOk="0">
                <a:moveTo>
                  <a:pt x="11053" y="2186"/>
                </a:moveTo>
                <a:cubicBezTo>
                  <a:pt x="15961" y="2186"/>
                  <a:pt x="19920" y="6176"/>
                  <a:pt x="19920" y="11053"/>
                </a:cubicBezTo>
                <a:cubicBezTo>
                  <a:pt x="19920" y="15962"/>
                  <a:pt x="15961" y="19952"/>
                  <a:pt x="11053" y="19952"/>
                </a:cubicBezTo>
                <a:cubicBezTo>
                  <a:pt x="6144" y="19952"/>
                  <a:pt x="2154" y="15962"/>
                  <a:pt x="2154" y="11053"/>
                </a:cubicBezTo>
                <a:cubicBezTo>
                  <a:pt x="2154" y="6176"/>
                  <a:pt x="6144" y="2186"/>
                  <a:pt x="11053" y="2186"/>
                </a:cubicBezTo>
                <a:close/>
                <a:moveTo>
                  <a:pt x="11053" y="1"/>
                </a:moveTo>
                <a:cubicBezTo>
                  <a:pt x="4940" y="1"/>
                  <a:pt x="0" y="4973"/>
                  <a:pt x="0" y="11053"/>
                </a:cubicBezTo>
                <a:cubicBezTo>
                  <a:pt x="0" y="17165"/>
                  <a:pt x="4972" y="22106"/>
                  <a:pt x="11053" y="22106"/>
                </a:cubicBezTo>
                <a:cubicBezTo>
                  <a:pt x="17133" y="22106"/>
                  <a:pt x="22105" y="17165"/>
                  <a:pt x="22105" y="11053"/>
                </a:cubicBezTo>
                <a:cubicBezTo>
                  <a:pt x="22105" y="4973"/>
                  <a:pt x="17133" y="1"/>
                  <a:pt x="1105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278;p26">
            <a:extLst>
              <a:ext uri="{FF2B5EF4-FFF2-40B4-BE49-F238E27FC236}">
                <a16:creationId xmlns:a16="http://schemas.microsoft.com/office/drawing/2014/main" id="{1F0FC3A4-EC30-926A-A3C1-6D1E94CDC3A5}"/>
              </a:ext>
            </a:extLst>
          </p:cNvPr>
          <p:cNvSpPr/>
          <p:nvPr/>
        </p:nvSpPr>
        <p:spPr>
          <a:xfrm>
            <a:off x="6433530" y="1526235"/>
            <a:ext cx="607110" cy="607110"/>
          </a:xfrm>
          <a:custGeom>
            <a:avLst/>
            <a:gdLst/>
            <a:ahLst/>
            <a:cxnLst/>
            <a:rect l="l" t="t" r="r" b="b"/>
            <a:pathLst>
              <a:path w="17577" h="17577" extrusionOk="0">
                <a:moveTo>
                  <a:pt x="8804" y="2154"/>
                </a:moveTo>
                <a:cubicBezTo>
                  <a:pt x="12446" y="2154"/>
                  <a:pt x="15423" y="5131"/>
                  <a:pt x="15423" y="8805"/>
                </a:cubicBezTo>
                <a:cubicBezTo>
                  <a:pt x="15423" y="12447"/>
                  <a:pt x="12446" y="15424"/>
                  <a:pt x="8804" y="15424"/>
                </a:cubicBezTo>
                <a:cubicBezTo>
                  <a:pt x="5131" y="15424"/>
                  <a:pt x="2186" y="12447"/>
                  <a:pt x="2186" y="8805"/>
                </a:cubicBezTo>
                <a:cubicBezTo>
                  <a:pt x="2186" y="5131"/>
                  <a:pt x="5162" y="2154"/>
                  <a:pt x="8804" y="2154"/>
                </a:cubicBezTo>
                <a:close/>
                <a:moveTo>
                  <a:pt x="8804" y="1"/>
                </a:moveTo>
                <a:cubicBezTo>
                  <a:pt x="3959" y="1"/>
                  <a:pt x="0" y="3959"/>
                  <a:pt x="0" y="8805"/>
                </a:cubicBezTo>
                <a:cubicBezTo>
                  <a:pt x="0" y="13650"/>
                  <a:pt x="3959" y="17577"/>
                  <a:pt x="8804" y="17577"/>
                </a:cubicBezTo>
                <a:cubicBezTo>
                  <a:pt x="13650" y="17577"/>
                  <a:pt x="17577" y="13650"/>
                  <a:pt x="17577" y="8805"/>
                </a:cubicBezTo>
                <a:cubicBezTo>
                  <a:pt x="17577" y="3959"/>
                  <a:pt x="13650" y="1"/>
                  <a:pt x="8804" y="1"/>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279;p26">
            <a:extLst>
              <a:ext uri="{FF2B5EF4-FFF2-40B4-BE49-F238E27FC236}">
                <a16:creationId xmlns:a16="http://schemas.microsoft.com/office/drawing/2014/main" id="{DDF55214-2D19-B27F-E936-B1B1226B2200}"/>
              </a:ext>
            </a:extLst>
          </p:cNvPr>
          <p:cNvSpPr/>
          <p:nvPr/>
        </p:nvSpPr>
        <p:spPr>
          <a:xfrm>
            <a:off x="2577692" y="1647678"/>
            <a:ext cx="701197" cy="702267"/>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281;p26">
            <a:extLst>
              <a:ext uri="{FF2B5EF4-FFF2-40B4-BE49-F238E27FC236}">
                <a16:creationId xmlns:a16="http://schemas.microsoft.com/office/drawing/2014/main" id="{CEC99B5E-DEA8-ED4F-3176-40980B2CC40B}"/>
              </a:ext>
            </a:extLst>
          </p:cNvPr>
          <p:cNvSpPr/>
          <p:nvPr/>
        </p:nvSpPr>
        <p:spPr>
          <a:xfrm>
            <a:off x="5449071" y="2764460"/>
            <a:ext cx="475858" cy="320531"/>
          </a:xfrm>
          <a:custGeom>
            <a:avLst/>
            <a:gdLst/>
            <a:ahLst/>
            <a:cxnLst/>
            <a:rect l="l" t="t" r="r" b="b"/>
            <a:pathLst>
              <a:path w="13777" h="9280" extrusionOk="0">
                <a:moveTo>
                  <a:pt x="1077" y="1"/>
                </a:moveTo>
                <a:lnTo>
                  <a:pt x="0" y="1869"/>
                </a:lnTo>
                <a:lnTo>
                  <a:pt x="12700" y="9280"/>
                </a:lnTo>
                <a:lnTo>
                  <a:pt x="13776" y="7411"/>
                </a:lnTo>
                <a:lnTo>
                  <a:pt x="107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282;p26">
            <a:extLst>
              <a:ext uri="{FF2B5EF4-FFF2-40B4-BE49-F238E27FC236}">
                <a16:creationId xmlns:a16="http://schemas.microsoft.com/office/drawing/2014/main" id="{6F10E554-926B-854A-0F51-23578F6F40B0}"/>
              </a:ext>
            </a:extLst>
          </p:cNvPr>
          <p:cNvSpPr/>
          <p:nvPr/>
        </p:nvSpPr>
        <p:spPr>
          <a:xfrm>
            <a:off x="5447966" y="1905795"/>
            <a:ext cx="1035924" cy="404774"/>
          </a:xfrm>
          <a:custGeom>
            <a:avLst/>
            <a:gdLst/>
            <a:ahLst/>
            <a:cxnLst/>
            <a:rect l="l" t="t" r="r" b="b"/>
            <a:pathLst>
              <a:path w="29992" h="11719" extrusionOk="0">
                <a:moveTo>
                  <a:pt x="29294" y="1"/>
                </a:moveTo>
                <a:lnTo>
                  <a:pt x="1" y="9692"/>
                </a:lnTo>
                <a:lnTo>
                  <a:pt x="666" y="11718"/>
                </a:lnTo>
                <a:lnTo>
                  <a:pt x="29991" y="2028"/>
                </a:lnTo>
                <a:lnTo>
                  <a:pt x="29294" y="1"/>
                </a:ln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283;p26">
            <a:extLst>
              <a:ext uri="{FF2B5EF4-FFF2-40B4-BE49-F238E27FC236}">
                <a16:creationId xmlns:a16="http://schemas.microsoft.com/office/drawing/2014/main" id="{89A16153-1B0B-665B-8B36-9B0548599ABA}"/>
              </a:ext>
            </a:extLst>
          </p:cNvPr>
          <p:cNvSpPr/>
          <p:nvPr/>
        </p:nvSpPr>
        <p:spPr>
          <a:xfrm>
            <a:off x="3221967" y="2039258"/>
            <a:ext cx="826991" cy="313969"/>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93;p26">
            <a:extLst>
              <a:ext uri="{FF2B5EF4-FFF2-40B4-BE49-F238E27FC236}">
                <a16:creationId xmlns:a16="http://schemas.microsoft.com/office/drawing/2014/main" id="{A5821DAE-508B-9383-970E-7469472A39F7}"/>
              </a:ext>
            </a:extLst>
          </p:cNvPr>
          <p:cNvSpPr/>
          <p:nvPr/>
        </p:nvSpPr>
        <p:spPr>
          <a:xfrm>
            <a:off x="3964715" y="1735168"/>
            <a:ext cx="1592674" cy="1592674"/>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308;p26">
            <a:extLst>
              <a:ext uri="{FF2B5EF4-FFF2-40B4-BE49-F238E27FC236}">
                <a16:creationId xmlns:a16="http://schemas.microsoft.com/office/drawing/2014/main" id="{BCA069E7-6679-5315-E42E-8CCE0ED71B57}"/>
              </a:ext>
            </a:extLst>
          </p:cNvPr>
          <p:cNvSpPr txBox="1"/>
          <p:nvPr/>
        </p:nvSpPr>
        <p:spPr>
          <a:xfrm>
            <a:off x="686881" y="1829934"/>
            <a:ext cx="1935714" cy="3139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A66F"/>
                </a:solidFill>
                <a:latin typeface="Fira Sans Medium"/>
                <a:ea typeface="Fira Sans Medium"/>
                <a:cs typeface="Fira Sans Medium"/>
                <a:sym typeface="Fira Sans Medium"/>
              </a:rPr>
              <a:t>Worked example</a:t>
            </a:r>
            <a:endParaRPr sz="1600">
              <a:solidFill>
                <a:srgbClr val="FFA66F"/>
              </a:solidFill>
              <a:latin typeface="Fira Sans Medium"/>
              <a:ea typeface="Fira Sans Medium"/>
              <a:cs typeface="Fira Sans Medium"/>
              <a:sym typeface="Fira Sans Medium"/>
            </a:endParaRPr>
          </a:p>
        </p:txBody>
      </p:sp>
      <p:sp>
        <p:nvSpPr>
          <p:cNvPr id="39" name="Google Shape;2312;p26">
            <a:extLst>
              <a:ext uri="{FF2B5EF4-FFF2-40B4-BE49-F238E27FC236}">
                <a16:creationId xmlns:a16="http://schemas.microsoft.com/office/drawing/2014/main" id="{6DF29A48-55C1-ABE0-A7B1-288717889B9F}"/>
              </a:ext>
            </a:extLst>
          </p:cNvPr>
          <p:cNvSpPr txBox="1"/>
          <p:nvPr/>
        </p:nvSpPr>
        <p:spPr>
          <a:xfrm>
            <a:off x="6156761" y="1595726"/>
            <a:ext cx="1935480" cy="404774"/>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solidFill>
                  <a:srgbClr val="222831"/>
                </a:solidFill>
                <a:latin typeface="Fira Sans Medium"/>
                <a:ea typeface="Fira Sans Medium"/>
                <a:cs typeface="Fira Sans Medium"/>
                <a:sym typeface="Fira Sans Medium"/>
              </a:rPr>
              <a:t>Feedback</a:t>
            </a:r>
            <a:endParaRPr sz="1600">
              <a:solidFill>
                <a:srgbClr val="222831"/>
              </a:solidFill>
              <a:latin typeface="Fira Sans Medium"/>
              <a:ea typeface="Fira Sans Medium"/>
              <a:cs typeface="Fira Sans Medium"/>
              <a:sym typeface="Fira Sans Medium"/>
            </a:endParaRPr>
          </a:p>
        </p:txBody>
      </p:sp>
      <p:sp>
        <p:nvSpPr>
          <p:cNvPr id="40" name="Google Shape;2314;p26">
            <a:extLst>
              <a:ext uri="{FF2B5EF4-FFF2-40B4-BE49-F238E27FC236}">
                <a16:creationId xmlns:a16="http://schemas.microsoft.com/office/drawing/2014/main" id="{27C1BAAF-4127-7A1F-A84A-D0B8AA20D55A}"/>
              </a:ext>
            </a:extLst>
          </p:cNvPr>
          <p:cNvSpPr txBox="1"/>
          <p:nvPr/>
        </p:nvSpPr>
        <p:spPr>
          <a:xfrm>
            <a:off x="6554939" y="2926813"/>
            <a:ext cx="1339100" cy="622093"/>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solidFill>
                  <a:srgbClr val="30475E"/>
                </a:solidFill>
                <a:latin typeface="Fira Sans Medium"/>
                <a:ea typeface="Fira Sans Medium"/>
                <a:cs typeface="Fira Sans Medium"/>
                <a:sym typeface="Fira Sans Medium"/>
              </a:rPr>
              <a:t>T</a:t>
            </a:r>
            <a:r>
              <a:rPr lang="en" sz="1600">
                <a:solidFill>
                  <a:srgbClr val="30475E"/>
                </a:solidFill>
                <a:latin typeface="Fira Sans Medium"/>
                <a:ea typeface="Fira Sans Medium"/>
                <a:cs typeface="Fira Sans Medium"/>
                <a:sym typeface="Fira Sans Medium"/>
              </a:rPr>
              <a:t>raffic-light questioning</a:t>
            </a:r>
            <a:endParaRPr sz="1600">
              <a:solidFill>
                <a:srgbClr val="30475E"/>
              </a:solidFill>
              <a:latin typeface="Fira Sans Medium"/>
              <a:ea typeface="Fira Sans Medium"/>
              <a:cs typeface="Fira Sans Medium"/>
              <a:sym typeface="Fira Sans Medium"/>
            </a:endParaRPr>
          </a:p>
        </p:txBody>
      </p:sp>
      <p:sp>
        <p:nvSpPr>
          <p:cNvPr id="3" name="Google Shape;2280;p26">
            <a:extLst>
              <a:ext uri="{FF2B5EF4-FFF2-40B4-BE49-F238E27FC236}">
                <a16:creationId xmlns:a16="http://schemas.microsoft.com/office/drawing/2014/main" id="{9466DF24-B4A8-8E84-14CB-2283794DE159}"/>
              </a:ext>
            </a:extLst>
          </p:cNvPr>
          <p:cNvSpPr/>
          <p:nvPr/>
        </p:nvSpPr>
        <p:spPr>
          <a:xfrm>
            <a:off x="3154165" y="3193274"/>
            <a:ext cx="517409" cy="517409"/>
          </a:xfrm>
          <a:custGeom>
            <a:avLst/>
            <a:gdLst/>
            <a:ahLst/>
            <a:cxnLst/>
            <a:rect l="l" t="t" r="r" b="b"/>
            <a:pathLst>
              <a:path w="14980" h="14980" extrusionOk="0">
                <a:moveTo>
                  <a:pt x="7506" y="2185"/>
                </a:moveTo>
                <a:cubicBezTo>
                  <a:pt x="10420" y="2185"/>
                  <a:pt x="12826" y="4560"/>
                  <a:pt x="12826" y="7506"/>
                </a:cubicBezTo>
                <a:cubicBezTo>
                  <a:pt x="12826" y="10419"/>
                  <a:pt x="10420" y="12794"/>
                  <a:pt x="7506" y="12794"/>
                </a:cubicBezTo>
                <a:cubicBezTo>
                  <a:pt x="4561" y="12794"/>
                  <a:pt x="2186" y="10419"/>
                  <a:pt x="2186" y="7506"/>
                </a:cubicBezTo>
                <a:cubicBezTo>
                  <a:pt x="2186" y="4560"/>
                  <a:pt x="4561" y="2185"/>
                  <a:pt x="7506" y="2185"/>
                </a:cubicBezTo>
                <a:close/>
                <a:moveTo>
                  <a:pt x="7506" y="0"/>
                </a:moveTo>
                <a:cubicBezTo>
                  <a:pt x="3357" y="0"/>
                  <a:pt x="1" y="3357"/>
                  <a:pt x="1" y="7474"/>
                </a:cubicBezTo>
                <a:cubicBezTo>
                  <a:pt x="1" y="11623"/>
                  <a:pt x="3357" y="14980"/>
                  <a:pt x="7506" y="14980"/>
                </a:cubicBezTo>
                <a:cubicBezTo>
                  <a:pt x="11623" y="14980"/>
                  <a:pt x="14980" y="11623"/>
                  <a:pt x="14980" y="7474"/>
                </a:cubicBezTo>
                <a:cubicBezTo>
                  <a:pt x="14980" y="3357"/>
                  <a:pt x="11623" y="0"/>
                  <a:pt x="7506" y="0"/>
                </a:cubicBez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2286;p26">
            <a:extLst>
              <a:ext uri="{FF2B5EF4-FFF2-40B4-BE49-F238E27FC236}">
                <a16:creationId xmlns:a16="http://schemas.microsoft.com/office/drawing/2014/main" id="{7DEC4E0E-C6FF-BAF1-5057-1451DC343DE1}"/>
              </a:ext>
            </a:extLst>
          </p:cNvPr>
          <p:cNvSpPr/>
          <p:nvPr/>
        </p:nvSpPr>
        <p:spPr>
          <a:xfrm>
            <a:off x="3588436" y="2989799"/>
            <a:ext cx="618059" cy="387262"/>
          </a:xfrm>
          <a:custGeom>
            <a:avLst/>
            <a:gdLst/>
            <a:ahLst/>
            <a:cxnLst/>
            <a:rect l="l" t="t" r="r" b="b"/>
            <a:pathLst>
              <a:path w="17894" h="11212" extrusionOk="0">
                <a:moveTo>
                  <a:pt x="16848" y="1"/>
                </a:moveTo>
                <a:lnTo>
                  <a:pt x="0" y="9311"/>
                </a:lnTo>
                <a:lnTo>
                  <a:pt x="1045" y="11212"/>
                </a:lnTo>
                <a:lnTo>
                  <a:pt x="17893" y="1901"/>
                </a:lnTo>
                <a:lnTo>
                  <a:pt x="1684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310;p26">
            <a:extLst>
              <a:ext uri="{FF2B5EF4-FFF2-40B4-BE49-F238E27FC236}">
                <a16:creationId xmlns:a16="http://schemas.microsoft.com/office/drawing/2014/main" id="{5CE599BB-57BC-12B4-34DB-2D684A6D8569}"/>
              </a:ext>
            </a:extLst>
          </p:cNvPr>
          <p:cNvSpPr txBox="1"/>
          <p:nvPr/>
        </p:nvSpPr>
        <p:spPr>
          <a:xfrm>
            <a:off x="1451147" y="3268860"/>
            <a:ext cx="1617596" cy="517408"/>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US" sz="1600">
                <a:solidFill>
                  <a:srgbClr val="222831"/>
                </a:solidFill>
                <a:latin typeface="Fira Sans Medium"/>
                <a:ea typeface="Fira Sans Medium"/>
                <a:cs typeface="Fira Sans Medium"/>
                <a:sym typeface="Fira Sans Medium"/>
              </a:rPr>
              <a:t>Problem-based learning</a:t>
            </a:r>
          </a:p>
        </p:txBody>
      </p:sp>
      <p:grpSp>
        <p:nvGrpSpPr>
          <p:cNvPr id="7" name="Gruppo 62">
            <a:extLst>
              <a:ext uri="{FF2B5EF4-FFF2-40B4-BE49-F238E27FC236}">
                <a16:creationId xmlns:a16="http://schemas.microsoft.com/office/drawing/2014/main" id="{DB169DB3-00EA-7665-F1B6-3783EBA1628A}"/>
              </a:ext>
            </a:extLst>
          </p:cNvPr>
          <p:cNvGrpSpPr/>
          <p:nvPr/>
        </p:nvGrpSpPr>
        <p:grpSpPr>
          <a:xfrm>
            <a:off x="0" y="0"/>
            <a:ext cx="3142113" cy="667904"/>
            <a:chOff x="6264815" y="4012303"/>
            <a:chExt cx="3142113" cy="667904"/>
          </a:xfrm>
        </p:grpSpPr>
        <p:grpSp>
          <p:nvGrpSpPr>
            <p:cNvPr id="9" name="Google Shape;117;p17">
              <a:extLst>
                <a:ext uri="{FF2B5EF4-FFF2-40B4-BE49-F238E27FC236}">
                  <a16:creationId xmlns:a16="http://schemas.microsoft.com/office/drawing/2014/main" id="{3D2D8822-B07F-1782-958A-0664F6CD2949}"/>
                </a:ext>
              </a:extLst>
            </p:cNvPr>
            <p:cNvGrpSpPr/>
            <p:nvPr/>
          </p:nvGrpSpPr>
          <p:grpSpPr>
            <a:xfrm>
              <a:off x="6264815" y="4012303"/>
              <a:ext cx="2879186" cy="667904"/>
              <a:chOff x="4796212" y="3595625"/>
              <a:chExt cx="3668099" cy="854701"/>
            </a:xfrm>
          </p:grpSpPr>
          <p:sp>
            <p:nvSpPr>
              <p:cNvPr id="17" name="Google Shape;118;p17">
                <a:extLst>
                  <a:ext uri="{FF2B5EF4-FFF2-40B4-BE49-F238E27FC236}">
                    <a16:creationId xmlns:a16="http://schemas.microsoft.com/office/drawing/2014/main" id="{CB74048E-8026-1AC1-6D0E-F71F895904CE}"/>
                  </a:ext>
                </a:extLst>
              </p:cNvPr>
              <p:cNvSpPr/>
              <p:nvPr/>
            </p:nvSpPr>
            <p:spPr>
              <a:xfrm>
                <a:off x="4796212" y="3595625"/>
                <a:ext cx="3668099" cy="854701"/>
              </a:xfrm>
              <a:prstGeom prst="parallelogram">
                <a:avLst>
                  <a:gd name="adj" fmla="val 25000"/>
                </a:avLst>
              </a:pr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19;p17">
                <a:extLst>
                  <a:ext uri="{FF2B5EF4-FFF2-40B4-BE49-F238E27FC236}">
                    <a16:creationId xmlns:a16="http://schemas.microsoft.com/office/drawing/2014/main" id="{65CC3BE6-1E09-EF2E-2971-1787D4B5BB7B}"/>
                  </a:ext>
                </a:extLst>
              </p:cNvPr>
              <p:cNvSpPr/>
              <p:nvPr/>
            </p:nvSpPr>
            <p:spPr>
              <a:xfrm>
                <a:off x="4796217" y="3595625"/>
                <a:ext cx="1222800" cy="854700"/>
              </a:xfrm>
              <a:prstGeom prst="parallelogram">
                <a:avLst>
                  <a:gd name="adj" fmla="val 25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Google Shape;137;p17">
              <a:extLst>
                <a:ext uri="{FF2B5EF4-FFF2-40B4-BE49-F238E27FC236}">
                  <a16:creationId xmlns:a16="http://schemas.microsoft.com/office/drawing/2014/main" id="{49186811-83CF-E2B9-FFF3-F287F0778601}"/>
                </a:ext>
              </a:extLst>
            </p:cNvPr>
            <p:cNvSpPr txBox="1"/>
            <p:nvPr/>
          </p:nvSpPr>
          <p:spPr>
            <a:xfrm>
              <a:off x="7224623" y="4177154"/>
              <a:ext cx="2182305" cy="3190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Exercise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(90’)</a:t>
              </a:r>
            </a:p>
          </p:txBody>
        </p:sp>
      </p:grpSp>
      <p:pic>
        <p:nvPicPr>
          <p:cNvPr id="19" name="Picture 6" descr="Research - Free marketing icons">
            <a:extLst>
              <a:ext uri="{FF2B5EF4-FFF2-40B4-BE49-F238E27FC236}">
                <a16:creationId xmlns:a16="http://schemas.microsoft.com/office/drawing/2014/main" id="{3B3C251B-5477-87AD-FE6C-115CECE126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41" y="93218"/>
            <a:ext cx="462331" cy="462331"/>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466CBFD7-4A78-9324-9EF2-CF867AC70808}"/>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28</a:t>
            </a:r>
          </a:p>
        </p:txBody>
      </p:sp>
    </p:spTree>
    <p:extLst>
      <p:ext uri="{BB962C8B-B14F-4D97-AF65-F5344CB8AC3E}">
        <p14:creationId xmlns:p14="http://schemas.microsoft.com/office/powerpoint/2010/main" val="20981709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32" name="Google Shape;2301;p45">
            <a:extLst>
              <a:ext uri="{FF2B5EF4-FFF2-40B4-BE49-F238E27FC236}">
                <a16:creationId xmlns:a16="http://schemas.microsoft.com/office/drawing/2014/main" id="{65A85B17-131C-1496-51C5-9170FEE5B2D0}"/>
              </a:ext>
            </a:extLst>
          </p:cNvPr>
          <p:cNvSpPr txBox="1"/>
          <p:nvPr/>
        </p:nvSpPr>
        <p:spPr>
          <a:xfrm>
            <a:off x="1998089" y="144435"/>
            <a:ext cx="5582033" cy="125381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b="1">
                <a:solidFill>
                  <a:schemeClr val="dk1"/>
                </a:solidFill>
                <a:latin typeface="Fira Sans"/>
                <a:ea typeface="Fira Sans"/>
                <a:cs typeface="Fira Sans"/>
                <a:sym typeface="Fira Sans"/>
              </a:rPr>
              <a:t>New version ( Alloy 6 )</a:t>
            </a:r>
          </a:p>
          <a:p>
            <a:pPr marL="0" lvl="0" indent="0" algn="ctr" rtl="0">
              <a:spcBef>
                <a:spcPts val="0"/>
              </a:spcBef>
              <a:spcAft>
                <a:spcPts val="0"/>
              </a:spcAft>
              <a:buNone/>
            </a:pPr>
            <a:endParaRPr b="1">
              <a:solidFill>
                <a:schemeClr val="dk1"/>
              </a:solidFill>
              <a:latin typeface="Fira Sans"/>
              <a:ea typeface="Fira Sans"/>
              <a:cs typeface="Fira Sans"/>
              <a:sym typeface="Fira Sans"/>
            </a:endParaRPr>
          </a:p>
        </p:txBody>
      </p:sp>
      <p:grpSp>
        <p:nvGrpSpPr>
          <p:cNvPr id="77" name="Google Shape;427;p19">
            <a:extLst>
              <a:ext uri="{FF2B5EF4-FFF2-40B4-BE49-F238E27FC236}">
                <a16:creationId xmlns:a16="http://schemas.microsoft.com/office/drawing/2014/main" id="{2C6C5074-80E0-DE66-5F7B-D2CCA8152EC5}"/>
              </a:ext>
            </a:extLst>
          </p:cNvPr>
          <p:cNvGrpSpPr/>
          <p:nvPr/>
        </p:nvGrpSpPr>
        <p:grpSpPr>
          <a:xfrm>
            <a:off x="3012170" y="-1347449"/>
            <a:ext cx="4423885" cy="1452882"/>
            <a:chOff x="3236606" y="2493967"/>
            <a:chExt cx="2393369" cy="2013358"/>
          </a:xfrm>
        </p:grpSpPr>
        <p:sp>
          <p:nvSpPr>
            <p:cNvPr id="78" name="Google Shape;428;p19">
              <a:extLst>
                <a:ext uri="{FF2B5EF4-FFF2-40B4-BE49-F238E27FC236}">
                  <a16:creationId xmlns:a16="http://schemas.microsoft.com/office/drawing/2014/main" id="{EFC7F5BF-BD81-E86A-B444-E682666949FE}"/>
                </a:ext>
              </a:extLst>
            </p:cNvPr>
            <p:cNvSpPr txBox="1"/>
            <p:nvPr/>
          </p:nvSpPr>
          <p:spPr>
            <a:xfrm>
              <a:off x="3236606" y="2493967"/>
              <a:ext cx="22839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lang="it-IT" sz="2800">
                <a:solidFill>
                  <a:schemeClr val="tx1"/>
                </a:solidFill>
                <a:latin typeface="Fira Sans Extra Condensed Medium"/>
                <a:ea typeface="Fira Sans Extra Condensed Medium"/>
                <a:cs typeface="Fira Sans Extra Condensed Medium"/>
                <a:sym typeface="Fira Sans Extra Condensed Medium"/>
              </a:endParaRPr>
            </a:p>
          </p:txBody>
        </p:sp>
        <p:sp>
          <p:nvSpPr>
            <p:cNvPr id="79" name="Google Shape;429;p19">
              <a:extLst>
                <a:ext uri="{FF2B5EF4-FFF2-40B4-BE49-F238E27FC236}">
                  <a16:creationId xmlns:a16="http://schemas.microsoft.com/office/drawing/2014/main" id="{A58882D8-7D82-917F-D9C1-A75E28375E7F}"/>
                </a:ext>
              </a:extLst>
            </p:cNvPr>
            <p:cNvSpPr txBox="1"/>
            <p:nvPr/>
          </p:nvSpPr>
          <p:spPr>
            <a:xfrm>
              <a:off x="3511675" y="3334625"/>
              <a:ext cx="21183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80" name="Google Shape;430;p19">
              <a:extLst>
                <a:ext uri="{FF2B5EF4-FFF2-40B4-BE49-F238E27FC236}">
                  <a16:creationId xmlns:a16="http://schemas.microsoft.com/office/drawing/2014/main" id="{F7EEE9FA-3AD1-FA2E-A1DE-7EA11E192585}"/>
                </a:ext>
              </a:extLst>
            </p:cNvPr>
            <p:cNvSpPr txBox="1"/>
            <p:nvPr/>
          </p:nvSpPr>
          <p:spPr>
            <a:xfrm>
              <a:off x="3511675" y="3671525"/>
              <a:ext cx="2118300" cy="83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Roboto"/>
                <a:ea typeface="Roboto"/>
                <a:cs typeface="Roboto"/>
                <a:sym typeface="Roboto"/>
              </a:endParaRPr>
            </a:p>
          </p:txBody>
        </p:sp>
      </p:grpSp>
      <p:grpSp>
        <p:nvGrpSpPr>
          <p:cNvPr id="132" name="Google Shape;408;p19">
            <a:extLst>
              <a:ext uri="{FF2B5EF4-FFF2-40B4-BE49-F238E27FC236}">
                <a16:creationId xmlns:a16="http://schemas.microsoft.com/office/drawing/2014/main" id="{44A0118B-E882-3461-4FE8-05E8B38600A4}"/>
              </a:ext>
            </a:extLst>
          </p:cNvPr>
          <p:cNvGrpSpPr/>
          <p:nvPr/>
        </p:nvGrpSpPr>
        <p:grpSpPr>
          <a:xfrm>
            <a:off x="444353" y="1457325"/>
            <a:ext cx="2570400" cy="3279300"/>
            <a:chOff x="464350" y="1457325"/>
            <a:chExt cx="2570400" cy="3279300"/>
          </a:xfrm>
        </p:grpSpPr>
        <p:sp>
          <p:nvSpPr>
            <p:cNvPr id="133" name="Google Shape;409;p19">
              <a:extLst>
                <a:ext uri="{FF2B5EF4-FFF2-40B4-BE49-F238E27FC236}">
                  <a16:creationId xmlns:a16="http://schemas.microsoft.com/office/drawing/2014/main" id="{F4E245EA-B2FF-CD03-718F-E1D8696BF34E}"/>
                </a:ext>
              </a:extLst>
            </p:cNvPr>
            <p:cNvSpPr/>
            <p:nvPr/>
          </p:nvSpPr>
          <p:spPr>
            <a:xfrm>
              <a:off x="464350" y="1457325"/>
              <a:ext cx="2570400" cy="3279300"/>
            </a:xfrm>
            <a:prstGeom prst="rect">
              <a:avLst/>
            </a:prstGeom>
            <a:solidFill>
              <a:srgbClr val="233762">
                <a:alpha val="53874"/>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410;p19">
              <a:extLst>
                <a:ext uri="{FF2B5EF4-FFF2-40B4-BE49-F238E27FC236}">
                  <a16:creationId xmlns:a16="http://schemas.microsoft.com/office/drawing/2014/main" id="{BCC52985-7F4B-A22E-7F93-8FDFF087E59A}"/>
                </a:ext>
              </a:extLst>
            </p:cNvPr>
            <p:cNvSpPr/>
            <p:nvPr/>
          </p:nvSpPr>
          <p:spPr>
            <a:xfrm>
              <a:off x="1177817" y="3182072"/>
              <a:ext cx="1074300" cy="1074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35" name="Google Shape;411;p19">
            <a:extLst>
              <a:ext uri="{FF2B5EF4-FFF2-40B4-BE49-F238E27FC236}">
                <a16:creationId xmlns:a16="http://schemas.microsoft.com/office/drawing/2014/main" id="{455F2ACE-B840-6192-B804-DE445EC7FFE3}"/>
              </a:ext>
            </a:extLst>
          </p:cNvPr>
          <p:cNvGrpSpPr/>
          <p:nvPr/>
        </p:nvGrpSpPr>
        <p:grpSpPr>
          <a:xfrm>
            <a:off x="6106900" y="1457325"/>
            <a:ext cx="2570400" cy="3279300"/>
            <a:chOff x="6106900" y="1457325"/>
            <a:chExt cx="2570400" cy="3279300"/>
          </a:xfrm>
        </p:grpSpPr>
        <p:sp>
          <p:nvSpPr>
            <p:cNvPr id="136" name="Google Shape;412;p19">
              <a:extLst>
                <a:ext uri="{FF2B5EF4-FFF2-40B4-BE49-F238E27FC236}">
                  <a16:creationId xmlns:a16="http://schemas.microsoft.com/office/drawing/2014/main" id="{73FD979F-E388-BDA0-A7C7-9F0D60FB0740}"/>
                </a:ext>
              </a:extLst>
            </p:cNvPr>
            <p:cNvSpPr/>
            <p:nvPr/>
          </p:nvSpPr>
          <p:spPr>
            <a:xfrm>
              <a:off x="6106900" y="1457325"/>
              <a:ext cx="2570400" cy="3279300"/>
            </a:xfrm>
            <a:prstGeom prst="rect">
              <a:avLst/>
            </a:prstGeom>
            <a:solidFill>
              <a:schemeClr val="accent2">
                <a:lumMod val="10000"/>
                <a:lumOff val="9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413;p19">
              <a:extLst>
                <a:ext uri="{FF2B5EF4-FFF2-40B4-BE49-F238E27FC236}">
                  <a16:creationId xmlns:a16="http://schemas.microsoft.com/office/drawing/2014/main" id="{C2B92817-8B9E-F862-A3E3-D8F66982996C}"/>
                </a:ext>
              </a:extLst>
            </p:cNvPr>
            <p:cNvSpPr/>
            <p:nvPr/>
          </p:nvSpPr>
          <p:spPr>
            <a:xfrm>
              <a:off x="6849817" y="3179663"/>
              <a:ext cx="1074300" cy="1074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38" name="Google Shape;414;p19">
            <a:extLst>
              <a:ext uri="{FF2B5EF4-FFF2-40B4-BE49-F238E27FC236}">
                <a16:creationId xmlns:a16="http://schemas.microsoft.com/office/drawing/2014/main" id="{E74AD142-175E-B413-41B0-C358B60D07E3}"/>
              </a:ext>
            </a:extLst>
          </p:cNvPr>
          <p:cNvGrpSpPr/>
          <p:nvPr/>
        </p:nvGrpSpPr>
        <p:grpSpPr>
          <a:xfrm>
            <a:off x="3221626" y="1472197"/>
            <a:ext cx="2570400" cy="3279300"/>
            <a:chOff x="3285625" y="1457325"/>
            <a:chExt cx="2570400" cy="3279300"/>
          </a:xfrm>
        </p:grpSpPr>
        <p:sp>
          <p:nvSpPr>
            <p:cNvPr id="139" name="Google Shape;415;p19">
              <a:extLst>
                <a:ext uri="{FF2B5EF4-FFF2-40B4-BE49-F238E27FC236}">
                  <a16:creationId xmlns:a16="http://schemas.microsoft.com/office/drawing/2014/main" id="{EF246D1C-6B27-3FD7-9C18-D37ED6C9D26C}"/>
                </a:ext>
              </a:extLst>
            </p:cNvPr>
            <p:cNvSpPr/>
            <p:nvPr/>
          </p:nvSpPr>
          <p:spPr>
            <a:xfrm>
              <a:off x="3285625" y="1457325"/>
              <a:ext cx="2570400" cy="3279300"/>
            </a:xfrm>
            <a:prstGeom prst="rect">
              <a:avLst/>
            </a:prstGeom>
            <a:solidFill>
              <a:srgbClr val="F2A3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416;p19">
              <a:extLst>
                <a:ext uri="{FF2B5EF4-FFF2-40B4-BE49-F238E27FC236}">
                  <a16:creationId xmlns:a16="http://schemas.microsoft.com/office/drawing/2014/main" id="{B335F02D-AB46-8409-AC9C-E592EBAF3EC8}"/>
                </a:ext>
              </a:extLst>
            </p:cNvPr>
            <p:cNvSpPr/>
            <p:nvPr/>
          </p:nvSpPr>
          <p:spPr>
            <a:xfrm>
              <a:off x="4033675" y="3229482"/>
              <a:ext cx="1074300" cy="1074300"/>
            </a:xfrm>
            <a:prstGeom prst="ellipse">
              <a:avLst/>
            </a:prstGeom>
            <a:solidFill>
              <a:schemeClr val="l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grpSp>
      <p:grpSp>
        <p:nvGrpSpPr>
          <p:cNvPr id="141" name="Google Shape;419;p19">
            <a:extLst>
              <a:ext uri="{FF2B5EF4-FFF2-40B4-BE49-F238E27FC236}">
                <a16:creationId xmlns:a16="http://schemas.microsoft.com/office/drawing/2014/main" id="{F366F181-EAEA-5535-0BEE-B2E3FE5CBF85}"/>
              </a:ext>
            </a:extLst>
          </p:cNvPr>
          <p:cNvGrpSpPr/>
          <p:nvPr/>
        </p:nvGrpSpPr>
        <p:grpSpPr>
          <a:xfrm>
            <a:off x="607600" y="1641338"/>
            <a:ext cx="2283900" cy="2911275"/>
            <a:chOff x="607600" y="1596050"/>
            <a:chExt cx="2283900" cy="2911275"/>
          </a:xfrm>
        </p:grpSpPr>
        <p:sp>
          <p:nvSpPr>
            <p:cNvPr id="142" name="Google Shape;420;p19">
              <a:extLst>
                <a:ext uri="{FF2B5EF4-FFF2-40B4-BE49-F238E27FC236}">
                  <a16:creationId xmlns:a16="http://schemas.microsoft.com/office/drawing/2014/main" id="{A06EC77B-38AE-CA3B-1962-7CEACCD5EBDB}"/>
                </a:ext>
              </a:extLst>
            </p:cNvPr>
            <p:cNvSpPr txBox="1"/>
            <p:nvPr/>
          </p:nvSpPr>
          <p:spPr>
            <a:xfrm>
              <a:off x="607600" y="1596050"/>
              <a:ext cx="22839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144" name="Google Shape;422;p19">
              <a:extLst>
                <a:ext uri="{FF2B5EF4-FFF2-40B4-BE49-F238E27FC236}">
                  <a16:creationId xmlns:a16="http://schemas.microsoft.com/office/drawing/2014/main" id="{BC5E1955-93D9-BCB2-EA95-E24CCA145543}"/>
                </a:ext>
              </a:extLst>
            </p:cNvPr>
            <p:cNvSpPr txBox="1"/>
            <p:nvPr/>
          </p:nvSpPr>
          <p:spPr>
            <a:xfrm>
              <a:off x="690400" y="3671525"/>
              <a:ext cx="2118300" cy="83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Roboto"/>
                <a:ea typeface="Roboto"/>
                <a:cs typeface="Roboto"/>
                <a:sym typeface="Roboto"/>
              </a:endParaRPr>
            </a:p>
          </p:txBody>
        </p:sp>
      </p:grpSp>
      <p:grpSp>
        <p:nvGrpSpPr>
          <p:cNvPr id="145" name="Google Shape;423;p19">
            <a:extLst>
              <a:ext uri="{FF2B5EF4-FFF2-40B4-BE49-F238E27FC236}">
                <a16:creationId xmlns:a16="http://schemas.microsoft.com/office/drawing/2014/main" id="{589AC2C1-5CB5-ACED-C18C-8289C47D8520}"/>
              </a:ext>
            </a:extLst>
          </p:cNvPr>
          <p:cNvGrpSpPr/>
          <p:nvPr/>
        </p:nvGrpSpPr>
        <p:grpSpPr>
          <a:xfrm>
            <a:off x="6214453" y="1896401"/>
            <a:ext cx="2241046" cy="2656212"/>
            <a:chOff x="6171599" y="1851113"/>
            <a:chExt cx="2283900" cy="2656212"/>
          </a:xfrm>
        </p:grpSpPr>
        <p:sp>
          <p:nvSpPr>
            <p:cNvPr id="146" name="Google Shape;424;p19">
              <a:extLst>
                <a:ext uri="{FF2B5EF4-FFF2-40B4-BE49-F238E27FC236}">
                  <a16:creationId xmlns:a16="http://schemas.microsoft.com/office/drawing/2014/main" id="{9B9F252E-9674-B2F2-E29B-1E8A5DF3BB0F}"/>
                </a:ext>
              </a:extLst>
            </p:cNvPr>
            <p:cNvSpPr txBox="1"/>
            <p:nvPr/>
          </p:nvSpPr>
          <p:spPr>
            <a:xfrm>
              <a:off x="6171599" y="1851113"/>
              <a:ext cx="22839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2400" b="1">
                  <a:solidFill>
                    <a:schemeClr val="tx1"/>
                  </a:solidFill>
                  <a:latin typeface="Fira Sans Extra Condensed Medium"/>
                  <a:ea typeface="Fira Sans Extra Condensed Medium"/>
                  <a:cs typeface="Fira Sans Extra Condensed Medium"/>
                  <a:sym typeface="Fira Sans Extra Condensed Medium"/>
                </a:rPr>
                <a:t>N</a:t>
              </a:r>
              <a:r>
                <a:rPr lang="en" sz="2400" b="1">
                  <a:solidFill>
                    <a:schemeClr val="tx1"/>
                  </a:solidFill>
                  <a:latin typeface="Fira Sans Extra Condensed Medium"/>
                  <a:ea typeface="Fira Sans Extra Condensed Medium"/>
                  <a:cs typeface="Fira Sans Extra Condensed Medium"/>
                  <a:sym typeface="Fira Sans Extra Condensed Medium"/>
                </a:rPr>
                <a:t>ew visualizer </a:t>
              </a:r>
              <a:endParaRPr sz="2400" b="1">
                <a:solidFill>
                  <a:schemeClr val="tx1"/>
                </a:solidFill>
                <a:latin typeface="Fira Sans Extra Condensed Medium"/>
                <a:ea typeface="Fira Sans Extra Condensed Medium"/>
                <a:cs typeface="Fira Sans Extra Condensed Medium"/>
                <a:sym typeface="Fira Sans Extra Condensed Medium"/>
              </a:endParaRPr>
            </a:p>
          </p:txBody>
        </p:sp>
        <p:sp>
          <p:nvSpPr>
            <p:cNvPr id="148" name="Google Shape;426;p19">
              <a:extLst>
                <a:ext uri="{FF2B5EF4-FFF2-40B4-BE49-F238E27FC236}">
                  <a16:creationId xmlns:a16="http://schemas.microsoft.com/office/drawing/2014/main" id="{5EB3157B-7535-D2D0-A5ED-7C23805F694A}"/>
                </a:ext>
              </a:extLst>
            </p:cNvPr>
            <p:cNvSpPr txBox="1"/>
            <p:nvPr/>
          </p:nvSpPr>
          <p:spPr>
            <a:xfrm>
              <a:off x="6332950" y="3671525"/>
              <a:ext cx="2118300" cy="83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Roboto"/>
                <a:ea typeface="Roboto"/>
                <a:cs typeface="Roboto"/>
                <a:sym typeface="Roboto"/>
              </a:endParaRPr>
            </a:p>
          </p:txBody>
        </p:sp>
      </p:grpSp>
      <p:grpSp>
        <p:nvGrpSpPr>
          <p:cNvPr id="149" name="Google Shape;427;p19">
            <a:extLst>
              <a:ext uri="{FF2B5EF4-FFF2-40B4-BE49-F238E27FC236}">
                <a16:creationId xmlns:a16="http://schemas.microsoft.com/office/drawing/2014/main" id="{353BA43D-064C-ABFD-D5EE-84705B7F8593}"/>
              </a:ext>
            </a:extLst>
          </p:cNvPr>
          <p:cNvGrpSpPr/>
          <p:nvPr/>
        </p:nvGrpSpPr>
        <p:grpSpPr>
          <a:xfrm>
            <a:off x="3428875" y="1641338"/>
            <a:ext cx="2283900" cy="1999275"/>
            <a:chOff x="3428875" y="1596050"/>
            <a:chExt cx="2283900" cy="1999275"/>
          </a:xfrm>
        </p:grpSpPr>
        <p:sp>
          <p:nvSpPr>
            <p:cNvPr id="150" name="Google Shape;428;p19">
              <a:extLst>
                <a:ext uri="{FF2B5EF4-FFF2-40B4-BE49-F238E27FC236}">
                  <a16:creationId xmlns:a16="http://schemas.microsoft.com/office/drawing/2014/main" id="{198FED62-3E37-AC79-A1E7-F36C3149D3A6}"/>
                </a:ext>
              </a:extLst>
            </p:cNvPr>
            <p:cNvSpPr txBox="1"/>
            <p:nvPr/>
          </p:nvSpPr>
          <p:spPr>
            <a:xfrm>
              <a:off x="3428875" y="1596050"/>
              <a:ext cx="22839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151" name="Google Shape;429;p19">
              <a:extLst>
                <a:ext uri="{FF2B5EF4-FFF2-40B4-BE49-F238E27FC236}">
                  <a16:creationId xmlns:a16="http://schemas.microsoft.com/office/drawing/2014/main" id="{FF6534CC-0005-3470-B12E-84EA84886648}"/>
                </a:ext>
              </a:extLst>
            </p:cNvPr>
            <p:cNvSpPr txBox="1"/>
            <p:nvPr/>
          </p:nvSpPr>
          <p:spPr>
            <a:xfrm>
              <a:off x="3511675" y="3334625"/>
              <a:ext cx="21183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198" name="CasellaDiTesto 197">
            <a:extLst>
              <a:ext uri="{FF2B5EF4-FFF2-40B4-BE49-F238E27FC236}">
                <a16:creationId xmlns:a16="http://schemas.microsoft.com/office/drawing/2014/main" id="{197243D4-025A-D326-E4B6-834447722C3F}"/>
              </a:ext>
            </a:extLst>
          </p:cNvPr>
          <p:cNvSpPr txBox="1"/>
          <p:nvPr/>
        </p:nvSpPr>
        <p:spPr>
          <a:xfrm>
            <a:off x="688501" y="1786433"/>
            <a:ext cx="2118300" cy="1015663"/>
          </a:xfrm>
          <a:prstGeom prst="rect">
            <a:avLst/>
          </a:prstGeom>
          <a:noFill/>
        </p:spPr>
        <p:txBody>
          <a:bodyPr wrap="square" rtlCol="0">
            <a:spAutoFit/>
          </a:bodyPr>
          <a:lstStyle/>
          <a:p>
            <a:pPr algn="ctr"/>
            <a:r>
              <a:rPr lang="it-IT" sz="2000" b="1" err="1">
                <a:solidFill>
                  <a:schemeClr val="tx1"/>
                </a:solidFill>
                <a:latin typeface="Fira Sans" panose="020B0503050000020004" pitchFamily="34" charset="0"/>
              </a:rPr>
              <a:t>Introduction</a:t>
            </a:r>
            <a:r>
              <a:rPr lang="it-IT" sz="2000" b="1">
                <a:solidFill>
                  <a:schemeClr val="tx1"/>
                </a:solidFill>
                <a:latin typeface="Fira Sans" panose="020B0503050000020004" pitchFamily="34" charset="0"/>
              </a:rPr>
              <a:t> of </a:t>
            </a:r>
          </a:p>
          <a:p>
            <a:pPr algn="ctr"/>
            <a:r>
              <a:rPr lang="it-IT" sz="2000" b="1">
                <a:solidFill>
                  <a:schemeClr val="tx1"/>
                </a:solidFill>
                <a:latin typeface="Fira Sans" panose="020B0503050000020004" pitchFamily="34" charset="0"/>
              </a:rPr>
              <a:t>linear </a:t>
            </a:r>
            <a:r>
              <a:rPr lang="it-IT" sz="2000" b="1" err="1">
                <a:solidFill>
                  <a:schemeClr val="tx1"/>
                </a:solidFill>
                <a:latin typeface="Fira Sans" panose="020B0503050000020004" pitchFamily="34" charset="0"/>
              </a:rPr>
              <a:t>temporal</a:t>
            </a:r>
            <a:r>
              <a:rPr lang="it-IT" sz="2000" b="1">
                <a:solidFill>
                  <a:schemeClr val="tx1"/>
                </a:solidFill>
                <a:latin typeface="Fira Sans" panose="020B0503050000020004" pitchFamily="34" charset="0"/>
              </a:rPr>
              <a:t> </a:t>
            </a:r>
            <a:r>
              <a:rPr lang="it-IT" sz="2000" b="1" err="1">
                <a:solidFill>
                  <a:schemeClr val="tx1"/>
                </a:solidFill>
                <a:latin typeface="Fira Sans" panose="020B0503050000020004" pitchFamily="34" charset="0"/>
              </a:rPr>
              <a:t>logic</a:t>
            </a:r>
            <a:r>
              <a:rPr lang="it-IT" sz="2000" b="1">
                <a:solidFill>
                  <a:schemeClr val="tx1"/>
                </a:solidFill>
                <a:latin typeface="Fira Sans" panose="020B0503050000020004" pitchFamily="34" charset="0"/>
              </a:rPr>
              <a:t> </a:t>
            </a:r>
          </a:p>
        </p:txBody>
      </p:sp>
      <p:sp>
        <p:nvSpPr>
          <p:cNvPr id="200" name="CasellaDiTesto 199">
            <a:extLst>
              <a:ext uri="{FF2B5EF4-FFF2-40B4-BE49-F238E27FC236}">
                <a16:creationId xmlns:a16="http://schemas.microsoft.com/office/drawing/2014/main" id="{9CE63FE6-B3FC-43E0-E2E1-804AADA0DC1F}"/>
              </a:ext>
            </a:extLst>
          </p:cNvPr>
          <p:cNvSpPr txBox="1"/>
          <p:nvPr/>
        </p:nvSpPr>
        <p:spPr>
          <a:xfrm>
            <a:off x="3203009" y="1790030"/>
            <a:ext cx="2589017" cy="1015663"/>
          </a:xfrm>
          <a:prstGeom prst="rect">
            <a:avLst/>
          </a:prstGeom>
          <a:noFill/>
        </p:spPr>
        <p:txBody>
          <a:bodyPr wrap="square">
            <a:spAutoFit/>
          </a:bodyPr>
          <a:lstStyle/>
          <a:p>
            <a:pPr marL="0" lvl="0" indent="0" algn="ctr" rtl="0">
              <a:spcBef>
                <a:spcPts val="0"/>
              </a:spcBef>
              <a:spcAft>
                <a:spcPts val="0"/>
              </a:spcAft>
              <a:buNone/>
            </a:pPr>
            <a:r>
              <a:rPr lang="it-IT" sz="2000" b="1">
                <a:solidFill>
                  <a:schemeClr val="tx1"/>
                </a:solidFill>
                <a:latin typeface="Fira Sans Extra Condensed Medium"/>
                <a:ea typeface="Fira Sans Extra Condensed Medium"/>
                <a:cs typeface="Fira Sans Extra Condensed Medium"/>
                <a:sym typeface="Fira Sans Extra Condensed Medium"/>
              </a:rPr>
              <a:t>Expansion of </a:t>
            </a:r>
            <a:r>
              <a:rPr lang="it-IT" sz="2000" b="1" err="1">
                <a:solidFill>
                  <a:schemeClr val="tx1"/>
                </a:solidFill>
                <a:latin typeface="Fira Sans Extra Condensed Medium"/>
                <a:ea typeface="Fira Sans Extra Condensed Medium"/>
                <a:cs typeface="Fira Sans Extra Condensed Medium"/>
                <a:sym typeface="Fira Sans Extra Condensed Medium"/>
              </a:rPr>
              <a:t>semantics</a:t>
            </a:r>
            <a:r>
              <a:rPr lang="it-IT" sz="2000" b="1">
                <a:solidFill>
                  <a:schemeClr val="tx1"/>
                </a:solidFill>
                <a:latin typeface="Fira Sans Extra Condensed Medium"/>
                <a:ea typeface="Fira Sans Extra Condensed Medium"/>
                <a:cs typeface="Fira Sans Extra Condensed Medium"/>
                <a:sym typeface="Fira Sans Extra Condensed Medium"/>
              </a:rPr>
              <a:t>: new symbols and keywords </a:t>
            </a:r>
          </a:p>
        </p:txBody>
      </p:sp>
      <p:sp>
        <p:nvSpPr>
          <p:cNvPr id="203" name="Google Shape;2609;p30">
            <a:extLst>
              <a:ext uri="{FF2B5EF4-FFF2-40B4-BE49-F238E27FC236}">
                <a16:creationId xmlns:a16="http://schemas.microsoft.com/office/drawing/2014/main" id="{0172B189-5347-EA4E-1333-969D55E89838}"/>
              </a:ext>
            </a:extLst>
          </p:cNvPr>
          <p:cNvSpPr/>
          <p:nvPr/>
        </p:nvSpPr>
        <p:spPr>
          <a:xfrm>
            <a:off x="1378090" y="3413524"/>
            <a:ext cx="633760" cy="632782"/>
          </a:xfrm>
          <a:custGeom>
            <a:avLst/>
            <a:gdLst/>
            <a:ahLst/>
            <a:cxnLst/>
            <a:rect l="l" t="t" r="r" b="b"/>
            <a:pathLst>
              <a:path w="20745" h="20713" extrusionOk="0">
                <a:moveTo>
                  <a:pt x="10388" y="1363"/>
                </a:moveTo>
                <a:cubicBezTo>
                  <a:pt x="15329" y="1363"/>
                  <a:pt x="19382" y="5385"/>
                  <a:pt x="19382" y="10357"/>
                </a:cubicBezTo>
                <a:cubicBezTo>
                  <a:pt x="19382" y="15329"/>
                  <a:pt x="15329" y="19351"/>
                  <a:pt x="10388" y="19351"/>
                </a:cubicBezTo>
                <a:cubicBezTo>
                  <a:pt x="5416" y="19351"/>
                  <a:pt x="1363" y="15329"/>
                  <a:pt x="1363" y="10357"/>
                </a:cubicBezTo>
                <a:cubicBezTo>
                  <a:pt x="1363" y="5385"/>
                  <a:pt x="5416" y="1363"/>
                  <a:pt x="10388" y="1363"/>
                </a:cubicBezTo>
                <a:close/>
                <a:moveTo>
                  <a:pt x="10388" y="1"/>
                </a:moveTo>
                <a:cubicBezTo>
                  <a:pt x="4656" y="1"/>
                  <a:pt x="1" y="4625"/>
                  <a:pt x="1" y="10357"/>
                </a:cubicBezTo>
                <a:cubicBezTo>
                  <a:pt x="1" y="16089"/>
                  <a:pt x="4656" y="20712"/>
                  <a:pt x="10388" y="20712"/>
                </a:cubicBezTo>
                <a:cubicBezTo>
                  <a:pt x="16089" y="20712"/>
                  <a:pt x="20744" y="16089"/>
                  <a:pt x="20744" y="10357"/>
                </a:cubicBezTo>
                <a:cubicBezTo>
                  <a:pt x="20744" y="4625"/>
                  <a:pt x="16089" y="1"/>
                  <a:pt x="10388" y="1"/>
                </a:cubicBez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610;p30">
            <a:extLst>
              <a:ext uri="{FF2B5EF4-FFF2-40B4-BE49-F238E27FC236}">
                <a16:creationId xmlns:a16="http://schemas.microsoft.com/office/drawing/2014/main" id="{82696403-742B-1B87-BE7C-4352F2E7C7A5}"/>
              </a:ext>
            </a:extLst>
          </p:cNvPr>
          <p:cNvSpPr/>
          <p:nvPr/>
        </p:nvSpPr>
        <p:spPr>
          <a:xfrm>
            <a:off x="1369383" y="3403870"/>
            <a:ext cx="651173" cy="651143"/>
          </a:xfrm>
          <a:custGeom>
            <a:avLst/>
            <a:gdLst/>
            <a:ahLst/>
            <a:cxnLst/>
            <a:rect l="l" t="t" r="r" b="b"/>
            <a:pathLst>
              <a:path w="21315" h="21314" extrusionOk="0">
                <a:moveTo>
                  <a:pt x="12890" y="1235"/>
                </a:moveTo>
                <a:cubicBezTo>
                  <a:pt x="18084" y="2470"/>
                  <a:pt x="21314" y="7696"/>
                  <a:pt x="20079" y="12921"/>
                </a:cubicBezTo>
                <a:cubicBezTo>
                  <a:pt x="18844" y="18115"/>
                  <a:pt x="13618" y="21313"/>
                  <a:pt x="8425" y="20078"/>
                </a:cubicBezTo>
                <a:cubicBezTo>
                  <a:pt x="3199" y="18843"/>
                  <a:pt x="1" y="13618"/>
                  <a:pt x="1236" y="8424"/>
                </a:cubicBezTo>
                <a:cubicBezTo>
                  <a:pt x="2471" y="3230"/>
                  <a:pt x="7696" y="0"/>
                  <a:pt x="12890" y="1235"/>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629;p30">
            <a:extLst>
              <a:ext uri="{FF2B5EF4-FFF2-40B4-BE49-F238E27FC236}">
                <a16:creationId xmlns:a16="http://schemas.microsoft.com/office/drawing/2014/main" id="{EBEDD204-0F37-16C7-A845-05B795FB94A9}"/>
              </a:ext>
            </a:extLst>
          </p:cNvPr>
          <p:cNvSpPr/>
          <p:nvPr/>
        </p:nvSpPr>
        <p:spPr>
          <a:xfrm>
            <a:off x="1668346" y="3591539"/>
            <a:ext cx="53249" cy="234166"/>
          </a:xfrm>
          <a:custGeom>
            <a:avLst/>
            <a:gdLst/>
            <a:ahLst/>
            <a:cxnLst/>
            <a:rect l="l" t="t" r="r" b="b"/>
            <a:pathLst>
              <a:path w="1743" h="7665" extrusionOk="0">
                <a:moveTo>
                  <a:pt x="887" y="1"/>
                </a:moveTo>
                <a:lnTo>
                  <a:pt x="1" y="7665"/>
                </a:lnTo>
                <a:lnTo>
                  <a:pt x="1742" y="7665"/>
                </a:lnTo>
                <a:lnTo>
                  <a:pt x="88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632;p30">
            <a:extLst>
              <a:ext uri="{FF2B5EF4-FFF2-40B4-BE49-F238E27FC236}">
                <a16:creationId xmlns:a16="http://schemas.microsoft.com/office/drawing/2014/main" id="{EA8211D1-7ABB-DC46-D109-DA810D3A8613}"/>
              </a:ext>
            </a:extLst>
          </p:cNvPr>
          <p:cNvSpPr/>
          <p:nvPr/>
        </p:nvSpPr>
        <p:spPr>
          <a:xfrm>
            <a:off x="1601594" y="3341945"/>
            <a:ext cx="185775" cy="35835"/>
          </a:xfrm>
          <a:custGeom>
            <a:avLst/>
            <a:gdLst/>
            <a:ahLst/>
            <a:cxnLst/>
            <a:rect l="l" t="t" r="r" b="b"/>
            <a:pathLst>
              <a:path w="6081" h="1173" extrusionOk="0">
                <a:moveTo>
                  <a:pt x="0" y="0"/>
                </a:moveTo>
                <a:lnTo>
                  <a:pt x="0" y="1172"/>
                </a:lnTo>
                <a:lnTo>
                  <a:pt x="6081" y="1172"/>
                </a:lnTo>
                <a:lnTo>
                  <a:pt x="60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633;p30">
            <a:extLst>
              <a:ext uri="{FF2B5EF4-FFF2-40B4-BE49-F238E27FC236}">
                <a16:creationId xmlns:a16="http://schemas.microsoft.com/office/drawing/2014/main" id="{E24601B5-92EF-118B-B950-1F33C471B430}"/>
              </a:ext>
            </a:extLst>
          </p:cNvPr>
          <p:cNvSpPr/>
          <p:nvPr/>
        </p:nvSpPr>
        <p:spPr>
          <a:xfrm>
            <a:off x="1633519" y="3377750"/>
            <a:ext cx="123880" cy="14542"/>
          </a:xfrm>
          <a:custGeom>
            <a:avLst/>
            <a:gdLst/>
            <a:ahLst/>
            <a:cxnLst/>
            <a:rect l="l" t="t" r="r" b="b"/>
            <a:pathLst>
              <a:path w="4055" h="476" extrusionOk="0">
                <a:moveTo>
                  <a:pt x="0" y="0"/>
                </a:moveTo>
                <a:lnTo>
                  <a:pt x="0" y="475"/>
                </a:lnTo>
                <a:lnTo>
                  <a:pt x="4054" y="475"/>
                </a:lnTo>
                <a:lnTo>
                  <a:pt x="4054"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611;p30">
            <a:extLst>
              <a:ext uri="{FF2B5EF4-FFF2-40B4-BE49-F238E27FC236}">
                <a16:creationId xmlns:a16="http://schemas.microsoft.com/office/drawing/2014/main" id="{1F3457A8-BF55-98DD-DFD7-AAF3D4D28ABB}"/>
              </a:ext>
            </a:extLst>
          </p:cNvPr>
          <p:cNvSpPr/>
          <p:nvPr/>
        </p:nvSpPr>
        <p:spPr>
          <a:xfrm>
            <a:off x="1419225" y="3451591"/>
            <a:ext cx="551489" cy="551519"/>
          </a:xfrm>
          <a:custGeom>
            <a:avLst/>
            <a:gdLst/>
            <a:ahLst/>
            <a:cxnLst/>
            <a:rect l="l" t="t" r="r" b="b"/>
            <a:pathLst>
              <a:path w="18052" h="18053" extrusionOk="0">
                <a:moveTo>
                  <a:pt x="9026" y="1"/>
                </a:moveTo>
                <a:cubicBezTo>
                  <a:pt x="4023" y="1"/>
                  <a:pt x="1" y="4055"/>
                  <a:pt x="1" y="9027"/>
                </a:cubicBezTo>
                <a:cubicBezTo>
                  <a:pt x="1" y="13999"/>
                  <a:pt x="4023" y="18052"/>
                  <a:pt x="9026" y="18052"/>
                </a:cubicBezTo>
                <a:cubicBezTo>
                  <a:pt x="13998" y="18052"/>
                  <a:pt x="18052" y="13999"/>
                  <a:pt x="18052" y="9027"/>
                </a:cubicBezTo>
                <a:cubicBezTo>
                  <a:pt x="18052" y="4055"/>
                  <a:pt x="13998" y="1"/>
                  <a:pt x="90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629;p30">
            <a:extLst>
              <a:ext uri="{FF2B5EF4-FFF2-40B4-BE49-F238E27FC236}">
                <a16:creationId xmlns:a16="http://schemas.microsoft.com/office/drawing/2014/main" id="{5667477E-755D-F7EC-24E5-6B9EFBD10470}"/>
              </a:ext>
            </a:extLst>
          </p:cNvPr>
          <p:cNvSpPr/>
          <p:nvPr/>
        </p:nvSpPr>
        <p:spPr>
          <a:xfrm>
            <a:off x="1667872" y="3588974"/>
            <a:ext cx="53249" cy="234166"/>
          </a:xfrm>
          <a:custGeom>
            <a:avLst/>
            <a:gdLst/>
            <a:ahLst/>
            <a:cxnLst/>
            <a:rect l="l" t="t" r="r" b="b"/>
            <a:pathLst>
              <a:path w="1743" h="7665" extrusionOk="0">
                <a:moveTo>
                  <a:pt x="887" y="1"/>
                </a:moveTo>
                <a:lnTo>
                  <a:pt x="1" y="7665"/>
                </a:lnTo>
                <a:lnTo>
                  <a:pt x="1742" y="7665"/>
                </a:lnTo>
                <a:lnTo>
                  <a:pt x="88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612;p30">
            <a:extLst>
              <a:ext uri="{FF2B5EF4-FFF2-40B4-BE49-F238E27FC236}">
                <a16:creationId xmlns:a16="http://schemas.microsoft.com/office/drawing/2014/main" id="{A560ACE2-723C-7159-AD2D-6E72B62E93B4}"/>
              </a:ext>
            </a:extLst>
          </p:cNvPr>
          <p:cNvSpPr/>
          <p:nvPr/>
        </p:nvSpPr>
        <p:spPr>
          <a:xfrm>
            <a:off x="1426406" y="3455944"/>
            <a:ext cx="551489" cy="551519"/>
          </a:xfrm>
          <a:custGeom>
            <a:avLst/>
            <a:gdLst/>
            <a:ahLst/>
            <a:cxnLst/>
            <a:rect l="l" t="t" r="r" b="b"/>
            <a:pathLst>
              <a:path w="18052" h="18053" extrusionOk="0">
                <a:moveTo>
                  <a:pt x="9026" y="888"/>
                </a:moveTo>
                <a:cubicBezTo>
                  <a:pt x="13492" y="888"/>
                  <a:pt x="17165" y="4530"/>
                  <a:pt x="17165" y="9027"/>
                </a:cubicBezTo>
                <a:cubicBezTo>
                  <a:pt x="17165" y="13524"/>
                  <a:pt x="13492" y="17165"/>
                  <a:pt x="9026" y="17165"/>
                </a:cubicBezTo>
                <a:cubicBezTo>
                  <a:pt x="4529" y="17165"/>
                  <a:pt x="856" y="13524"/>
                  <a:pt x="856" y="9027"/>
                </a:cubicBezTo>
                <a:cubicBezTo>
                  <a:pt x="856" y="4530"/>
                  <a:pt x="4529" y="888"/>
                  <a:pt x="9026" y="888"/>
                </a:cubicBezTo>
                <a:close/>
                <a:moveTo>
                  <a:pt x="9026" y="1"/>
                </a:moveTo>
                <a:cubicBezTo>
                  <a:pt x="4023" y="1"/>
                  <a:pt x="1" y="4055"/>
                  <a:pt x="1" y="9027"/>
                </a:cubicBezTo>
                <a:cubicBezTo>
                  <a:pt x="1" y="13999"/>
                  <a:pt x="4023" y="18052"/>
                  <a:pt x="9026" y="18052"/>
                </a:cubicBezTo>
                <a:cubicBezTo>
                  <a:pt x="13998" y="18052"/>
                  <a:pt x="18052" y="13999"/>
                  <a:pt x="18052" y="9027"/>
                </a:cubicBezTo>
                <a:cubicBezTo>
                  <a:pt x="18020" y="4055"/>
                  <a:pt x="13998" y="1"/>
                  <a:pt x="90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613;p30">
            <a:extLst>
              <a:ext uri="{FF2B5EF4-FFF2-40B4-BE49-F238E27FC236}">
                <a16:creationId xmlns:a16="http://schemas.microsoft.com/office/drawing/2014/main" id="{C1323549-5A9C-2EA3-A6FD-7BBF6BE6DE2A}"/>
              </a:ext>
            </a:extLst>
          </p:cNvPr>
          <p:cNvSpPr/>
          <p:nvPr/>
        </p:nvSpPr>
        <p:spPr>
          <a:xfrm>
            <a:off x="1698271" y="3490801"/>
            <a:ext cx="6813" cy="36782"/>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614;p30">
            <a:extLst>
              <a:ext uri="{FF2B5EF4-FFF2-40B4-BE49-F238E27FC236}">
                <a16:creationId xmlns:a16="http://schemas.microsoft.com/office/drawing/2014/main" id="{E8738572-0730-17EC-551C-041FE04BFEC2}"/>
              </a:ext>
            </a:extLst>
          </p:cNvPr>
          <p:cNvSpPr/>
          <p:nvPr/>
        </p:nvSpPr>
        <p:spPr>
          <a:xfrm>
            <a:off x="1698271" y="3935823"/>
            <a:ext cx="6813" cy="37760"/>
          </a:xfrm>
          <a:custGeom>
            <a:avLst/>
            <a:gdLst/>
            <a:ahLst/>
            <a:cxnLst/>
            <a:rect l="l" t="t" r="r" b="b"/>
            <a:pathLst>
              <a:path w="223" h="1236" extrusionOk="0">
                <a:moveTo>
                  <a:pt x="127" y="1"/>
                </a:moveTo>
                <a:cubicBezTo>
                  <a:pt x="64" y="1"/>
                  <a:pt x="1" y="32"/>
                  <a:pt x="1" y="96"/>
                </a:cubicBezTo>
                <a:lnTo>
                  <a:pt x="1" y="1109"/>
                </a:lnTo>
                <a:cubicBezTo>
                  <a:pt x="1" y="1172"/>
                  <a:pt x="64" y="1236"/>
                  <a:pt x="127" y="1236"/>
                </a:cubicBezTo>
                <a:cubicBezTo>
                  <a:pt x="159" y="1236"/>
                  <a:pt x="222" y="1172"/>
                  <a:pt x="222" y="1109"/>
                </a:cubicBezTo>
                <a:lnTo>
                  <a:pt x="222" y="96"/>
                </a:lnTo>
                <a:cubicBezTo>
                  <a:pt x="222" y="32"/>
                  <a:pt x="159" y="1"/>
                  <a:pt x="1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615;p30">
            <a:extLst>
              <a:ext uri="{FF2B5EF4-FFF2-40B4-BE49-F238E27FC236}">
                <a16:creationId xmlns:a16="http://schemas.microsoft.com/office/drawing/2014/main" id="{EE5DDBAF-EA10-169B-0625-4CAAEF733A6C}"/>
              </a:ext>
            </a:extLst>
          </p:cNvPr>
          <p:cNvSpPr/>
          <p:nvPr/>
        </p:nvSpPr>
        <p:spPr>
          <a:xfrm>
            <a:off x="1905308" y="3728786"/>
            <a:ext cx="37760" cy="6813"/>
          </a:xfrm>
          <a:custGeom>
            <a:avLst/>
            <a:gdLst/>
            <a:ahLst/>
            <a:cxnLst/>
            <a:rect l="l" t="t" r="r" b="b"/>
            <a:pathLst>
              <a:path w="1236" h="223" extrusionOk="0">
                <a:moveTo>
                  <a:pt x="127" y="1"/>
                </a:moveTo>
                <a:cubicBezTo>
                  <a:pt x="64" y="1"/>
                  <a:pt x="1" y="32"/>
                  <a:pt x="1" y="96"/>
                </a:cubicBezTo>
                <a:cubicBezTo>
                  <a:pt x="1" y="159"/>
                  <a:pt x="64" y="222"/>
                  <a:pt x="127" y="222"/>
                </a:cubicBezTo>
                <a:lnTo>
                  <a:pt x="1141" y="222"/>
                </a:lnTo>
                <a:cubicBezTo>
                  <a:pt x="1173" y="222"/>
                  <a:pt x="1236" y="159"/>
                  <a:pt x="1236" y="96"/>
                </a:cubicBezTo>
                <a:cubicBezTo>
                  <a:pt x="1236" y="32"/>
                  <a:pt x="1173" y="1"/>
                  <a:pt x="114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617;p30">
            <a:extLst>
              <a:ext uri="{FF2B5EF4-FFF2-40B4-BE49-F238E27FC236}">
                <a16:creationId xmlns:a16="http://schemas.microsoft.com/office/drawing/2014/main" id="{F3EE6326-4841-10CB-9D2D-1AB1FD5C7D0A}"/>
              </a:ext>
            </a:extLst>
          </p:cNvPr>
          <p:cNvSpPr/>
          <p:nvPr/>
        </p:nvSpPr>
        <p:spPr>
          <a:xfrm>
            <a:off x="1846285" y="3562624"/>
            <a:ext cx="30031" cy="28320"/>
          </a:xfrm>
          <a:custGeom>
            <a:avLst/>
            <a:gdLst/>
            <a:ahLst/>
            <a:cxnLst/>
            <a:rect l="l" t="t" r="r" b="b"/>
            <a:pathLst>
              <a:path w="983" h="927" extrusionOk="0">
                <a:moveTo>
                  <a:pt x="856" y="0"/>
                </a:moveTo>
                <a:cubicBezTo>
                  <a:pt x="832" y="0"/>
                  <a:pt x="808" y="8"/>
                  <a:pt x="793" y="24"/>
                </a:cubicBezTo>
                <a:lnTo>
                  <a:pt x="64" y="721"/>
                </a:lnTo>
                <a:cubicBezTo>
                  <a:pt x="33" y="784"/>
                  <a:pt x="1" y="848"/>
                  <a:pt x="64" y="879"/>
                </a:cubicBezTo>
                <a:cubicBezTo>
                  <a:pt x="80" y="911"/>
                  <a:pt x="104" y="927"/>
                  <a:pt x="132" y="927"/>
                </a:cubicBezTo>
                <a:cubicBezTo>
                  <a:pt x="159" y="927"/>
                  <a:pt x="191" y="911"/>
                  <a:pt x="223" y="879"/>
                </a:cubicBezTo>
                <a:lnTo>
                  <a:pt x="919" y="183"/>
                </a:lnTo>
                <a:cubicBezTo>
                  <a:pt x="983" y="151"/>
                  <a:pt x="983" y="88"/>
                  <a:pt x="919" y="24"/>
                </a:cubicBezTo>
                <a:cubicBezTo>
                  <a:pt x="904" y="8"/>
                  <a:pt x="880" y="0"/>
                  <a:pt x="85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618;p30">
            <a:extLst>
              <a:ext uri="{FF2B5EF4-FFF2-40B4-BE49-F238E27FC236}">
                <a16:creationId xmlns:a16="http://schemas.microsoft.com/office/drawing/2014/main" id="{FE9FEB25-DF64-29D9-E182-44DA35343CC7}"/>
              </a:ext>
            </a:extLst>
          </p:cNvPr>
          <p:cNvSpPr/>
          <p:nvPr/>
        </p:nvSpPr>
        <p:spPr>
          <a:xfrm>
            <a:off x="1527038" y="3872798"/>
            <a:ext cx="30000" cy="27984"/>
          </a:xfrm>
          <a:custGeom>
            <a:avLst/>
            <a:gdLst/>
            <a:ahLst/>
            <a:cxnLst/>
            <a:rect l="l" t="t" r="r" b="b"/>
            <a:pathLst>
              <a:path w="982" h="916" extrusionOk="0">
                <a:moveTo>
                  <a:pt x="838" y="0"/>
                </a:moveTo>
                <a:cubicBezTo>
                  <a:pt x="814" y="0"/>
                  <a:pt x="787" y="10"/>
                  <a:pt x="760" y="37"/>
                </a:cubicBezTo>
                <a:lnTo>
                  <a:pt x="63" y="734"/>
                </a:lnTo>
                <a:cubicBezTo>
                  <a:pt x="0" y="765"/>
                  <a:pt x="0" y="829"/>
                  <a:pt x="32" y="892"/>
                </a:cubicBezTo>
                <a:cubicBezTo>
                  <a:pt x="63" y="908"/>
                  <a:pt x="95" y="916"/>
                  <a:pt x="123" y="916"/>
                </a:cubicBezTo>
                <a:cubicBezTo>
                  <a:pt x="151" y="916"/>
                  <a:pt x="174" y="908"/>
                  <a:pt x="190" y="892"/>
                </a:cubicBezTo>
                <a:lnTo>
                  <a:pt x="919" y="195"/>
                </a:lnTo>
                <a:cubicBezTo>
                  <a:pt x="950" y="132"/>
                  <a:pt x="982" y="69"/>
                  <a:pt x="919" y="37"/>
                </a:cubicBezTo>
                <a:cubicBezTo>
                  <a:pt x="900" y="19"/>
                  <a:pt x="871" y="0"/>
                  <a:pt x="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619;p30">
            <a:extLst>
              <a:ext uri="{FF2B5EF4-FFF2-40B4-BE49-F238E27FC236}">
                <a16:creationId xmlns:a16="http://schemas.microsoft.com/office/drawing/2014/main" id="{02E357DE-F77A-F10B-D762-6147C742BEF6}"/>
              </a:ext>
            </a:extLst>
          </p:cNvPr>
          <p:cNvSpPr/>
          <p:nvPr/>
        </p:nvSpPr>
        <p:spPr>
          <a:xfrm>
            <a:off x="1842436" y="3877045"/>
            <a:ext cx="29053" cy="28595"/>
          </a:xfrm>
          <a:custGeom>
            <a:avLst/>
            <a:gdLst/>
            <a:ahLst/>
            <a:cxnLst/>
            <a:rect l="l" t="t" r="r" b="b"/>
            <a:pathLst>
              <a:path w="951" h="936" extrusionOk="0">
                <a:moveTo>
                  <a:pt x="123" y="1"/>
                </a:moveTo>
                <a:cubicBezTo>
                  <a:pt x="95" y="1"/>
                  <a:pt x="64" y="9"/>
                  <a:pt x="32" y="25"/>
                </a:cubicBezTo>
                <a:cubicBezTo>
                  <a:pt x="0" y="88"/>
                  <a:pt x="0" y="151"/>
                  <a:pt x="32" y="183"/>
                </a:cubicBezTo>
                <a:lnTo>
                  <a:pt x="729" y="911"/>
                </a:lnTo>
                <a:cubicBezTo>
                  <a:pt x="760" y="927"/>
                  <a:pt x="792" y="935"/>
                  <a:pt x="820" y="935"/>
                </a:cubicBezTo>
                <a:cubicBezTo>
                  <a:pt x="847" y="935"/>
                  <a:pt x="871" y="927"/>
                  <a:pt x="887" y="911"/>
                </a:cubicBezTo>
                <a:cubicBezTo>
                  <a:pt x="919" y="880"/>
                  <a:pt x="950" y="816"/>
                  <a:pt x="887" y="753"/>
                </a:cubicBezTo>
                <a:lnTo>
                  <a:pt x="190" y="25"/>
                </a:lnTo>
                <a:cubicBezTo>
                  <a:pt x="174" y="9"/>
                  <a:pt x="151" y="1"/>
                  <a:pt x="1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620;p30">
            <a:extLst>
              <a:ext uri="{FF2B5EF4-FFF2-40B4-BE49-F238E27FC236}">
                <a16:creationId xmlns:a16="http://schemas.microsoft.com/office/drawing/2014/main" id="{1BED350C-3F3B-052F-8151-09E3036CE2CE}"/>
              </a:ext>
            </a:extLst>
          </p:cNvPr>
          <p:cNvSpPr/>
          <p:nvPr/>
        </p:nvSpPr>
        <p:spPr>
          <a:xfrm>
            <a:off x="1531865" y="3557797"/>
            <a:ext cx="29053" cy="28564"/>
          </a:xfrm>
          <a:custGeom>
            <a:avLst/>
            <a:gdLst/>
            <a:ahLst/>
            <a:cxnLst/>
            <a:rect l="l" t="t" r="r" b="b"/>
            <a:pathLst>
              <a:path w="951" h="935" extrusionOk="0">
                <a:moveTo>
                  <a:pt x="131" y="0"/>
                </a:moveTo>
                <a:cubicBezTo>
                  <a:pt x="103" y="0"/>
                  <a:pt x="80" y="8"/>
                  <a:pt x="64" y="24"/>
                </a:cubicBezTo>
                <a:cubicBezTo>
                  <a:pt x="0" y="56"/>
                  <a:pt x="0" y="151"/>
                  <a:pt x="64" y="182"/>
                </a:cubicBezTo>
                <a:lnTo>
                  <a:pt x="761" y="911"/>
                </a:lnTo>
                <a:cubicBezTo>
                  <a:pt x="776" y="926"/>
                  <a:pt x="800" y="934"/>
                  <a:pt x="828" y="934"/>
                </a:cubicBezTo>
                <a:cubicBezTo>
                  <a:pt x="856" y="934"/>
                  <a:pt x="887" y="926"/>
                  <a:pt x="919" y="911"/>
                </a:cubicBezTo>
                <a:cubicBezTo>
                  <a:pt x="951" y="847"/>
                  <a:pt x="951" y="784"/>
                  <a:pt x="919" y="752"/>
                </a:cubicBezTo>
                <a:lnTo>
                  <a:pt x="222" y="24"/>
                </a:lnTo>
                <a:cubicBezTo>
                  <a:pt x="191" y="8"/>
                  <a:pt x="159" y="0"/>
                  <a:pt x="13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621;p30">
            <a:extLst>
              <a:ext uri="{FF2B5EF4-FFF2-40B4-BE49-F238E27FC236}">
                <a16:creationId xmlns:a16="http://schemas.microsoft.com/office/drawing/2014/main" id="{22D4795D-BECA-9D0E-7FBE-57140397CDD9}"/>
              </a:ext>
            </a:extLst>
          </p:cNvPr>
          <p:cNvSpPr/>
          <p:nvPr/>
        </p:nvSpPr>
        <p:spPr>
          <a:xfrm>
            <a:off x="1888872" y="3636494"/>
            <a:ext cx="35835" cy="18208"/>
          </a:xfrm>
          <a:custGeom>
            <a:avLst/>
            <a:gdLst/>
            <a:ahLst/>
            <a:cxnLst/>
            <a:rect l="l" t="t" r="r" b="b"/>
            <a:pathLst>
              <a:path w="1173" h="596" extrusionOk="0">
                <a:moveTo>
                  <a:pt x="1063" y="1"/>
                </a:moveTo>
                <a:cubicBezTo>
                  <a:pt x="1048" y="1"/>
                  <a:pt x="1031" y="5"/>
                  <a:pt x="1014" y="13"/>
                </a:cubicBezTo>
                <a:lnTo>
                  <a:pt x="95" y="393"/>
                </a:lnTo>
                <a:cubicBezTo>
                  <a:pt x="32" y="425"/>
                  <a:pt x="0" y="488"/>
                  <a:pt x="32" y="520"/>
                </a:cubicBezTo>
                <a:cubicBezTo>
                  <a:pt x="55" y="566"/>
                  <a:pt x="95" y="595"/>
                  <a:pt x="128" y="595"/>
                </a:cubicBezTo>
                <a:cubicBezTo>
                  <a:pt x="139" y="595"/>
                  <a:pt x="150" y="592"/>
                  <a:pt x="159" y="583"/>
                </a:cubicBezTo>
                <a:lnTo>
                  <a:pt x="1109" y="203"/>
                </a:lnTo>
                <a:cubicBezTo>
                  <a:pt x="1140" y="171"/>
                  <a:pt x="1172" y="108"/>
                  <a:pt x="1140" y="76"/>
                </a:cubicBezTo>
                <a:cubicBezTo>
                  <a:pt x="1140" y="30"/>
                  <a:pt x="1107" y="1"/>
                  <a:pt x="10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622;p30">
            <a:extLst>
              <a:ext uri="{FF2B5EF4-FFF2-40B4-BE49-F238E27FC236}">
                <a16:creationId xmlns:a16="http://schemas.microsoft.com/office/drawing/2014/main" id="{BD9A9202-A1A0-EE50-6AB3-3BBE081A31E5}"/>
              </a:ext>
            </a:extLst>
          </p:cNvPr>
          <p:cNvSpPr/>
          <p:nvPr/>
        </p:nvSpPr>
        <p:spPr>
          <a:xfrm>
            <a:off x="1478647" y="3808704"/>
            <a:ext cx="35835" cy="18788"/>
          </a:xfrm>
          <a:custGeom>
            <a:avLst/>
            <a:gdLst/>
            <a:ahLst/>
            <a:cxnLst/>
            <a:rect l="l" t="t" r="r" b="b"/>
            <a:pathLst>
              <a:path w="1173" h="615" extrusionOk="0">
                <a:moveTo>
                  <a:pt x="1045" y="1"/>
                </a:moveTo>
                <a:cubicBezTo>
                  <a:pt x="1033" y="1"/>
                  <a:pt x="1023" y="5"/>
                  <a:pt x="1014" y="13"/>
                </a:cubicBezTo>
                <a:lnTo>
                  <a:pt x="64" y="393"/>
                </a:lnTo>
                <a:cubicBezTo>
                  <a:pt x="32" y="425"/>
                  <a:pt x="1" y="488"/>
                  <a:pt x="32" y="551"/>
                </a:cubicBezTo>
                <a:cubicBezTo>
                  <a:pt x="32" y="583"/>
                  <a:pt x="96" y="615"/>
                  <a:pt x="159" y="615"/>
                </a:cubicBezTo>
                <a:lnTo>
                  <a:pt x="1077" y="203"/>
                </a:lnTo>
                <a:cubicBezTo>
                  <a:pt x="1141" y="203"/>
                  <a:pt x="1172" y="108"/>
                  <a:pt x="1141" y="76"/>
                </a:cubicBezTo>
                <a:cubicBezTo>
                  <a:pt x="1118" y="30"/>
                  <a:pt x="1077" y="1"/>
                  <a:pt x="10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623;p30">
            <a:extLst>
              <a:ext uri="{FF2B5EF4-FFF2-40B4-BE49-F238E27FC236}">
                <a16:creationId xmlns:a16="http://schemas.microsoft.com/office/drawing/2014/main" id="{D0279C0A-A29C-A51F-64D2-D2F899F2EAE9}"/>
              </a:ext>
            </a:extLst>
          </p:cNvPr>
          <p:cNvSpPr/>
          <p:nvPr/>
        </p:nvSpPr>
        <p:spPr>
          <a:xfrm>
            <a:off x="1778587" y="3919387"/>
            <a:ext cx="19369" cy="35224"/>
          </a:xfrm>
          <a:custGeom>
            <a:avLst/>
            <a:gdLst/>
            <a:ahLst/>
            <a:cxnLst/>
            <a:rect l="l" t="t" r="r" b="b"/>
            <a:pathLst>
              <a:path w="634" h="1153" extrusionOk="0">
                <a:moveTo>
                  <a:pt x="63" y="0"/>
                </a:moveTo>
                <a:cubicBezTo>
                  <a:pt x="0" y="32"/>
                  <a:pt x="0" y="95"/>
                  <a:pt x="0" y="159"/>
                </a:cubicBezTo>
                <a:lnTo>
                  <a:pt x="412" y="1077"/>
                </a:lnTo>
                <a:cubicBezTo>
                  <a:pt x="412" y="1123"/>
                  <a:pt x="446" y="1153"/>
                  <a:pt x="489" y="1153"/>
                </a:cubicBezTo>
                <a:cubicBezTo>
                  <a:pt x="505" y="1153"/>
                  <a:pt x="522" y="1149"/>
                  <a:pt x="538" y="1140"/>
                </a:cubicBezTo>
                <a:cubicBezTo>
                  <a:pt x="602" y="1109"/>
                  <a:pt x="633" y="1045"/>
                  <a:pt x="602" y="1014"/>
                </a:cubicBezTo>
                <a:lnTo>
                  <a:pt x="222" y="64"/>
                </a:lnTo>
                <a:cubicBezTo>
                  <a:pt x="190" y="32"/>
                  <a:pt x="127" y="0"/>
                  <a:pt x="6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624;p30">
            <a:extLst>
              <a:ext uri="{FF2B5EF4-FFF2-40B4-BE49-F238E27FC236}">
                <a16:creationId xmlns:a16="http://schemas.microsoft.com/office/drawing/2014/main" id="{CEB939D0-8F5F-1560-EE75-8E287B6BFF63}"/>
              </a:ext>
            </a:extLst>
          </p:cNvPr>
          <p:cNvSpPr/>
          <p:nvPr/>
        </p:nvSpPr>
        <p:spPr>
          <a:xfrm>
            <a:off x="1605399" y="3508795"/>
            <a:ext cx="19369" cy="35224"/>
          </a:xfrm>
          <a:custGeom>
            <a:avLst/>
            <a:gdLst/>
            <a:ahLst/>
            <a:cxnLst/>
            <a:rect l="l" t="t" r="r" b="b"/>
            <a:pathLst>
              <a:path w="634" h="1153" extrusionOk="0">
                <a:moveTo>
                  <a:pt x="145" y="0"/>
                </a:moveTo>
                <a:cubicBezTo>
                  <a:pt x="129" y="0"/>
                  <a:pt x="112" y="4"/>
                  <a:pt x="95" y="13"/>
                </a:cubicBezTo>
                <a:cubicBezTo>
                  <a:pt x="32" y="44"/>
                  <a:pt x="0" y="108"/>
                  <a:pt x="32" y="171"/>
                </a:cubicBezTo>
                <a:lnTo>
                  <a:pt x="412" y="1089"/>
                </a:lnTo>
                <a:cubicBezTo>
                  <a:pt x="444" y="1153"/>
                  <a:pt x="507" y="1153"/>
                  <a:pt x="570" y="1153"/>
                </a:cubicBezTo>
                <a:cubicBezTo>
                  <a:pt x="634" y="1121"/>
                  <a:pt x="634" y="1058"/>
                  <a:pt x="634" y="994"/>
                </a:cubicBezTo>
                <a:lnTo>
                  <a:pt x="222" y="76"/>
                </a:lnTo>
                <a:cubicBezTo>
                  <a:pt x="222" y="30"/>
                  <a:pt x="188" y="0"/>
                  <a:pt x="14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625;p30">
            <a:extLst>
              <a:ext uri="{FF2B5EF4-FFF2-40B4-BE49-F238E27FC236}">
                <a16:creationId xmlns:a16="http://schemas.microsoft.com/office/drawing/2014/main" id="{D58BD3AA-87AD-3150-B238-712ED74E1980}"/>
              </a:ext>
            </a:extLst>
          </p:cNvPr>
          <p:cNvSpPr/>
          <p:nvPr/>
        </p:nvSpPr>
        <p:spPr>
          <a:xfrm>
            <a:off x="1887894" y="3810660"/>
            <a:ext cx="35835" cy="19155"/>
          </a:xfrm>
          <a:custGeom>
            <a:avLst/>
            <a:gdLst/>
            <a:ahLst/>
            <a:cxnLst/>
            <a:rect l="l" t="t" r="r" b="b"/>
            <a:pathLst>
              <a:path w="1173" h="627" extrusionOk="0">
                <a:moveTo>
                  <a:pt x="140" y="0"/>
                </a:moveTo>
                <a:cubicBezTo>
                  <a:pt x="96" y="0"/>
                  <a:pt x="56" y="29"/>
                  <a:pt x="32" y="76"/>
                </a:cubicBezTo>
                <a:cubicBezTo>
                  <a:pt x="1" y="139"/>
                  <a:pt x="32" y="202"/>
                  <a:pt x="96" y="234"/>
                </a:cubicBezTo>
                <a:lnTo>
                  <a:pt x="1014" y="614"/>
                </a:lnTo>
                <a:cubicBezTo>
                  <a:pt x="1031" y="623"/>
                  <a:pt x="1048" y="627"/>
                  <a:pt x="1064" y="627"/>
                </a:cubicBezTo>
                <a:cubicBezTo>
                  <a:pt x="1107" y="627"/>
                  <a:pt x="1141" y="597"/>
                  <a:pt x="1141" y="551"/>
                </a:cubicBezTo>
                <a:cubicBezTo>
                  <a:pt x="1172" y="519"/>
                  <a:pt x="1141" y="456"/>
                  <a:pt x="1109" y="424"/>
                </a:cubicBezTo>
                <a:lnTo>
                  <a:pt x="191" y="12"/>
                </a:lnTo>
                <a:cubicBezTo>
                  <a:pt x="174" y="4"/>
                  <a:pt x="157" y="0"/>
                  <a:pt x="14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626;p30">
            <a:extLst>
              <a:ext uri="{FF2B5EF4-FFF2-40B4-BE49-F238E27FC236}">
                <a16:creationId xmlns:a16="http://schemas.microsoft.com/office/drawing/2014/main" id="{8ABAB739-500A-5C1B-C2C7-903D2721BB09}"/>
              </a:ext>
            </a:extLst>
          </p:cNvPr>
          <p:cNvSpPr/>
          <p:nvPr/>
        </p:nvSpPr>
        <p:spPr>
          <a:xfrm>
            <a:off x="1479624" y="3633592"/>
            <a:ext cx="35835" cy="19185"/>
          </a:xfrm>
          <a:custGeom>
            <a:avLst/>
            <a:gdLst/>
            <a:ahLst/>
            <a:cxnLst/>
            <a:rect l="l" t="t" r="r" b="b"/>
            <a:pathLst>
              <a:path w="1173" h="628" extrusionOk="0">
                <a:moveTo>
                  <a:pt x="123" y="1"/>
                </a:moveTo>
                <a:cubicBezTo>
                  <a:pt x="83" y="1"/>
                  <a:pt x="32" y="30"/>
                  <a:pt x="32" y="76"/>
                </a:cubicBezTo>
                <a:cubicBezTo>
                  <a:pt x="0" y="140"/>
                  <a:pt x="32" y="203"/>
                  <a:pt x="64" y="203"/>
                </a:cubicBezTo>
                <a:lnTo>
                  <a:pt x="1014" y="615"/>
                </a:lnTo>
                <a:cubicBezTo>
                  <a:pt x="1022" y="623"/>
                  <a:pt x="1033" y="627"/>
                  <a:pt x="1045" y="627"/>
                </a:cubicBezTo>
                <a:cubicBezTo>
                  <a:pt x="1077" y="627"/>
                  <a:pt x="1117" y="598"/>
                  <a:pt x="1140" y="551"/>
                </a:cubicBezTo>
                <a:cubicBezTo>
                  <a:pt x="1172" y="520"/>
                  <a:pt x="1140" y="425"/>
                  <a:pt x="1077" y="425"/>
                </a:cubicBezTo>
                <a:lnTo>
                  <a:pt x="159" y="13"/>
                </a:lnTo>
                <a:cubicBezTo>
                  <a:pt x="150" y="5"/>
                  <a:pt x="137" y="1"/>
                  <a:pt x="1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627;p30">
            <a:extLst>
              <a:ext uri="{FF2B5EF4-FFF2-40B4-BE49-F238E27FC236}">
                <a16:creationId xmlns:a16="http://schemas.microsoft.com/office/drawing/2014/main" id="{33BB3F29-8EBC-5B4F-909A-AEA3FB01C11F}"/>
              </a:ext>
            </a:extLst>
          </p:cNvPr>
          <p:cNvSpPr/>
          <p:nvPr/>
        </p:nvSpPr>
        <p:spPr>
          <a:xfrm>
            <a:off x="1602496" y="3918409"/>
            <a:ext cx="20346" cy="35255"/>
          </a:xfrm>
          <a:custGeom>
            <a:avLst/>
            <a:gdLst/>
            <a:ahLst/>
            <a:cxnLst/>
            <a:rect l="l" t="t" r="r" b="b"/>
            <a:pathLst>
              <a:path w="666" h="1154" extrusionOk="0">
                <a:moveTo>
                  <a:pt x="602" y="1"/>
                </a:moveTo>
                <a:cubicBezTo>
                  <a:pt x="539" y="1"/>
                  <a:pt x="475" y="1"/>
                  <a:pt x="444" y="64"/>
                </a:cubicBezTo>
                <a:lnTo>
                  <a:pt x="32" y="982"/>
                </a:lnTo>
                <a:cubicBezTo>
                  <a:pt x="0" y="1046"/>
                  <a:pt x="32" y="1109"/>
                  <a:pt x="95" y="1141"/>
                </a:cubicBezTo>
                <a:cubicBezTo>
                  <a:pt x="112" y="1149"/>
                  <a:pt x="129" y="1153"/>
                  <a:pt x="146" y="1153"/>
                </a:cubicBezTo>
                <a:cubicBezTo>
                  <a:pt x="190" y="1153"/>
                  <a:pt x="230" y="1124"/>
                  <a:pt x="254" y="1077"/>
                </a:cubicBezTo>
                <a:lnTo>
                  <a:pt x="634" y="159"/>
                </a:lnTo>
                <a:cubicBezTo>
                  <a:pt x="665" y="96"/>
                  <a:pt x="634" y="32"/>
                  <a:pt x="6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628;p30">
            <a:extLst>
              <a:ext uri="{FF2B5EF4-FFF2-40B4-BE49-F238E27FC236}">
                <a16:creationId xmlns:a16="http://schemas.microsoft.com/office/drawing/2014/main" id="{26918472-98EB-4946-1BA0-943029091E9D}"/>
              </a:ext>
            </a:extLst>
          </p:cNvPr>
          <p:cNvSpPr/>
          <p:nvPr/>
        </p:nvSpPr>
        <p:spPr>
          <a:xfrm>
            <a:off x="1780511" y="3509742"/>
            <a:ext cx="19369" cy="35621"/>
          </a:xfrm>
          <a:custGeom>
            <a:avLst/>
            <a:gdLst/>
            <a:ahLst/>
            <a:cxnLst/>
            <a:rect l="l" t="t" r="r" b="b"/>
            <a:pathLst>
              <a:path w="634" h="1166" extrusionOk="0">
                <a:moveTo>
                  <a:pt x="520" y="1"/>
                </a:moveTo>
                <a:cubicBezTo>
                  <a:pt x="475" y="1"/>
                  <a:pt x="435" y="30"/>
                  <a:pt x="412" y="77"/>
                </a:cubicBezTo>
                <a:lnTo>
                  <a:pt x="0" y="995"/>
                </a:lnTo>
                <a:cubicBezTo>
                  <a:pt x="0" y="1058"/>
                  <a:pt x="0" y="1122"/>
                  <a:pt x="64" y="1153"/>
                </a:cubicBezTo>
                <a:cubicBezTo>
                  <a:pt x="81" y="1162"/>
                  <a:pt x="98" y="1166"/>
                  <a:pt x="114" y="1166"/>
                </a:cubicBezTo>
                <a:cubicBezTo>
                  <a:pt x="159" y="1166"/>
                  <a:pt x="199" y="1137"/>
                  <a:pt x="222" y="1090"/>
                </a:cubicBezTo>
                <a:lnTo>
                  <a:pt x="634" y="172"/>
                </a:lnTo>
                <a:cubicBezTo>
                  <a:pt x="634" y="108"/>
                  <a:pt x="634" y="45"/>
                  <a:pt x="570" y="13"/>
                </a:cubicBezTo>
                <a:cubicBezTo>
                  <a:pt x="554" y="5"/>
                  <a:pt x="537" y="1"/>
                  <a:pt x="52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Elemento grafico 2" descr="Occhiali con riempimento a tinta unita">
            <a:extLst>
              <a:ext uri="{FF2B5EF4-FFF2-40B4-BE49-F238E27FC236}">
                <a16:creationId xmlns:a16="http://schemas.microsoft.com/office/drawing/2014/main" id="{3B8B5814-094B-ED1E-2FD0-A19E23A436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39292" y="3250088"/>
            <a:ext cx="914400" cy="914400"/>
          </a:xfrm>
          <a:prstGeom prst="rect">
            <a:avLst/>
          </a:prstGeom>
        </p:spPr>
      </p:pic>
      <p:pic>
        <p:nvPicPr>
          <p:cNvPr id="5" name="Elemento grafico 4" descr="Megafono contorno">
            <a:extLst>
              <a:ext uri="{FF2B5EF4-FFF2-40B4-BE49-F238E27FC236}">
                <a16:creationId xmlns:a16="http://schemas.microsoft.com/office/drawing/2014/main" id="{FB69D087-2438-8E5B-79BC-7013B1A247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40317" y="3220313"/>
            <a:ext cx="914400" cy="914400"/>
          </a:xfrm>
          <a:prstGeom prst="rect">
            <a:avLst/>
          </a:prstGeom>
        </p:spPr>
      </p:pic>
      <p:sp>
        <p:nvSpPr>
          <p:cNvPr id="2" name="CasellaDiTesto 1">
            <a:extLst>
              <a:ext uri="{FF2B5EF4-FFF2-40B4-BE49-F238E27FC236}">
                <a16:creationId xmlns:a16="http://schemas.microsoft.com/office/drawing/2014/main" id="{0CA263A1-6274-B097-A0D0-87DDDF552D48}"/>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4</a:t>
            </a:r>
          </a:p>
        </p:txBody>
      </p:sp>
    </p:spTree>
    <p:extLst>
      <p:ext uri="{BB962C8B-B14F-4D97-AF65-F5344CB8AC3E}">
        <p14:creationId xmlns:p14="http://schemas.microsoft.com/office/powerpoint/2010/main" val="48629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FFAF7">
            <a:alpha val="98000"/>
          </a:srgbClr>
        </a:solidFill>
        <a:effectLst/>
      </p:bgPr>
    </p:bg>
    <p:spTree>
      <p:nvGrpSpPr>
        <p:cNvPr id="1" name=""/>
        <p:cNvGrpSpPr/>
        <p:nvPr/>
      </p:nvGrpSpPr>
      <p:grpSpPr>
        <a:xfrm>
          <a:off x="0" y="0"/>
          <a:ext cx="0" cy="0"/>
          <a:chOff x="0" y="0"/>
          <a:chExt cx="0" cy="0"/>
        </a:xfrm>
      </p:grpSpPr>
      <p:sp>
        <p:nvSpPr>
          <p:cNvPr id="53" name="Google Shape;4603;p36">
            <a:extLst>
              <a:ext uri="{FF2B5EF4-FFF2-40B4-BE49-F238E27FC236}">
                <a16:creationId xmlns:a16="http://schemas.microsoft.com/office/drawing/2014/main" id="{F1E8B47B-7815-888E-81F3-7B6C0C9A5F1D}"/>
              </a:ext>
            </a:extLst>
          </p:cNvPr>
          <p:cNvSpPr txBox="1"/>
          <p:nvPr/>
        </p:nvSpPr>
        <p:spPr>
          <a:xfrm>
            <a:off x="789599" y="4215895"/>
            <a:ext cx="18846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p:txBody>
      </p:sp>
      <p:grpSp>
        <p:nvGrpSpPr>
          <p:cNvPr id="2" name="Gruppo 1">
            <a:extLst>
              <a:ext uri="{FF2B5EF4-FFF2-40B4-BE49-F238E27FC236}">
                <a16:creationId xmlns:a16="http://schemas.microsoft.com/office/drawing/2014/main" id="{2711560D-1339-DDAA-6BF3-BAE0FD5E7E0D}"/>
              </a:ext>
            </a:extLst>
          </p:cNvPr>
          <p:cNvGrpSpPr/>
          <p:nvPr/>
        </p:nvGrpSpPr>
        <p:grpSpPr>
          <a:xfrm>
            <a:off x="286866" y="1272947"/>
            <a:ext cx="4672096" cy="2597605"/>
            <a:chOff x="1298293" y="1294760"/>
            <a:chExt cx="5848784" cy="2989946"/>
          </a:xfrm>
        </p:grpSpPr>
        <p:sp>
          <p:nvSpPr>
            <p:cNvPr id="12" name="Google Shape;4562;p36">
              <a:extLst>
                <a:ext uri="{FF2B5EF4-FFF2-40B4-BE49-F238E27FC236}">
                  <a16:creationId xmlns:a16="http://schemas.microsoft.com/office/drawing/2014/main" id="{32F078B4-7B55-04B8-18AC-C592B640A7C9}"/>
                </a:ext>
              </a:extLst>
            </p:cNvPr>
            <p:cNvSpPr/>
            <p:nvPr/>
          </p:nvSpPr>
          <p:spPr>
            <a:xfrm>
              <a:off x="5071843" y="1733107"/>
              <a:ext cx="18900" cy="18174"/>
            </a:xfrm>
            <a:custGeom>
              <a:avLst/>
              <a:gdLst/>
              <a:ahLst/>
              <a:cxnLst/>
              <a:rect l="l" t="t" r="r" b="b"/>
              <a:pathLst>
                <a:path w="52" h="50" extrusionOk="0">
                  <a:moveTo>
                    <a:pt x="26" y="0"/>
                  </a:moveTo>
                  <a:cubicBezTo>
                    <a:pt x="13" y="0"/>
                    <a:pt x="0" y="11"/>
                    <a:pt x="0" y="26"/>
                  </a:cubicBezTo>
                  <a:cubicBezTo>
                    <a:pt x="0" y="39"/>
                    <a:pt x="13" y="50"/>
                    <a:pt x="26" y="50"/>
                  </a:cubicBezTo>
                  <a:cubicBezTo>
                    <a:pt x="41" y="50"/>
                    <a:pt x="52" y="39"/>
                    <a:pt x="52" y="26"/>
                  </a:cubicBezTo>
                  <a:cubicBezTo>
                    <a:pt x="52" y="11"/>
                    <a:pt x="41" y="0"/>
                    <a:pt x="2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63;p36">
              <a:extLst>
                <a:ext uri="{FF2B5EF4-FFF2-40B4-BE49-F238E27FC236}">
                  <a16:creationId xmlns:a16="http://schemas.microsoft.com/office/drawing/2014/main" id="{3C9CB47E-FF8D-A09B-2E18-7D093EC0C7DB}"/>
                </a:ext>
              </a:extLst>
            </p:cNvPr>
            <p:cNvSpPr/>
            <p:nvPr/>
          </p:nvSpPr>
          <p:spPr>
            <a:xfrm>
              <a:off x="4395427" y="1349281"/>
              <a:ext cx="785822" cy="785828"/>
            </a:xfrm>
            <a:custGeom>
              <a:avLst/>
              <a:gdLst/>
              <a:ahLst/>
              <a:cxnLst/>
              <a:rect l="l" t="t" r="r" b="b"/>
              <a:pathLst>
                <a:path w="2162" h="2162" extrusionOk="0">
                  <a:moveTo>
                    <a:pt x="1082" y="0"/>
                  </a:moveTo>
                  <a:lnTo>
                    <a:pt x="0" y="1082"/>
                  </a:lnTo>
                  <a:lnTo>
                    <a:pt x="1082" y="2162"/>
                  </a:lnTo>
                  <a:lnTo>
                    <a:pt x="2161" y="1082"/>
                  </a:lnTo>
                  <a:lnTo>
                    <a:pt x="1082" y="0"/>
                  </a:lnTo>
                  <a:close/>
                </a:path>
              </a:pathLst>
            </a:custGeom>
            <a:solidFill>
              <a:srgbClr val="FEBA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700" b="1">
                  <a:solidFill>
                    <a:schemeClr val="lt1"/>
                  </a:solidFill>
                  <a:latin typeface="Fira Sans Extra Condensed"/>
                  <a:ea typeface="Fira Sans Extra Condensed"/>
                  <a:cs typeface="Fira Sans Extra Condensed"/>
                  <a:sym typeface="Fira Sans Extra Condensed"/>
                </a:rPr>
                <a:t>01</a:t>
              </a:r>
              <a:endParaRPr sz="1700" b="1">
                <a:solidFill>
                  <a:schemeClr val="lt1"/>
                </a:solidFill>
                <a:latin typeface="Fira Sans Extra Condensed"/>
                <a:ea typeface="Fira Sans Extra Condensed"/>
                <a:cs typeface="Fira Sans Extra Condensed"/>
                <a:sym typeface="Fira Sans Extra Condensed"/>
              </a:endParaRPr>
            </a:p>
          </p:txBody>
        </p:sp>
        <p:sp>
          <p:nvSpPr>
            <p:cNvPr id="14" name="Google Shape;4564;p36">
              <a:extLst>
                <a:ext uri="{FF2B5EF4-FFF2-40B4-BE49-F238E27FC236}">
                  <a16:creationId xmlns:a16="http://schemas.microsoft.com/office/drawing/2014/main" id="{C360D12F-1BB6-0534-B099-D70F0D32C6C2}"/>
                </a:ext>
              </a:extLst>
            </p:cNvPr>
            <p:cNvSpPr/>
            <p:nvPr/>
          </p:nvSpPr>
          <p:spPr>
            <a:xfrm>
              <a:off x="4278389" y="1294760"/>
              <a:ext cx="453611" cy="907227"/>
            </a:xfrm>
            <a:custGeom>
              <a:avLst/>
              <a:gdLst/>
              <a:ahLst/>
              <a:cxnLst/>
              <a:rect l="l" t="t" r="r" b="b"/>
              <a:pathLst>
                <a:path w="1248" h="2496" fill="none" extrusionOk="0">
                  <a:moveTo>
                    <a:pt x="1247" y="1"/>
                  </a:moveTo>
                  <a:lnTo>
                    <a:pt x="1" y="1249"/>
                  </a:lnTo>
                  <a:lnTo>
                    <a:pt x="1247" y="2496"/>
                  </a:lnTo>
                </a:path>
              </a:pathLst>
            </a:custGeom>
            <a:noFill/>
            <a:ln w="19050" cap="flat" cmpd="sng">
              <a:solidFill>
                <a:schemeClr val="dk2"/>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66;p36">
              <a:extLst>
                <a:ext uri="{FF2B5EF4-FFF2-40B4-BE49-F238E27FC236}">
                  <a16:creationId xmlns:a16="http://schemas.microsoft.com/office/drawing/2014/main" id="{28AA19BA-1D76-D83F-04E5-6947F10AD480}"/>
                </a:ext>
              </a:extLst>
            </p:cNvPr>
            <p:cNvSpPr/>
            <p:nvPr/>
          </p:nvSpPr>
          <p:spPr>
            <a:xfrm>
              <a:off x="4044315" y="2575401"/>
              <a:ext cx="18174" cy="18174"/>
            </a:xfrm>
            <a:custGeom>
              <a:avLst/>
              <a:gdLst/>
              <a:ahLst/>
              <a:cxnLst/>
              <a:rect l="l" t="t" r="r" b="b"/>
              <a:pathLst>
                <a:path w="50" h="50" extrusionOk="0">
                  <a:moveTo>
                    <a:pt x="26" y="1"/>
                  </a:moveTo>
                  <a:cubicBezTo>
                    <a:pt x="11" y="1"/>
                    <a:pt x="0" y="11"/>
                    <a:pt x="0" y="24"/>
                  </a:cubicBezTo>
                  <a:cubicBezTo>
                    <a:pt x="0" y="39"/>
                    <a:pt x="11" y="50"/>
                    <a:pt x="26" y="50"/>
                  </a:cubicBezTo>
                  <a:cubicBezTo>
                    <a:pt x="39" y="50"/>
                    <a:pt x="50" y="39"/>
                    <a:pt x="50" y="24"/>
                  </a:cubicBezTo>
                  <a:cubicBezTo>
                    <a:pt x="50" y="11"/>
                    <a:pt x="39" y="1"/>
                    <a:pt x="26" y="1"/>
                  </a:cubicBezTo>
                  <a:close/>
                </a:path>
              </a:pathLst>
            </a:custGeom>
            <a:solidFill>
              <a:srgbClr val="68D3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67;p36">
              <a:extLst>
                <a:ext uri="{FF2B5EF4-FFF2-40B4-BE49-F238E27FC236}">
                  <a16:creationId xmlns:a16="http://schemas.microsoft.com/office/drawing/2014/main" id="{B992AE9F-5D54-F02F-950D-B264BEE1CBDF}"/>
                </a:ext>
              </a:extLst>
            </p:cNvPr>
            <p:cNvSpPr/>
            <p:nvPr/>
          </p:nvSpPr>
          <p:spPr>
            <a:xfrm>
              <a:off x="3963988" y="2191575"/>
              <a:ext cx="785822" cy="785828"/>
            </a:xfrm>
            <a:custGeom>
              <a:avLst/>
              <a:gdLst/>
              <a:ahLst/>
              <a:cxnLst/>
              <a:rect l="l" t="t" r="r" b="b"/>
              <a:pathLst>
                <a:path w="2162" h="2162" extrusionOk="0">
                  <a:moveTo>
                    <a:pt x="1082" y="1"/>
                  </a:moveTo>
                  <a:lnTo>
                    <a:pt x="1" y="1080"/>
                  </a:lnTo>
                  <a:lnTo>
                    <a:pt x="1082" y="2162"/>
                  </a:lnTo>
                  <a:lnTo>
                    <a:pt x="2162" y="1080"/>
                  </a:lnTo>
                  <a:lnTo>
                    <a:pt x="1082" y="1"/>
                  </a:lnTo>
                  <a:close/>
                </a:path>
              </a:pathLst>
            </a:custGeom>
            <a:solidFill>
              <a:srgbClr val="233762"/>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02</a:t>
              </a:r>
              <a:endParaRPr/>
            </a:p>
          </p:txBody>
        </p:sp>
        <p:sp>
          <p:nvSpPr>
            <p:cNvPr id="18" name="Google Shape;4568;p36">
              <a:extLst>
                <a:ext uri="{FF2B5EF4-FFF2-40B4-BE49-F238E27FC236}">
                  <a16:creationId xmlns:a16="http://schemas.microsoft.com/office/drawing/2014/main" id="{A0D6E468-E86A-1695-5D0A-5FAFD925EEC9}"/>
                </a:ext>
              </a:extLst>
            </p:cNvPr>
            <p:cNvSpPr/>
            <p:nvPr/>
          </p:nvSpPr>
          <p:spPr>
            <a:xfrm>
              <a:off x="4411783" y="2145777"/>
              <a:ext cx="453247" cy="906500"/>
            </a:xfrm>
            <a:custGeom>
              <a:avLst/>
              <a:gdLst/>
              <a:ahLst/>
              <a:cxnLst/>
              <a:rect l="l" t="t" r="r" b="b"/>
              <a:pathLst>
                <a:path w="1247" h="2494" fill="none" extrusionOk="0">
                  <a:moveTo>
                    <a:pt x="0" y="0"/>
                  </a:moveTo>
                  <a:lnTo>
                    <a:pt x="1247" y="1247"/>
                  </a:lnTo>
                  <a:lnTo>
                    <a:pt x="0" y="2493"/>
                  </a:lnTo>
                </a:path>
              </a:pathLst>
            </a:custGeom>
            <a:noFill/>
            <a:ln w="19050" cap="flat" cmpd="sng">
              <a:solidFill>
                <a:schemeClr val="dk2"/>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70;p36">
              <a:extLst>
                <a:ext uri="{FF2B5EF4-FFF2-40B4-BE49-F238E27FC236}">
                  <a16:creationId xmlns:a16="http://schemas.microsoft.com/office/drawing/2014/main" id="{52BBEA19-5BEF-678C-C76E-D69CA316398C}"/>
                </a:ext>
              </a:extLst>
            </p:cNvPr>
            <p:cNvSpPr/>
            <p:nvPr/>
          </p:nvSpPr>
          <p:spPr>
            <a:xfrm>
              <a:off x="5028227" y="3420967"/>
              <a:ext cx="18174" cy="18901"/>
            </a:xfrm>
            <a:custGeom>
              <a:avLst/>
              <a:gdLst/>
              <a:ahLst/>
              <a:cxnLst/>
              <a:rect l="l" t="t" r="r" b="b"/>
              <a:pathLst>
                <a:path w="50" h="52" extrusionOk="0">
                  <a:moveTo>
                    <a:pt x="26" y="0"/>
                  </a:moveTo>
                  <a:cubicBezTo>
                    <a:pt x="11" y="0"/>
                    <a:pt x="0" y="11"/>
                    <a:pt x="0" y="26"/>
                  </a:cubicBezTo>
                  <a:cubicBezTo>
                    <a:pt x="0" y="39"/>
                    <a:pt x="11" y="52"/>
                    <a:pt x="26" y="52"/>
                  </a:cubicBezTo>
                  <a:cubicBezTo>
                    <a:pt x="39" y="52"/>
                    <a:pt x="50" y="39"/>
                    <a:pt x="50" y="26"/>
                  </a:cubicBezTo>
                  <a:cubicBezTo>
                    <a:pt x="50" y="11"/>
                    <a:pt x="39" y="0"/>
                    <a:pt x="26" y="0"/>
                  </a:cubicBezTo>
                  <a:close/>
                </a:path>
              </a:pathLst>
            </a:custGeom>
            <a:solidFill>
              <a:srgbClr val="4EE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71;p36">
              <a:extLst>
                <a:ext uri="{FF2B5EF4-FFF2-40B4-BE49-F238E27FC236}">
                  <a16:creationId xmlns:a16="http://schemas.microsoft.com/office/drawing/2014/main" id="{BD0461A0-46DF-6970-EF7A-335B32288C54}"/>
                </a:ext>
              </a:extLst>
            </p:cNvPr>
            <p:cNvSpPr/>
            <p:nvPr/>
          </p:nvSpPr>
          <p:spPr>
            <a:xfrm>
              <a:off x="4278389" y="2977167"/>
              <a:ext cx="453611" cy="906500"/>
            </a:xfrm>
            <a:custGeom>
              <a:avLst/>
              <a:gdLst/>
              <a:ahLst/>
              <a:cxnLst/>
              <a:rect l="l" t="t" r="r" b="b"/>
              <a:pathLst>
                <a:path w="1248" h="2494" fill="none" extrusionOk="0">
                  <a:moveTo>
                    <a:pt x="1247" y="1"/>
                  </a:moveTo>
                  <a:lnTo>
                    <a:pt x="1" y="1247"/>
                  </a:lnTo>
                  <a:lnTo>
                    <a:pt x="1247" y="2494"/>
                  </a:lnTo>
                </a:path>
              </a:pathLst>
            </a:custGeom>
            <a:noFill/>
            <a:ln w="19050" cap="flat" cmpd="sng">
              <a:solidFill>
                <a:schemeClr val="dk2"/>
              </a:solidFill>
              <a:prstDash val="solid"/>
              <a:miter lim="214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72;p36">
              <a:extLst>
                <a:ext uri="{FF2B5EF4-FFF2-40B4-BE49-F238E27FC236}">
                  <a16:creationId xmlns:a16="http://schemas.microsoft.com/office/drawing/2014/main" id="{20FCBCAB-D70A-8186-EF3B-B4BFBF4C2E9C}"/>
                </a:ext>
              </a:extLst>
            </p:cNvPr>
            <p:cNvSpPr/>
            <p:nvPr/>
          </p:nvSpPr>
          <p:spPr>
            <a:xfrm>
              <a:off x="4395427" y="3037867"/>
              <a:ext cx="785822" cy="785101"/>
            </a:xfrm>
            <a:custGeom>
              <a:avLst/>
              <a:gdLst/>
              <a:ahLst/>
              <a:cxnLst/>
              <a:rect l="l" t="t" r="r" b="b"/>
              <a:pathLst>
                <a:path w="2162" h="2160" extrusionOk="0">
                  <a:moveTo>
                    <a:pt x="1082" y="1"/>
                  </a:moveTo>
                  <a:lnTo>
                    <a:pt x="0" y="1080"/>
                  </a:lnTo>
                  <a:lnTo>
                    <a:pt x="1082" y="2160"/>
                  </a:lnTo>
                  <a:lnTo>
                    <a:pt x="2161" y="1080"/>
                  </a:lnTo>
                  <a:lnTo>
                    <a:pt x="1082" y="1"/>
                  </a:lnTo>
                  <a:close/>
                </a:path>
              </a:pathLst>
            </a:custGeom>
            <a:solidFill>
              <a:schemeClr val="accent3">
                <a:lumMod val="40000"/>
                <a:lumOff val="60000"/>
              </a:scheme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b="1">
                  <a:solidFill>
                    <a:schemeClr val="lt1"/>
                  </a:solidFill>
                  <a:latin typeface="Fira Sans Extra Condensed"/>
                  <a:ea typeface="Fira Sans Extra Condensed"/>
                  <a:cs typeface="Fira Sans Extra Condensed"/>
                  <a:sym typeface="Fira Sans Extra Condensed"/>
                </a:rPr>
                <a:t>03</a:t>
              </a:r>
              <a:endParaRPr/>
            </a:p>
          </p:txBody>
        </p:sp>
        <p:sp>
          <p:nvSpPr>
            <p:cNvPr id="38" name="Google Shape;4588;p36">
              <a:extLst>
                <a:ext uri="{FF2B5EF4-FFF2-40B4-BE49-F238E27FC236}">
                  <a16:creationId xmlns:a16="http://schemas.microsoft.com/office/drawing/2014/main" id="{27574BD2-B7BA-F569-002C-50BFE43A0655}"/>
                </a:ext>
              </a:extLst>
            </p:cNvPr>
            <p:cNvSpPr/>
            <p:nvPr/>
          </p:nvSpPr>
          <p:spPr>
            <a:xfrm>
              <a:off x="4085387" y="4266532"/>
              <a:ext cx="19264" cy="18174"/>
            </a:xfrm>
            <a:custGeom>
              <a:avLst/>
              <a:gdLst/>
              <a:ahLst/>
              <a:cxnLst/>
              <a:rect l="l" t="t" r="r" b="b"/>
              <a:pathLst>
                <a:path w="53" h="50" extrusionOk="0">
                  <a:moveTo>
                    <a:pt x="27" y="0"/>
                  </a:moveTo>
                  <a:cubicBezTo>
                    <a:pt x="12" y="0"/>
                    <a:pt x="1" y="11"/>
                    <a:pt x="1" y="26"/>
                  </a:cubicBezTo>
                  <a:cubicBezTo>
                    <a:pt x="1" y="39"/>
                    <a:pt x="12" y="49"/>
                    <a:pt x="27" y="49"/>
                  </a:cubicBezTo>
                  <a:cubicBezTo>
                    <a:pt x="39" y="49"/>
                    <a:pt x="52" y="39"/>
                    <a:pt x="52" y="26"/>
                  </a:cubicBezTo>
                  <a:cubicBezTo>
                    <a:pt x="52" y="11"/>
                    <a:pt x="39" y="0"/>
                    <a:pt x="27" y="0"/>
                  </a:cubicBezTo>
                  <a:close/>
                </a:path>
              </a:pathLst>
            </a:custGeom>
            <a:solidFill>
              <a:srgbClr val="4EE27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597;p36">
              <a:extLst>
                <a:ext uri="{FF2B5EF4-FFF2-40B4-BE49-F238E27FC236}">
                  <a16:creationId xmlns:a16="http://schemas.microsoft.com/office/drawing/2014/main" id="{D255C47A-1CEA-8039-3106-7C8BC0E75332}"/>
                </a:ext>
              </a:extLst>
            </p:cNvPr>
            <p:cNvCxnSpPr>
              <a:cxnSpLocks/>
            </p:cNvCxnSpPr>
            <p:nvPr/>
          </p:nvCxnSpPr>
          <p:spPr>
            <a:xfrm>
              <a:off x="5170421" y="3428945"/>
              <a:ext cx="702600" cy="10922"/>
            </a:xfrm>
            <a:prstGeom prst="straightConnector1">
              <a:avLst/>
            </a:prstGeom>
            <a:noFill/>
            <a:ln w="19050" cap="flat" cmpd="sng">
              <a:solidFill>
                <a:schemeClr val="accent2"/>
              </a:solidFill>
              <a:prstDash val="solid"/>
              <a:round/>
              <a:headEnd type="none" w="med" len="med"/>
              <a:tailEnd type="oval" w="med" len="med"/>
            </a:ln>
          </p:spPr>
        </p:cxnSp>
        <p:cxnSp>
          <p:nvCxnSpPr>
            <p:cNvPr id="48" name="Google Shape;4598;p36">
              <a:extLst>
                <a:ext uri="{FF2B5EF4-FFF2-40B4-BE49-F238E27FC236}">
                  <a16:creationId xmlns:a16="http://schemas.microsoft.com/office/drawing/2014/main" id="{E2BBE690-E9EE-9723-569D-05D890374004}"/>
                </a:ext>
              </a:extLst>
            </p:cNvPr>
            <p:cNvCxnSpPr>
              <a:cxnSpLocks/>
            </p:cNvCxnSpPr>
            <p:nvPr/>
          </p:nvCxnSpPr>
          <p:spPr>
            <a:xfrm>
              <a:off x="5170420" y="1741469"/>
              <a:ext cx="829842" cy="9813"/>
            </a:xfrm>
            <a:prstGeom prst="straightConnector1">
              <a:avLst/>
            </a:prstGeom>
            <a:noFill/>
            <a:ln w="19050" cap="flat" cmpd="sng">
              <a:solidFill>
                <a:srgbClr val="DD915E"/>
              </a:solidFill>
              <a:prstDash val="solid"/>
              <a:round/>
              <a:headEnd type="none" w="med" len="med"/>
              <a:tailEnd type="oval" w="med" len="med"/>
            </a:ln>
          </p:spPr>
        </p:cxnSp>
        <p:cxnSp>
          <p:nvCxnSpPr>
            <p:cNvPr id="50" name="Google Shape;4600;p36">
              <a:extLst>
                <a:ext uri="{FF2B5EF4-FFF2-40B4-BE49-F238E27FC236}">
                  <a16:creationId xmlns:a16="http://schemas.microsoft.com/office/drawing/2014/main" id="{B04D80D1-37A6-D23A-73BE-EB939D3F3758}"/>
                </a:ext>
              </a:extLst>
            </p:cNvPr>
            <p:cNvCxnSpPr/>
            <p:nvPr/>
          </p:nvCxnSpPr>
          <p:spPr>
            <a:xfrm rot="10800000">
              <a:off x="2646680" y="2584495"/>
              <a:ext cx="1326900" cy="0"/>
            </a:xfrm>
            <a:prstGeom prst="straightConnector1">
              <a:avLst/>
            </a:prstGeom>
            <a:noFill/>
            <a:ln w="19050" cap="flat" cmpd="sng">
              <a:solidFill>
                <a:schemeClr val="accent1"/>
              </a:solidFill>
              <a:prstDash val="solid"/>
              <a:round/>
              <a:headEnd type="none" w="med" len="med"/>
              <a:tailEnd type="oval" w="med" len="med"/>
            </a:ln>
          </p:spPr>
        </p:cxnSp>
        <p:grpSp>
          <p:nvGrpSpPr>
            <p:cNvPr id="54" name="Google Shape;4604;p36">
              <a:extLst>
                <a:ext uri="{FF2B5EF4-FFF2-40B4-BE49-F238E27FC236}">
                  <a16:creationId xmlns:a16="http://schemas.microsoft.com/office/drawing/2014/main" id="{973A10C7-FA68-9A27-A007-C1E00F17FD50}"/>
                </a:ext>
              </a:extLst>
            </p:cNvPr>
            <p:cNvGrpSpPr/>
            <p:nvPr/>
          </p:nvGrpSpPr>
          <p:grpSpPr>
            <a:xfrm>
              <a:off x="1298293" y="1882515"/>
              <a:ext cx="1893923" cy="1386185"/>
              <a:chOff x="1298293" y="1976930"/>
              <a:chExt cx="1893923" cy="1386185"/>
            </a:xfrm>
          </p:grpSpPr>
          <p:sp>
            <p:nvSpPr>
              <p:cNvPr id="55" name="Google Shape;4605;p36">
                <a:extLst>
                  <a:ext uri="{FF2B5EF4-FFF2-40B4-BE49-F238E27FC236}">
                    <a16:creationId xmlns:a16="http://schemas.microsoft.com/office/drawing/2014/main" id="{C139DF8C-8C6A-7537-E375-84A539B7900B}"/>
                  </a:ext>
                </a:extLst>
              </p:cNvPr>
              <p:cNvSpPr txBox="1"/>
              <p:nvPr/>
            </p:nvSpPr>
            <p:spPr>
              <a:xfrm>
                <a:off x="1307615" y="1976930"/>
                <a:ext cx="1884601" cy="429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rgbClr val="233762"/>
                    </a:solidFill>
                    <a:latin typeface="Fira Sans Extra Condensed Medium"/>
                    <a:ea typeface="Fira Sans Extra Condensed Medium"/>
                    <a:cs typeface="Fira Sans Extra Condensed Medium"/>
                    <a:sym typeface="Fira Sans Extra Condensed Medium"/>
                  </a:rPr>
                  <a:t>Interrail</a:t>
                </a:r>
                <a:endParaRPr sz="1200">
                  <a:solidFill>
                    <a:srgbClr val="233762"/>
                  </a:solidFill>
                  <a:latin typeface="Fira Sans Extra Condensed Medium"/>
                  <a:ea typeface="Fira Sans Extra Condensed Medium"/>
                  <a:cs typeface="Fira Sans Extra Condensed Medium"/>
                  <a:sym typeface="Fira Sans Extra Condensed Medium"/>
                </a:endParaRPr>
              </a:p>
            </p:txBody>
          </p:sp>
          <p:sp>
            <p:nvSpPr>
              <p:cNvPr id="56" name="Google Shape;4606;p36">
                <a:extLst>
                  <a:ext uri="{FF2B5EF4-FFF2-40B4-BE49-F238E27FC236}">
                    <a16:creationId xmlns:a16="http://schemas.microsoft.com/office/drawing/2014/main" id="{A481BA5B-9D4D-0B40-3026-E7DD942F7F78}"/>
                  </a:ext>
                </a:extLst>
              </p:cNvPr>
              <p:cNvSpPr txBox="1"/>
              <p:nvPr/>
            </p:nvSpPr>
            <p:spPr>
              <a:xfrm>
                <a:off x="1298293" y="2349775"/>
                <a:ext cx="1262607" cy="101334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sz="1050">
                    <a:solidFill>
                      <a:schemeClr val="dk1"/>
                    </a:solidFill>
                    <a:latin typeface="Fira Sans" panose="020B0503050000020004" pitchFamily="34" charset="0"/>
                    <a:ea typeface="Roboto"/>
                    <a:cs typeface="Roboto"/>
                    <a:sym typeface="Roboto"/>
                  </a:rPr>
                  <a:t>A more </a:t>
                </a:r>
                <a:r>
                  <a:rPr lang="it-IT" sz="1050" err="1">
                    <a:solidFill>
                      <a:schemeClr val="dk1"/>
                    </a:solidFill>
                    <a:latin typeface="Fira Sans" panose="020B0503050000020004" pitchFamily="34" charset="0"/>
                    <a:ea typeface="Roboto"/>
                    <a:cs typeface="Roboto"/>
                    <a:sym typeface="Roboto"/>
                  </a:rPr>
                  <a:t>complex</a:t>
                </a:r>
                <a:r>
                  <a:rPr lang="it-IT" sz="1050">
                    <a:solidFill>
                      <a:schemeClr val="dk1"/>
                    </a:solidFill>
                    <a:latin typeface="Fira Sans" panose="020B0503050000020004" pitchFamily="34" charset="0"/>
                    <a:ea typeface="Roboto"/>
                    <a:cs typeface="Roboto"/>
                    <a:sym typeface="Roboto"/>
                  </a:rPr>
                  <a:t> </a:t>
                </a:r>
                <a:r>
                  <a:rPr lang="it-IT" sz="1050" err="1">
                    <a:solidFill>
                      <a:schemeClr val="dk1"/>
                    </a:solidFill>
                    <a:latin typeface="Fira Sans" panose="020B0503050000020004" pitchFamily="34" charset="0"/>
                    <a:ea typeface="Roboto"/>
                    <a:cs typeface="Roboto"/>
                    <a:sym typeface="Roboto"/>
                  </a:rPr>
                  <a:t>exercise</a:t>
                </a:r>
                <a:r>
                  <a:rPr lang="it-IT" sz="1050">
                    <a:solidFill>
                      <a:schemeClr val="dk1"/>
                    </a:solidFill>
                    <a:latin typeface="Fira Sans" panose="020B0503050000020004" pitchFamily="34" charset="0"/>
                    <a:ea typeface="Roboto"/>
                    <a:cs typeface="Roboto"/>
                    <a:sym typeface="Roboto"/>
                  </a:rPr>
                  <a:t> with a complete </a:t>
                </a:r>
                <a:r>
                  <a:rPr lang="it-IT" sz="1050" err="1">
                    <a:solidFill>
                      <a:schemeClr val="dk1"/>
                    </a:solidFill>
                    <a:latin typeface="Fira Sans" panose="020B0503050000020004" pitchFamily="34" charset="0"/>
                    <a:ea typeface="Roboto"/>
                    <a:cs typeface="Roboto"/>
                    <a:sym typeface="Roboto"/>
                  </a:rPr>
                  <a:t>overview</a:t>
                </a:r>
                <a:r>
                  <a:rPr lang="it-IT" sz="1050">
                    <a:solidFill>
                      <a:schemeClr val="dk1"/>
                    </a:solidFill>
                    <a:latin typeface="Fira Sans" panose="020B0503050000020004" pitchFamily="34" charset="0"/>
                    <a:ea typeface="Roboto"/>
                    <a:cs typeface="Roboto"/>
                    <a:sym typeface="Roboto"/>
                  </a:rPr>
                  <a:t> of </a:t>
                </a:r>
                <a:r>
                  <a:rPr lang="it-IT" sz="1050" err="1">
                    <a:solidFill>
                      <a:schemeClr val="dk1"/>
                    </a:solidFill>
                    <a:latin typeface="Fira Sans" panose="020B0503050000020004" pitchFamily="34" charset="0"/>
                    <a:ea typeface="Roboto"/>
                    <a:cs typeface="Roboto"/>
                    <a:sym typeface="Roboto"/>
                  </a:rPr>
                  <a:t>Alloy</a:t>
                </a:r>
                <a:r>
                  <a:rPr lang="it-IT" sz="1050">
                    <a:solidFill>
                      <a:schemeClr val="dk1"/>
                    </a:solidFill>
                    <a:latin typeface="Fira Sans" panose="020B0503050000020004" pitchFamily="34" charset="0"/>
                    <a:ea typeface="Roboto"/>
                    <a:cs typeface="Roboto"/>
                    <a:sym typeface="Roboto"/>
                  </a:rPr>
                  <a:t> 6 </a:t>
                </a:r>
                <a:endParaRPr sz="1050">
                  <a:solidFill>
                    <a:schemeClr val="dk1"/>
                  </a:solidFill>
                  <a:latin typeface="Fira Sans" panose="020B0503050000020004" pitchFamily="34" charset="0"/>
                  <a:ea typeface="Roboto"/>
                  <a:cs typeface="Roboto"/>
                  <a:sym typeface="Roboto"/>
                </a:endParaRPr>
              </a:p>
            </p:txBody>
          </p:sp>
        </p:grpSp>
        <p:grpSp>
          <p:nvGrpSpPr>
            <p:cNvPr id="57" name="Google Shape;4607;p36">
              <a:extLst>
                <a:ext uri="{FF2B5EF4-FFF2-40B4-BE49-F238E27FC236}">
                  <a16:creationId xmlns:a16="http://schemas.microsoft.com/office/drawing/2014/main" id="{324434F9-2E4D-09E5-088A-06F8939AD808}"/>
                </a:ext>
              </a:extLst>
            </p:cNvPr>
            <p:cNvGrpSpPr/>
            <p:nvPr/>
          </p:nvGrpSpPr>
          <p:grpSpPr>
            <a:xfrm>
              <a:off x="5027829" y="2746336"/>
              <a:ext cx="1945096" cy="1076630"/>
              <a:chOff x="5027829" y="2916951"/>
              <a:chExt cx="1945096" cy="1076630"/>
            </a:xfrm>
          </p:grpSpPr>
          <p:sp>
            <p:nvSpPr>
              <p:cNvPr id="58" name="Google Shape;4608;p36">
                <a:extLst>
                  <a:ext uri="{FF2B5EF4-FFF2-40B4-BE49-F238E27FC236}">
                    <a16:creationId xmlns:a16="http://schemas.microsoft.com/office/drawing/2014/main" id="{9A0A92F9-6836-3C37-EE79-59C472A54EB0}"/>
                  </a:ext>
                </a:extLst>
              </p:cNvPr>
              <p:cNvSpPr txBox="1"/>
              <p:nvPr/>
            </p:nvSpPr>
            <p:spPr>
              <a:xfrm>
                <a:off x="5027829" y="2916951"/>
                <a:ext cx="1884600"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rgbClr val="78819B"/>
                    </a:solidFill>
                    <a:latin typeface="Fira Sans Extra Condensed Medium"/>
                    <a:ea typeface="Fira Sans Extra Condensed Medium"/>
                    <a:cs typeface="Fira Sans Extra Condensed Medium"/>
                    <a:sym typeface="Fira Sans Extra Condensed Medium"/>
                  </a:rPr>
                  <a:t>Mailbox</a:t>
                </a:r>
                <a:endParaRPr sz="1200">
                  <a:solidFill>
                    <a:srgbClr val="78819B"/>
                  </a:solidFill>
                  <a:latin typeface="Fira Sans Extra Condensed Medium"/>
                  <a:ea typeface="Fira Sans Extra Condensed Medium"/>
                  <a:cs typeface="Fira Sans Extra Condensed Medium"/>
                  <a:sym typeface="Fira Sans Extra Condensed Medium"/>
                </a:endParaRPr>
              </a:p>
            </p:txBody>
          </p:sp>
          <p:sp>
            <p:nvSpPr>
              <p:cNvPr id="59" name="Google Shape;4609;p36">
                <a:extLst>
                  <a:ext uri="{FF2B5EF4-FFF2-40B4-BE49-F238E27FC236}">
                    <a16:creationId xmlns:a16="http://schemas.microsoft.com/office/drawing/2014/main" id="{00F1F877-C52E-70F6-4E13-B898AA244A38}"/>
                  </a:ext>
                </a:extLst>
              </p:cNvPr>
              <p:cNvSpPr txBox="1"/>
              <p:nvPr/>
            </p:nvSpPr>
            <p:spPr>
              <a:xfrm>
                <a:off x="5799415" y="3381669"/>
                <a:ext cx="1173510" cy="611912"/>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it-IT" sz="1050">
                    <a:solidFill>
                      <a:schemeClr val="dk1"/>
                    </a:solidFill>
                    <a:latin typeface="Fira Sans" panose="020B0503050000020004" pitchFamily="34" charset="0"/>
                    <a:ea typeface="Roboto"/>
                    <a:cs typeface="Roboto"/>
                    <a:sym typeface="Roboto"/>
                  </a:rPr>
                  <a:t>An </a:t>
                </a:r>
                <a:r>
                  <a:rPr lang="it-IT" sz="1050" err="1">
                    <a:solidFill>
                      <a:schemeClr val="dk1"/>
                    </a:solidFill>
                    <a:latin typeface="Fira Sans" panose="020B0503050000020004" pitchFamily="34" charset="0"/>
                    <a:ea typeface="Roboto"/>
                    <a:cs typeface="Roboto"/>
                    <a:sym typeface="Roboto"/>
                  </a:rPr>
                  <a:t>exercise</a:t>
                </a:r>
                <a:r>
                  <a:rPr lang="it-IT" sz="1050">
                    <a:solidFill>
                      <a:schemeClr val="dk1"/>
                    </a:solidFill>
                    <a:latin typeface="Fira Sans" panose="020B0503050000020004" pitchFamily="34" charset="0"/>
                    <a:ea typeface="Roboto"/>
                    <a:cs typeface="Roboto"/>
                    <a:sym typeface="Roboto"/>
                  </a:rPr>
                  <a:t> for home with the </a:t>
                </a:r>
                <a:r>
                  <a:rPr lang="it-IT" sz="1050" err="1">
                    <a:solidFill>
                      <a:schemeClr val="dk1"/>
                    </a:solidFill>
                    <a:latin typeface="Fira Sans" panose="020B0503050000020004" pitchFamily="34" charset="0"/>
                    <a:ea typeface="Roboto"/>
                    <a:cs typeface="Roboto"/>
                    <a:sym typeface="Roboto"/>
                  </a:rPr>
                  <a:t>same</a:t>
                </a:r>
                <a:r>
                  <a:rPr lang="it-IT" sz="1050">
                    <a:solidFill>
                      <a:schemeClr val="dk1"/>
                    </a:solidFill>
                    <a:latin typeface="Fira Sans" panose="020B0503050000020004" pitchFamily="34" charset="0"/>
                    <a:ea typeface="Roboto"/>
                    <a:cs typeface="Roboto"/>
                    <a:sym typeface="Roboto"/>
                  </a:rPr>
                  <a:t> </a:t>
                </a:r>
                <a:r>
                  <a:rPr lang="it-IT" sz="1050" err="1">
                    <a:solidFill>
                      <a:schemeClr val="dk1"/>
                    </a:solidFill>
                    <a:latin typeface="Fira Sans" panose="020B0503050000020004" pitchFamily="34" charset="0"/>
                    <a:ea typeface="Roboto"/>
                    <a:cs typeface="Roboto"/>
                    <a:sym typeface="Roboto"/>
                  </a:rPr>
                  <a:t>topics</a:t>
                </a:r>
                <a:r>
                  <a:rPr lang="it-IT" sz="1050">
                    <a:solidFill>
                      <a:schemeClr val="dk1"/>
                    </a:solidFill>
                    <a:latin typeface="Fira Sans" panose="020B0503050000020004" pitchFamily="34" charset="0"/>
                    <a:ea typeface="Roboto"/>
                    <a:cs typeface="Roboto"/>
                    <a:sym typeface="Roboto"/>
                  </a:rPr>
                  <a:t> of the </a:t>
                </a:r>
                <a:r>
                  <a:rPr lang="it-IT" sz="1050" err="1">
                    <a:solidFill>
                      <a:schemeClr val="dk1"/>
                    </a:solidFill>
                    <a:latin typeface="Fira Sans" panose="020B0503050000020004" pitchFamily="34" charset="0"/>
                    <a:ea typeface="Roboto"/>
                    <a:cs typeface="Roboto"/>
                    <a:sym typeface="Roboto"/>
                  </a:rPr>
                  <a:t>other</a:t>
                </a:r>
                <a:r>
                  <a:rPr lang="it-IT" sz="1050">
                    <a:solidFill>
                      <a:schemeClr val="dk1"/>
                    </a:solidFill>
                    <a:latin typeface="Fira Sans" panose="020B0503050000020004" pitchFamily="34" charset="0"/>
                    <a:ea typeface="Roboto"/>
                    <a:cs typeface="Roboto"/>
                    <a:sym typeface="Roboto"/>
                  </a:rPr>
                  <a:t>  </a:t>
                </a:r>
                <a:endParaRPr sz="1050">
                  <a:solidFill>
                    <a:schemeClr val="dk1"/>
                  </a:solidFill>
                  <a:latin typeface="Fira Sans" panose="020B0503050000020004" pitchFamily="34" charset="0"/>
                  <a:ea typeface="Roboto"/>
                  <a:cs typeface="Roboto"/>
                  <a:sym typeface="Roboto"/>
                </a:endParaRPr>
              </a:p>
            </p:txBody>
          </p:sp>
        </p:grpSp>
        <p:sp>
          <p:nvSpPr>
            <p:cNvPr id="61" name="Google Shape;4611;p36">
              <a:extLst>
                <a:ext uri="{FF2B5EF4-FFF2-40B4-BE49-F238E27FC236}">
                  <a16:creationId xmlns:a16="http://schemas.microsoft.com/office/drawing/2014/main" id="{03C1A6E8-174F-FDF1-E849-8B3848B68DC5}"/>
                </a:ext>
              </a:extLst>
            </p:cNvPr>
            <p:cNvSpPr txBox="1"/>
            <p:nvPr/>
          </p:nvSpPr>
          <p:spPr>
            <a:xfrm>
              <a:off x="5293014" y="1473699"/>
              <a:ext cx="1854063" cy="4296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 sz="1200">
                <a:solidFill>
                  <a:srgbClr val="DD915E"/>
                </a:solidFill>
                <a:latin typeface="Fira Sans Extra Condensed Medium"/>
                <a:ea typeface="Fira Sans Extra Condensed Medium"/>
                <a:cs typeface="Fira Sans Extra Condensed Medium"/>
                <a:sym typeface="Fira Sans Extra Condensed Medium"/>
              </a:endParaRPr>
            </a:p>
            <a:p>
              <a:pPr marL="0" lvl="0" indent="0" algn="r" rtl="0">
                <a:spcBef>
                  <a:spcPts val="0"/>
                </a:spcBef>
                <a:spcAft>
                  <a:spcPts val="0"/>
                </a:spcAft>
                <a:buNone/>
              </a:pPr>
              <a:r>
                <a:rPr lang="en" sz="1200">
                  <a:solidFill>
                    <a:srgbClr val="DD915E"/>
                  </a:solidFill>
                  <a:latin typeface="Fira Sans Extra Condensed Medium"/>
                  <a:ea typeface="Fira Sans Extra Condensed Medium"/>
                  <a:cs typeface="Fira Sans Extra Condensed Medium"/>
                  <a:sym typeface="Fira Sans Extra Condensed Medium"/>
                </a:rPr>
                <a:t>Distributed system</a:t>
              </a:r>
            </a:p>
            <a:p>
              <a:pPr lvl="0" algn="r" rtl="0">
                <a:spcBef>
                  <a:spcPts val="0"/>
                </a:spcBef>
                <a:spcAft>
                  <a:spcPts val="0"/>
                </a:spcAft>
              </a:pPr>
              <a:r>
                <a:rPr lang="it-IT" sz="1050">
                  <a:solidFill>
                    <a:schemeClr val="tx1"/>
                  </a:solidFill>
                  <a:latin typeface="Fira Sans Extra Condensed Medium"/>
                  <a:ea typeface="Fira Sans Extra Condensed Medium"/>
                  <a:cs typeface="Fira Sans Extra Condensed Medium"/>
                  <a:sym typeface="Fira Sans Extra Condensed Medium"/>
                </a:rPr>
                <a:t>U</a:t>
              </a:r>
              <a:r>
                <a:rPr lang="en" sz="1050">
                  <a:solidFill>
                    <a:schemeClr val="tx1"/>
                  </a:solidFill>
                  <a:latin typeface="Fira Sans Extra Condensed Medium"/>
                  <a:ea typeface="Fira Sans Extra Condensed Medium"/>
                  <a:cs typeface="Fira Sans Extra Condensed Medium"/>
                  <a:sym typeface="Fira Sans Extra Condensed Medium"/>
                </a:rPr>
                <a:t>se of concurrency </a:t>
              </a:r>
            </a:p>
            <a:p>
              <a:pPr lvl="0" algn="r" rtl="0">
                <a:spcBef>
                  <a:spcPts val="0"/>
                </a:spcBef>
                <a:spcAft>
                  <a:spcPts val="0"/>
                </a:spcAft>
              </a:pPr>
              <a:r>
                <a:rPr lang="en" sz="1050">
                  <a:solidFill>
                    <a:schemeClr val="tx1"/>
                  </a:solidFill>
                  <a:latin typeface="Fira Sans Extra Condensed Medium"/>
                  <a:ea typeface="Fira Sans Extra Condensed Medium"/>
                  <a:cs typeface="Fira Sans Extra Condensed Medium"/>
                  <a:sym typeface="Fira Sans Extra Condensed Medium"/>
                </a:rPr>
                <a:t> of the mutable signatures and temporal </a:t>
              </a:r>
            </a:p>
            <a:p>
              <a:pPr lvl="0" algn="r" rtl="0">
                <a:spcBef>
                  <a:spcPts val="0"/>
                </a:spcBef>
                <a:spcAft>
                  <a:spcPts val="0"/>
                </a:spcAft>
              </a:pPr>
              <a:r>
                <a:rPr lang="it-IT" sz="1050" err="1">
                  <a:solidFill>
                    <a:schemeClr val="tx1"/>
                  </a:solidFill>
                  <a:latin typeface="Fira Sans Extra Condensed Medium"/>
                  <a:ea typeface="Fira Sans Extra Condensed Medium"/>
                  <a:cs typeface="Fira Sans Extra Condensed Medium"/>
                  <a:sym typeface="Fira Sans Extra Condensed Medium"/>
                </a:rPr>
                <a:t>connectives</a:t>
              </a:r>
              <a:r>
                <a:rPr lang="en" sz="1050">
                  <a:solidFill>
                    <a:schemeClr val="tx1"/>
                  </a:solidFill>
                  <a:latin typeface="Fira Sans Extra Condensed Medium"/>
                  <a:ea typeface="Fira Sans Extra Condensed Medium"/>
                  <a:cs typeface="Fira Sans Extra Condensed Medium"/>
                  <a:sym typeface="Fira Sans Extra Condensed Medium"/>
                </a:rPr>
                <a:t> </a:t>
              </a:r>
            </a:p>
          </p:txBody>
        </p:sp>
      </p:grpSp>
      <p:grpSp>
        <p:nvGrpSpPr>
          <p:cNvPr id="63" name="Gruppo 62">
            <a:extLst>
              <a:ext uri="{FF2B5EF4-FFF2-40B4-BE49-F238E27FC236}">
                <a16:creationId xmlns:a16="http://schemas.microsoft.com/office/drawing/2014/main" id="{E4E2782A-FE08-3241-4CAC-FC0A72F47AFD}"/>
              </a:ext>
            </a:extLst>
          </p:cNvPr>
          <p:cNvGrpSpPr/>
          <p:nvPr/>
        </p:nvGrpSpPr>
        <p:grpSpPr>
          <a:xfrm>
            <a:off x="0" y="0"/>
            <a:ext cx="3142113" cy="667904"/>
            <a:chOff x="6264815" y="4012303"/>
            <a:chExt cx="3142113" cy="667904"/>
          </a:xfrm>
        </p:grpSpPr>
        <p:grpSp>
          <p:nvGrpSpPr>
            <p:cNvPr id="64" name="Google Shape;117;p17">
              <a:extLst>
                <a:ext uri="{FF2B5EF4-FFF2-40B4-BE49-F238E27FC236}">
                  <a16:creationId xmlns:a16="http://schemas.microsoft.com/office/drawing/2014/main" id="{E0901BBF-DA6B-E801-04DC-E6523D03347B}"/>
                </a:ext>
              </a:extLst>
            </p:cNvPr>
            <p:cNvGrpSpPr/>
            <p:nvPr/>
          </p:nvGrpSpPr>
          <p:grpSpPr>
            <a:xfrm>
              <a:off x="6264815" y="4012303"/>
              <a:ext cx="2879186" cy="667904"/>
              <a:chOff x="4796212" y="3595625"/>
              <a:chExt cx="3668099" cy="854701"/>
            </a:xfrm>
          </p:grpSpPr>
          <p:sp>
            <p:nvSpPr>
              <p:cNvPr id="66" name="Google Shape;118;p17">
                <a:extLst>
                  <a:ext uri="{FF2B5EF4-FFF2-40B4-BE49-F238E27FC236}">
                    <a16:creationId xmlns:a16="http://schemas.microsoft.com/office/drawing/2014/main" id="{E5AB7E52-ACF6-0168-A398-E02957AF0E17}"/>
                  </a:ext>
                </a:extLst>
              </p:cNvPr>
              <p:cNvSpPr/>
              <p:nvPr/>
            </p:nvSpPr>
            <p:spPr>
              <a:xfrm>
                <a:off x="4796212" y="3595625"/>
                <a:ext cx="3668099" cy="854701"/>
              </a:xfrm>
              <a:prstGeom prst="parallelogram">
                <a:avLst>
                  <a:gd name="adj" fmla="val 25000"/>
                </a:avLst>
              </a:prstGeom>
              <a:solidFill>
                <a:schemeClr val="bg2">
                  <a:lumMod val="20000"/>
                  <a:lumOff val="8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9;p17">
                <a:extLst>
                  <a:ext uri="{FF2B5EF4-FFF2-40B4-BE49-F238E27FC236}">
                    <a16:creationId xmlns:a16="http://schemas.microsoft.com/office/drawing/2014/main" id="{BA81780C-DB3D-F696-2557-2C5C73FD3701}"/>
                  </a:ext>
                </a:extLst>
              </p:cNvPr>
              <p:cNvSpPr/>
              <p:nvPr/>
            </p:nvSpPr>
            <p:spPr>
              <a:xfrm>
                <a:off x="4796217" y="3595625"/>
                <a:ext cx="1222800" cy="854700"/>
              </a:xfrm>
              <a:prstGeom prst="parallelogram">
                <a:avLst>
                  <a:gd name="adj" fmla="val 25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 name="Google Shape;137;p17">
              <a:extLst>
                <a:ext uri="{FF2B5EF4-FFF2-40B4-BE49-F238E27FC236}">
                  <a16:creationId xmlns:a16="http://schemas.microsoft.com/office/drawing/2014/main" id="{C9979F2C-6F3F-8E6B-606C-D336022C0E21}"/>
                </a:ext>
              </a:extLst>
            </p:cNvPr>
            <p:cNvSpPr txBox="1"/>
            <p:nvPr/>
          </p:nvSpPr>
          <p:spPr>
            <a:xfrm>
              <a:off x="7224623" y="4177154"/>
              <a:ext cx="2182305" cy="319066"/>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Exercise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 </a:t>
              </a:r>
              <a:r>
                <a:rPr lang="it-IT" b="1" err="1">
                  <a:solidFill>
                    <a:schemeClr val="dk1"/>
                  </a:solidFill>
                  <a:latin typeface="Fira Sans" panose="020B0503050000020004" pitchFamily="34" charset="0"/>
                  <a:ea typeface="Fira Sans Extra Condensed SemiBold"/>
                  <a:cs typeface="Fira Sans Extra Condensed SemiBold"/>
                  <a:sym typeface="Fira Sans Extra Condensed SemiBold"/>
                </a:rPr>
                <a:t>lecture</a:t>
              </a:r>
              <a:r>
                <a:rPr lang="it-IT" b="1">
                  <a:solidFill>
                    <a:schemeClr val="dk1"/>
                  </a:solidFill>
                  <a:latin typeface="Fira Sans" panose="020B0503050000020004" pitchFamily="34" charset="0"/>
                  <a:ea typeface="Fira Sans Extra Condensed SemiBold"/>
                  <a:cs typeface="Fira Sans Extra Condensed SemiBold"/>
                  <a:sym typeface="Fira Sans Extra Condensed SemiBold"/>
                </a:rPr>
                <a:t>(45’)</a:t>
              </a:r>
            </a:p>
          </p:txBody>
        </p:sp>
      </p:grpSp>
      <p:pic>
        <p:nvPicPr>
          <p:cNvPr id="68" name="Picture 6" descr="Research - Free marketing icons">
            <a:extLst>
              <a:ext uri="{FF2B5EF4-FFF2-40B4-BE49-F238E27FC236}">
                <a16:creationId xmlns:a16="http://schemas.microsoft.com/office/drawing/2014/main" id="{5625923A-7F2F-EB7D-BD9F-EA0274358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741" y="93218"/>
            <a:ext cx="462331" cy="462331"/>
          </a:xfrm>
          <a:prstGeom prst="rect">
            <a:avLst/>
          </a:prstGeom>
          <a:noFill/>
          <a:extLst>
            <a:ext uri="{909E8E84-426E-40DD-AFC4-6F175D3DCCD1}">
              <a14:hiddenFill xmlns:a14="http://schemas.microsoft.com/office/drawing/2010/main">
                <a:solidFill>
                  <a:srgbClr val="FFFFFF"/>
                </a:solidFill>
              </a14:hiddenFill>
            </a:ext>
          </a:extLst>
        </p:spPr>
      </p:pic>
      <p:sp>
        <p:nvSpPr>
          <p:cNvPr id="5" name="CasellaDiTesto 4">
            <a:extLst>
              <a:ext uri="{FF2B5EF4-FFF2-40B4-BE49-F238E27FC236}">
                <a16:creationId xmlns:a16="http://schemas.microsoft.com/office/drawing/2014/main" id="{D06FBB6A-7429-EFCF-59DB-8081223644D4}"/>
              </a:ext>
            </a:extLst>
          </p:cNvPr>
          <p:cNvSpPr txBox="1"/>
          <p:nvPr/>
        </p:nvSpPr>
        <p:spPr>
          <a:xfrm>
            <a:off x="6631744" y="555549"/>
            <a:ext cx="2263515" cy="461665"/>
          </a:xfrm>
          <a:prstGeom prst="rect">
            <a:avLst/>
          </a:prstGeom>
          <a:noFill/>
        </p:spPr>
        <p:txBody>
          <a:bodyPr wrap="square" rtlCol="0">
            <a:spAutoFit/>
          </a:bodyPr>
          <a:lstStyle/>
          <a:p>
            <a:r>
              <a:rPr lang="it-IT" sz="2400" b="1">
                <a:latin typeface="Fira Sans" panose="020B0503050000020004" pitchFamily="34" charset="0"/>
              </a:rPr>
              <a:t>STRATEGIES</a:t>
            </a:r>
          </a:p>
        </p:txBody>
      </p:sp>
      <p:sp>
        <p:nvSpPr>
          <p:cNvPr id="6" name="CasellaDiTesto 5">
            <a:extLst>
              <a:ext uri="{FF2B5EF4-FFF2-40B4-BE49-F238E27FC236}">
                <a16:creationId xmlns:a16="http://schemas.microsoft.com/office/drawing/2014/main" id="{3D0BE65D-54B6-0BB6-CF10-2E2F1A4E06A2}"/>
              </a:ext>
            </a:extLst>
          </p:cNvPr>
          <p:cNvSpPr txBox="1"/>
          <p:nvPr/>
        </p:nvSpPr>
        <p:spPr>
          <a:xfrm>
            <a:off x="6021442" y="1017214"/>
            <a:ext cx="3522689" cy="3908762"/>
          </a:xfrm>
          <a:prstGeom prst="rect">
            <a:avLst/>
          </a:prstGeom>
          <a:noFill/>
        </p:spPr>
        <p:txBody>
          <a:bodyPr wrap="square" rtlCol="0">
            <a:spAutoFit/>
          </a:bodyPr>
          <a:lstStyle/>
          <a:p>
            <a:pPr marL="285750" indent="-285750">
              <a:buFont typeface="Arial" panose="020B0604020202020204" pitchFamily="34" charset="0"/>
              <a:buChar char="•"/>
            </a:pPr>
            <a:r>
              <a:rPr lang="it-IT" sz="2400" err="1">
                <a:latin typeface="Fira Sans" panose="020B0503050000020004" pitchFamily="34" charset="0"/>
              </a:rPr>
              <a:t>Worked</a:t>
            </a:r>
            <a:r>
              <a:rPr lang="it-IT" sz="2400">
                <a:latin typeface="Fira Sans" panose="020B0503050000020004" pitchFamily="34" charset="0"/>
              </a:rPr>
              <a:t> </a:t>
            </a:r>
            <a:r>
              <a:rPr lang="it-IT" sz="2400" err="1">
                <a:latin typeface="Fira Sans" panose="020B0503050000020004" pitchFamily="34" charset="0"/>
              </a:rPr>
              <a:t>example</a:t>
            </a:r>
            <a:endParaRPr lang="it-IT" sz="2400">
              <a:latin typeface="Fira Sans" panose="020B0503050000020004" pitchFamily="34" charset="0"/>
            </a:endParaRPr>
          </a:p>
          <a:p>
            <a:endParaRPr lang="it-IT" sz="2000">
              <a:latin typeface="Fira Sans" panose="020B0503050000020004" pitchFamily="34" charset="0"/>
            </a:endParaRPr>
          </a:p>
          <a:p>
            <a:pPr marL="285750" indent="-285750">
              <a:buFont typeface="Arial" panose="020B0604020202020204" pitchFamily="34" charset="0"/>
              <a:buChar char="•"/>
            </a:pPr>
            <a:endParaRPr lang="it-IT" sz="2000">
              <a:latin typeface="Fira Sans" panose="020B0503050000020004" pitchFamily="34" charset="0"/>
            </a:endParaRPr>
          </a:p>
          <a:p>
            <a:endParaRPr lang="it-IT" sz="2000">
              <a:latin typeface="Fira Sans" panose="020B0503050000020004" pitchFamily="34" charset="0"/>
            </a:endParaRPr>
          </a:p>
          <a:p>
            <a:pPr marL="285750" indent="-285750">
              <a:buFont typeface="Arial" panose="020B0604020202020204" pitchFamily="34" charset="0"/>
              <a:buChar char="•"/>
            </a:pPr>
            <a:r>
              <a:rPr lang="it-IT" sz="2400" err="1">
                <a:latin typeface="Fira Sans" panose="020B0503050000020004" pitchFamily="34" charset="0"/>
              </a:rPr>
              <a:t>Porblem</a:t>
            </a:r>
            <a:r>
              <a:rPr lang="it-IT" sz="2400">
                <a:latin typeface="Fira Sans" panose="020B0503050000020004" pitchFamily="34" charset="0"/>
              </a:rPr>
              <a:t> </a:t>
            </a:r>
            <a:r>
              <a:rPr lang="it-IT" sz="2400" err="1">
                <a:latin typeface="Fira Sans" panose="020B0503050000020004" pitchFamily="34" charset="0"/>
              </a:rPr>
              <a:t>based</a:t>
            </a:r>
            <a:r>
              <a:rPr lang="it-IT" sz="2400">
                <a:latin typeface="Fira Sans" panose="020B0503050000020004" pitchFamily="34" charset="0"/>
              </a:rPr>
              <a:t> learning</a:t>
            </a:r>
          </a:p>
          <a:p>
            <a:endParaRPr lang="it-IT" sz="2400">
              <a:latin typeface="Fira Sans" panose="020B0503050000020004" pitchFamily="34" charset="0"/>
            </a:endParaRPr>
          </a:p>
          <a:p>
            <a:endParaRPr lang="it-IT" sz="2400">
              <a:latin typeface="Fira Sans" panose="020B0503050000020004" pitchFamily="34" charset="0"/>
            </a:endParaRPr>
          </a:p>
          <a:p>
            <a:pPr marL="285750" indent="-285750">
              <a:buFont typeface="Arial" panose="020B0604020202020204" pitchFamily="34" charset="0"/>
              <a:buChar char="•"/>
            </a:pPr>
            <a:r>
              <a:rPr lang="it-IT" sz="2400" err="1">
                <a:latin typeface="Fira Sans" panose="020B0503050000020004" pitchFamily="34" charset="0"/>
              </a:rPr>
              <a:t>Questioning</a:t>
            </a:r>
            <a:r>
              <a:rPr lang="it-IT" sz="2400">
                <a:latin typeface="Fira Sans" panose="020B0503050000020004" pitchFamily="34" charset="0"/>
              </a:rPr>
              <a:t> &amp; feedback</a:t>
            </a:r>
          </a:p>
          <a:p>
            <a:pPr marL="285750" indent="-285750">
              <a:buFont typeface="Arial" panose="020B0604020202020204" pitchFamily="34" charset="0"/>
              <a:buChar char="•"/>
            </a:pPr>
            <a:endParaRPr lang="it-IT" sz="2000">
              <a:latin typeface="Fira Sans" panose="020B0503050000020004" pitchFamily="34" charset="0"/>
            </a:endParaRPr>
          </a:p>
        </p:txBody>
      </p:sp>
      <p:cxnSp>
        <p:nvCxnSpPr>
          <p:cNvPr id="4" name="Connettore 1 3">
            <a:extLst>
              <a:ext uri="{FF2B5EF4-FFF2-40B4-BE49-F238E27FC236}">
                <a16:creationId xmlns:a16="http://schemas.microsoft.com/office/drawing/2014/main" id="{CA1B0879-40C6-024F-887E-8F9293FCF4EE}"/>
              </a:ext>
            </a:extLst>
          </p:cNvPr>
          <p:cNvCxnSpPr>
            <a:cxnSpLocks/>
          </p:cNvCxnSpPr>
          <p:nvPr/>
        </p:nvCxnSpPr>
        <p:spPr>
          <a:xfrm>
            <a:off x="5623132" y="0"/>
            <a:ext cx="0" cy="5143500"/>
          </a:xfrm>
          <a:prstGeom prst="line">
            <a:avLst/>
          </a:prstGeom>
        </p:spPr>
        <p:style>
          <a:lnRef idx="1">
            <a:schemeClr val="accent1"/>
          </a:lnRef>
          <a:fillRef idx="0">
            <a:schemeClr val="accent1"/>
          </a:fillRef>
          <a:effectRef idx="0">
            <a:schemeClr val="accent1"/>
          </a:effectRef>
          <a:fontRef idx="minor">
            <a:schemeClr val="tx1"/>
          </a:fontRef>
        </p:style>
      </p:cxnSp>
      <p:pic>
        <p:nvPicPr>
          <p:cNvPr id="10" name="Elemento grafico 9" descr="Labirinto contorno">
            <a:extLst>
              <a:ext uri="{FF2B5EF4-FFF2-40B4-BE49-F238E27FC236}">
                <a16:creationId xmlns:a16="http://schemas.microsoft.com/office/drawing/2014/main" id="{B795D60C-A65D-46A5-9EC2-E888937D253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80432" y="807482"/>
            <a:ext cx="835885" cy="835885"/>
          </a:xfrm>
          <a:prstGeom prst="rect">
            <a:avLst/>
          </a:prstGeom>
        </p:spPr>
      </p:pic>
      <p:sp>
        <p:nvSpPr>
          <p:cNvPr id="15" name="Google Shape;2154;p24">
            <a:extLst>
              <a:ext uri="{FF2B5EF4-FFF2-40B4-BE49-F238E27FC236}">
                <a16:creationId xmlns:a16="http://schemas.microsoft.com/office/drawing/2014/main" id="{C8E58DF2-E328-DB83-59D3-2A2F19F2B849}"/>
              </a:ext>
            </a:extLst>
          </p:cNvPr>
          <p:cNvSpPr/>
          <p:nvPr/>
        </p:nvSpPr>
        <p:spPr>
          <a:xfrm>
            <a:off x="8659106" y="4021874"/>
            <a:ext cx="84782" cy="146057"/>
          </a:xfrm>
          <a:custGeom>
            <a:avLst/>
            <a:gdLst/>
            <a:ahLst/>
            <a:cxnLst/>
            <a:rect l="l" t="t" r="r" b="b"/>
            <a:pathLst>
              <a:path w="1838" h="3326" extrusionOk="0">
                <a:moveTo>
                  <a:pt x="855" y="0"/>
                </a:moveTo>
                <a:cubicBezTo>
                  <a:pt x="602" y="0"/>
                  <a:pt x="380" y="95"/>
                  <a:pt x="222" y="285"/>
                </a:cubicBezTo>
                <a:cubicBezTo>
                  <a:pt x="64" y="475"/>
                  <a:pt x="0" y="697"/>
                  <a:pt x="32" y="950"/>
                </a:cubicBezTo>
                <a:lnTo>
                  <a:pt x="349" y="3325"/>
                </a:lnTo>
                <a:lnTo>
                  <a:pt x="1489" y="3325"/>
                </a:lnTo>
                <a:lnTo>
                  <a:pt x="1805" y="950"/>
                </a:lnTo>
                <a:cubicBezTo>
                  <a:pt x="1837" y="697"/>
                  <a:pt x="1774" y="475"/>
                  <a:pt x="1615" y="285"/>
                </a:cubicBezTo>
                <a:cubicBezTo>
                  <a:pt x="1457" y="95"/>
                  <a:pt x="1235" y="0"/>
                  <a:pt x="9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56;p24">
            <a:extLst>
              <a:ext uri="{FF2B5EF4-FFF2-40B4-BE49-F238E27FC236}">
                <a16:creationId xmlns:a16="http://schemas.microsoft.com/office/drawing/2014/main" id="{B6EC261B-663A-E095-55A1-9807407AE748}"/>
              </a:ext>
            </a:extLst>
          </p:cNvPr>
          <p:cNvSpPr/>
          <p:nvPr/>
        </p:nvSpPr>
        <p:spPr>
          <a:xfrm>
            <a:off x="8837790" y="4215895"/>
            <a:ext cx="153420" cy="77903"/>
          </a:xfrm>
          <a:custGeom>
            <a:avLst/>
            <a:gdLst/>
            <a:ahLst/>
            <a:cxnLst/>
            <a:rect l="l" t="t" r="r" b="b"/>
            <a:pathLst>
              <a:path w="3326" h="1774" extrusionOk="0">
                <a:moveTo>
                  <a:pt x="824" y="0"/>
                </a:moveTo>
                <a:cubicBezTo>
                  <a:pt x="381" y="0"/>
                  <a:pt x="1" y="380"/>
                  <a:pt x="1" y="824"/>
                </a:cubicBezTo>
                <a:lnTo>
                  <a:pt x="1" y="950"/>
                </a:lnTo>
                <a:cubicBezTo>
                  <a:pt x="1" y="1425"/>
                  <a:pt x="381" y="1774"/>
                  <a:pt x="824" y="1774"/>
                </a:cubicBezTo>
                <a:lnTo>
                  <a:pt x="951" y="1774"/>
                </a:lnTo>
                <a:lnTo>
                  <a:pt x="3326" y="1489"/>
                </a:lnTo>
                <a:lnTo>
                  <a:pt x="3326" y="317"/>
                </a:lnTo>
                <a:lnTo>
                  <a:pt x="951" y="32"/>
                </a:lnTo>
                <a:cubicBezTo>
                  <a:pt x="919" y="0"/>
                  <a:pt x="856" y="0"/>
                  <a:pt x="8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57;p24">
            <a:extLst>
              <a:ext uri="{FF2B5EF4-FFF2-40B4-BE49-F238E27FC236}">
                <a16:creationId xmlns:a16="http://schemas.microsoft.com/office/drawing/2014/main" id="{C703E329-F89D-FED5-BE6B-E628140D31FA}"/>
              </a:ext>
            </a:extLst>
          </p:cNvPr>
          <p:cNvSpPr/>
          <p:nvPr/>
        </p:nvSpPr>
        <p:spPr>
          <a:xfrm>
            <a:off x="8318986" y="4364687"/>
            <a:ext cx="154896" cy="77903"/>
          </a:xfrm>
          <a:custGeom>
            <a:avLst/>
            <a:gdLst/>
            <a:ahLst/>
            <a:cxnLst/>
            <a:rect l="l" t="t" r="r" b="b"/>
            <a:pathLst>
              <a:path w="3358" h="1774" extrusionOk="0">
                <a:moveTo>
                  <a:pt x="2407" y="0"/>
                </a:moveTo>
                <a:lnTo>
                  <a:pt x="1" y="317"/>
                </a:lnTo>
                <a:lnTo>
                  <a:pt x="1" y="1457"/>
                </a:lnTo>
                <a:lnTo>
                  <a:pt x="2407" y="1774"/>
                </a:lnTo>
                <a:lnTo>
                  <a:pt x="2534" y="1774"/>
                </a:lnTo>
                <a:cubicBezTo>
                  <a:pt x="2756" y="1774"/>
                  <a:pt x="2946" y="1679"/>
                  <a:pt x="3104" y="1552"/>
                </a:cubicBezTo>
                <a:cubicBezTo>
                  <a:pt x="3262" y="1394"/>
                  <a:pt x="3357" y="1172"/>
                  <a:pt x="3357" y="950"/>
                </a:cubicBezTo>
                <a:lnTo>
                  <a:pt x="3357" y="824"/>
                </a:lnTo>
                <a:cubicBezTo>
                  <a:pt x="3357" y="380"/>
                  <a:pt x="2977" y="0"/>
                  <a:pt x="25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58;p24">
            <a:extLst>
              <a:ext uri="{FF2B5EF4-FFF2-40B4-BE49-F238E27FC236}">
                <a16:creationId xmlns:a16="http://schemas.microsoft.com/office/drawing/2014/main" id="{7F43C7D7-7DF3-150D-ECB2-8B04A02612C6}"/>
              </a:ext>
            </a:extLst>
          </p:cNvPr>
          <p:cNvSpPr/>
          <p:nvPr/>
        </p:nvSpPr>
        <p:spPr>
          <a:xfrm>
            <a:off x="8215291" y="4100458"/>
            <a:ext cx="141704" cy="134946"/>
          </a:xfrm>
          <a:custGeom>
            <a:avLst/>
            <a:gdLst/>
            <a:ahLst/>
            <a:cxnLst/>
            <a:rect l="l" t="t" r="r" b="b"/>
            <a:pathLst>
              <a:path w="3072" h="3073" extrusionOk="0">
                <a:moveTo>
                  <a:pt x="2154" y="0"/>
                </a:moveTo>
                <a:cubicBezTo>
                  <a:pt x="1900" y="0"/>
                  <a:pt x="1647" y="127"/>
                  <a:pt x="1488" y="349"/>
                </a:cubicBezTo>
                <a:lnTo>
                  <a:pt x="0" y="2249"/>
                </a:lnTo>
                <a:lnTo>
                  <a:pt x="823" y="3072"/>
                </a:lnTo>
                <a:lnTo>
                  <a:pt x="2724" y="1584"/>
                </a:lnTo>
                <a:cubicBezTo>
                  <a:pt x="2914" y="1457"/>
                  <a:pt x="3040" y="1235"/>
                  <a:pt x="3072" y="982"/>
                </a:cubicBezTo>
                <a:cubicBezTo>
                  <a:pt x="3072" y="760"/>
                  <a:pt x="3009" y="507"/>
                  <a:pt x="2819" y="317"/>
                </a:cubicBezTo>
                <a:lnTo>
                  <a:pt x="2724" y="254"/>
                </a:lnTo>
                <a:cubicBezTo>
                  <a:pt x="2565" y="95"/>
                  <a:pt x="2375" y="0"/>
                  <a:pt x="21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61;p24">
            <a:extLst>
              <a:ext uri="{FF2B5EF4-FFF2-40B4-BE49-F238E27FC236}">
                <a16:creationId xmlns:a16="http://schemas.microsoft.com/office/drawing/2014/main" id="{269F3BA4-F61E-DC23-37AA-7CC4A6676062}"/>
              </a:ext>
            </a:extLst>
          </p:cNvPr>
          <p:cNvSpPr/>
          <p:nvPr/>
        </p:nvSpPr>
        <p:spPr>
          <a:xfrm>
            <a:off x="8605538" y="2272322"/>
            <a:ext cx="385672" cy="418628"/>
          </a:xfrm>
          <a:custGeom>
            <a:avLst/>
            <a:gdLst/>
            <a:ahLst/>
            <a:cxnLst/>
            <a:rect l="l" t="t" r="r" b="b"/>
            <a:pathLst>
              <a:path w="8361" h="9533" extrusionOk="0">
                <a:moveTo>
                  <a:pt x="4212" y="602"/>
                </a:moveTo>
                <a:cubicBezTo>
                  <a:pt x="5130" y="602"/>
                  <a:pt x="6049" y="982"/>
                  <a:pt x="6714" y="1647"/>
                </a:cubicBezTo>
                <a:cubicBezTo>
                  <a:pt x="7379" y="2312"/>
                  <a:pt x="7759" y="3199"/>
                  <a:pt x="7759" y="4180"/>
                </a:cubicBezTo>
                <a:cubicBezTo>
                  <a:pt x="7759" y="4814"/>
                  <a:pt x="7664" y="5320"/>
                  <a:pt x="7411" y="5700"/>
                </a:cubicBezTo>
                <a:cubicBezTo>
                  <a:pt x="7411" y="5732"/>
                  <a:pt x="7379" y="5764"/>
                  <a:pt x="7347" y="5795"/>
                </a:cubicBezTo>
                <a:cubicBezTo>
                  <a:pt x="6556" y="6904"/>
                  <a:pt x="6112" y="7981"/>
                  <a:pt x="6049" y="8931"/>
                </a:cubicBezTo>
                <a:lnTo>
                  <a:pt x="2375" y="8931"/>
                </a:lnTo>
                <a:cubicBezTo>
                  <a:pt x="2249" y="7601"/>
                  <a:pt x="1457" y="6429"/>
                  <a:pt x="1140" y="5922"/>
                </a:cubicBezTo>
                <a:cubicBezTo>
                  <a:pt x="1077" y="5859"/>
                  <a:pt x="1014" y="5764"/>
                  <a:pt x="982" y="5732"/>
                </a:cubicBezTo>
                <a:cubicBezTo>
                  <a:pt x="760" y="5289"/>
                  <a:pt x="665" y="4814"/>
                  <a:pt x="633" y="4307"/>
                </a:cubicBezTo>
                <a:cubicBezTo>
                  <a:pt x="602" y="3325"/>
                  <a:pt x="950" y="2407"/>
                  <a:pt x="1647" y="1710"/>
                </a:cubicBezTo>
                <a:cubicBezTo>
                  <a:pt x="2312" y="1013"/>
                  <a:pt x="3199" y="602"/>
                  <a:pt x="4180" y="602"/>
                </a:cubicBezTo>
                <a:close/>
                <a:moveTo>
                  <a:pt x="4180" y="0"/>
                </a:moveTo>
                <a:cubicBezTo>
                  <a:pt x="3040" y="0"/>
                  <a:pt x="1995" y="475"/>
                  <a:pt x="1204" y="1298"/>
                </a:cubicBezTo>
                <a:cubicBezTo>
                  <a:pt x="412" y="2122"/>
                  <a:pt x="0" y="3199"/>
                  <a:pt x="32" y="4307"/>
                </a:cubicBezTo>
                <a:cubicBezTo>
                  <a:pt x="63" y="4909"/>
                  <a:pt x="190" y="5479"/>
                  <a:pt x="443" y="6017"/>
                </a:cubicBezTo>
                <a:cubicBezTo>
                  <a:pt x="475" y="6080"/>
                  <a:pt x="538" y="6144"/>
                  <a:pt x="633" y="6270"/>
                </a:cubicBezTo>
                <a:cubicBezTo>
                  <a:pt x="950" y="6745"/>
                  <a:pt x="1679" y="7822"/>
                  <a:pt x="1774" y="8994"/>
                </a:cubicBezTo>
                <a:cubicBezTo>
                  <a:pt x="1805" y="9311"/>
                  <a:pt x="2059" y="9532"/>
                  <a:pt x="2375" y="9532"/>
                </a:cubicBezTo>
                <a:lnTo>
                  <a:pt x="6049" y="9532"/>
                </a:lnTo>
                <a:cubicBezTo>
                  <a:pt x="6366" y="9532"/>
                  <a:pt x="6619" y="9311"/>
                  <a:pt x="6651" y="8994"/>
                </a:cubicBezTo>
                <a:cubicBezTo>
                  <a:pt x="6714" y="8139"/>
                  <a:pt x="7126" y="7189"/>
                  <a:pt x="7854" y="6144"/>
                </a:cubicBezTo>
                <a:cubicBezTo>
                  <a:pt x="7886" y="6080"/>
                  <a:pt x="7917" y="6049"/>
                  <a:pt x="7949" y="6017"/>
                </a:cubicBezTo>
                <a:cubicBezTo>
                  <a:pt x="8234" y="5542"/>
                  <a:pt x="8361" y="4940"/>
                  <a:pt x="8361" y="4180"/>
                </a:cubicBezTo>
                <a:cubicBezTo>
                  <a:pt x="8361" y="3040"/>
                  <a:pt x="7949" y="1995"/>
                  <a:pt x="7157" y="1203"/>
                </a:cubicBezTo>
                <a:cubicBezTo>
                  <a:pt x="6334" y="412"/>
                  <a:pt x="5289" y="0"/>
                  <a:pt x="4180" y="0"/>
                </a:cubicBezTo>
                <a:close/>
              </a:path>
            </a:pathLst>
          </a:custGeom>
          <a:solidFill>
            <a:srgbClr val="2228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70;p24">
            <a:extLst>
              <a:ext uri="{FF2B5EF4-FFF2-40B4-BE49-F238E27FC236}">
                <a16:creationId xmlns:a16="http://schemas.microsoft.com/office/drawing/2014/main" id="{614D7237-7A2A-45D4-7855-2B1C78DABF65}"/>
              </a:ext>
            </a:extLst>
          </p:cNvPr>
          <p:cNvSpPr/>
          <p:nvPr/>
        </p:nvSpPr>
        <p:spPr>
          <a:xfrm>
            <a:off x="8723832" y="2355757"/>
            <a:ext cx="149084" cy="251757"/>
          </a:xfrm>
          <a:custGeom>
            <a:avLst/>
            <a:gdLst/>
            <a:ahLst/>
            <a:cxnLst/>
            <a:rect l="l" t="t" r="r" b="b"/>
            <a:pathLst>
              <a:path w="3232" h="5733" extrusionOk="0">
                <a:moveTo>
                  <a:pt x="3136" y="1"/>
                </a:moveTo>
                <a:lnTo>
                  <a:pt x="603" y="2946"/>
                </a:lnTo>
                <a:lnTo>
                  <a:pt x="1521" y="3168"/>
                </a:lnTo>
                <a:lnTo>
                  <a:pt x="1" y="5733"/>
                </a:lnTo>
                <a:lnTo>
                  <a:pt x="3231" y="2851"/>
                </a:lnTo>
                <a:lnTo>
                  <a:pt x="1996" y="2471"/>
                </a:lnTo>
                <a:lnTo>
                  <a:pt x="3136"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70787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Shape 3780"/>
        <p:cNvGrpSpPr/>
        <p:nvPr/>
      </p:nvGrpSpPr>
      <p:grpSpPr>
        <a:xfrm>
          <a:off x="0" y="0"/>
          <a:ext cx="0" cy="0"/>
          <a:chOff x="0" y="0"/>
          <a:chExt cx="0" cy="0"/>
        </a:xfrm>
      </p:grpSpPr>
      <p:sp>
        <p:nvSpPr>
          <p:cNvPr id="3781" name="Google Shape;3781;p37"/>
          <p:cNvSpPr/>
          <p:nvPr/>
        </p:nvSpPr>
        <p:spPr>
          <a:xfrm>
            <a:off x="982208" y="1213199"/>
            <a:ext cx="7747466" cy="3005779"/>
          </a:xfrm>
          <a:custGeom>
            <a:avLst/>
            <a:gdLst/>
            <a:ahLst/>
            <a:cxnLst/>
            <a:rect l="l" t="t" r="r" b="b"/>
            <a:pathLst>
              <a:path w="243631" h="100201" extrusionOk="0">
                <a:moveTo>
                  <a:pt x="91619" y="0"/>
                </a:moveTo>
                <a:cubicBezTo>
                  <a:pt x="71731" y="0"/>
                  <a:pt x="55580" y="16183"/>
                  <a:pt x="55580" y="36039"/>
                </a:cubicBezTo>
                <a:lnTo>
                  <a:pt x="55580" y="64478"/>
                </a:lnTo>
                <a:cubicBezTo>
                  <a:pt x="55580" y="75531"/>
                  <a:pt x="46586" y="84556"/>
                  <a:pt x="35501" y="84556"/>
                </a:cubicBezTo>
                <a:cubicBezTo>
                  <a:pt x="24449" y="84556"/>
                  <a:pt x="15423" y="75531"/>
                  <a:pt x="15423" y="64478"/>
                </a:cubicBezTo>
                <a:lnTo>
                  <a:pt x="15423" y="8456"/>
                </a:lnTo>
                <a:lnTo>
                  <a:pt x="0" y="8456"/>
                </a:lnTo>
                <a:lnTo>
                  <a:pt x="0" y="64478"/>
                </a:lnTo>
                <a:cubicBezTo>
                  <a:pt x="0" y="84049"/>
                  <a:pt x="15930" y="99979"/>
                  <a:pt x="35501" y="99979"/>
                </a:cubicBezTo>
                <a:cubicBezTo>
                  <a:pt x="55073" y="99979"/>
                  <a:pt x="71002" y="84049"/>
                  <a:pt x="71002" y="64478"/>
                </a:cubicBezTo>
                <a:lnTo>
                  <a:pt x="71002" y="36039"/>
                </a:lnTo>
                <a:cubicBezTo>
                  <a:pt x="71002" y="24702"/>
                  <a:pt x="80250" y="15455"/>
                  <a:pt x="91619" y="15455"/>
                </a:cubicBezTo>
                <a:cubicBezTo>
                  <a:pt x="102988" y="15455"/>
                  <a:pt x="112236" y="24702"/>
                  <a:pt x="112236" y="36039"/>
                </a:cubicBezTo>
                <a:lnTo>
                  <a:pt x="112236" y="63338"/>
                </a:lnTo>
                <a:cubicBezTo>
                  <a:pt x="112236" y="83669"/>
                  <a:pt x="128767" y="100201"/>
                  <a:pt x="149067" y="100201"/>
                </a:cubicBezTo>
                <a:cubicBezTo>
                  <a:pt x="169398" y="100201"/>
                  <a:pt x="185929" y="83669"/>
                  <a:pt x="185929" y="63338"/>
                </a:cubicBezTo>
                <a:lnTo>
                  <a:pt x="185929" y="36578"/>
                </a:lnTo>
                <a:cubicBezTo>
                  <a:pt x="185929" y="24924"/>
                  <a:pt x="195398" y="15455"/>
                  <a:pt x="207053" y="15455"/>
                </a:cubicBezTo>
                <a:cubicBezTo>
                  <a:pt x="218707" y="15455"/>
                  <a:pt x="228208" y="24924"/>
                  <a:pt x="228208" y="36578"/>
                </a:cubicBezTo>
                <a:lnTo>
                  <a:pt x="228208" y="80756"/>
                </a:lnTo>
                <a:lnTo>
                  <a:pt x="243630" y="80756"/>
                </a:lnTo>
                <a:lnTo>
                  <a:pt x="243630" y="36578"/>
                </a:lnTo>
                <a:cubicBezTo>
                  <a:pt x="243630" y="16405"/>
                  <a:pt x="227226" y="0"/>
                  <a:pt x="207053" y="0"/>
                </a:cubicBezTo>
                <a:cubicBezTo>
                  <a:pt x="186880" y="0"/>
                  <a:pt x="170475" y="16405"/>
                  <a:pt x="170475" y="36578"/>
                </a:cubicBezTo>
                <a:lnTo>
                  <a:pt x="170475" y="63338"/>
                </a:lnTo>
                <a:cubicBezTo>
                  <a:pt x="170475" y="75150"/>
                  <a:pt x="160879" y="84746"/>
                  <a:pt x="149067" y="84746"/>
                </a:cubicBezTo>
                <a:cubicBezTo>
                  <a:pt x="137254" y="84746"/>
                  <a:pt x="127658" y="75150"/>
                  <a:pt x="127658" y="63338"/>
                </a:cubicBezTo>
                <a:lnTo>
                  <a:pt x="127658" y="36039"/>
                </a:lnTo>
                <a:cubicBezTo>
                  <a:pt x="127658" y="16183"/>
                  <a:pt x="111507" y="0"/>
                  <a:pt x="91619" y="0"/>
                </a:cubicBezTo>
                <a:close/>
              </a:path>
            </a:pathLst>
          </a:custGeom>
          <a:noFill/>
          <a:ln w="19050" cap="flat" cmpd="sng">
            <a:solidFill>
              <a:srgbClr val="E0E0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37"/>
          <p:cNvSpPr/>
          <p:nvPr/>
        </p:nvSpPr>
        <p:spPr>
          <a:xfrm>
            <a:off x="1075882" y="952634"/>
            <a:ext cx="330370" cy="298984"/>
          </a:xfrm>
          <a:custGeom>
            <a:avLst/>
            <a:gdLst/>
            <a:ahLst/>
            <a:cxnLst/>
            <a:rect l="l" t="t" r="r" b="b"/>
            <a:pathLst>
              <a:path w="10389" h="9402" extrusionOk="0">
                <a:moveTo>
                  <a:pt x="5201" y="1"/>
                </a:moveTo>
                <a:cubicBezTo>
                  <a:pt x="4037" y="1"/>
                  <a:pt x="2870" y="437"/>
                  <a:pt x="1964" y="1312"/>
                </a:cubicBezTo>
                <a:cubicBezTo>
                  <a:pt x="64" y="3086"/>
                  <a:pt x="1" y="6063"/>
                  <a:pt x="1806" y="7931"/>
                </a:cubicBezTo>
                <a:cubicBezTo>
                  <a:pt x="2719" y="8910"/>
                  <a:pt x="3951" y="9401"/>
                  <a:pt x="5187" y="9401"/>
                </a:cubicBezTo>
                <a:cubicBezTo>
                  <a:pt x="6351" y="9401"/>
                  <a:pt x="7518" y="8965"/>
                  <a:pt x="8425" y="8090"/>
                </a:cubicBezTo>
                <a:cubicBezTo>
                  <a:pt x="10325" y="6316"/>
                  <a:pt x="10388" y="3339"/>
                  <a:pt x="8583" y="1471"/>
                </a:cubicBezTo>
                <a:cubicBezTo>
                  <a:pt x="7670" y="492"/>
                  <a:pt x="6437" y="1"/>
                  <a:pt x="5201" y="1"/>
                </a:cubicBezTo>
                <a:close/>
              </a:path>
            </a:pathLst>
          </a:custGeom>
          <a:solidFill>
            <a:srgbClr val="22283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1</a:t>
            </a:r>
            <a:endParaRPr sz="1600">
              <a:solidFill>
                <a:srgbClr val="FFFFFF"/>
              </a:solidFill>
              <a:latin typeface="Fira Sans"/>
              <a:ea typeface="Fira Sans"/>
              <a:cs typeface="Fira Sans"/>
              <a:sym typeface="Fira Sans"/>
            </a:endParaRPr>
          </a:p>
        </p:txBody>
      </p:sp>
      <p:sp>
        <p:nvSpPr>
          <p:cNvPr id="3901" name="Google Shape;3901;p37"/>
          <p:cNvSpPr/>
          <p:nvPr/>
        </p:nvSpPr>
        <p:spPr>
          <a:xfrm>
            <a:off x="1971754" y="3140842"/>
            <a:ext cx="330370" cy="298856"/>
          </a:xfrm>
          <a:custGeom>
            <a:avLst/>
            <a:gdLst/>
            <a:ahLst/>
            <a:cxnLst/>
            <a:rect l="l" t="t" r="r" b="b"/>
            <a:pathLst>
              <a:path w="10389" h="9398" extrusionOk="0">
                <a:moveTo>
                  <a:pt x="5185" y="0"/>
                </a:moveTo>
                <a:cubicBezTo>
                  <a:pt x="4027" y="0"/>
                  <a:pt x="2866" y="429"/>
                  <a:pt x="1964" y="1300"/>
                </a:cubicBezTo>
                <a:cubicBezTo>
                  <a:pt x="64" y="3106"/>
                  <a:pt x="1" y="6051"/>
                  <a:pt x="1806" y="7951"/>
                </a:cubicBezTo>
                <a:cubicBezTo>
                  <a:pt x="2720" y="8914"/>
                  <a:pt x="3953" y="9397"/>
                  <a:pt x="5189" y="9397"/>
                </a:cubicBezTo>
                <a:cubicBezTo>
                  <a:pt x="6353" y="9397"/>
                  <a:pt x="7519" y="8969"/>
                  <a:pt x="8425" y="8109"/>
                </a:cubicBezTo>
                <a:cubicBezTo>
                  <a:pt x="10325" y="6304"/>
                  <a:pt x="10388" y="3327"/>
                  <a:pt x="8583" y="1459"/>
                </a:cubicBezTo>
                <a:cubicBezTo>
                  <a:pt x="7666" y="492"/>
                  <a:pt x="6427" y="0"/>
                  <a:pt x="5185" y="0"/>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2</a:t>
            </a:r>
            <a:endParaRPr sz="1600">
              <a:solidFill>
                <a:srgbClr val="FFFFFF"/>
              </a:solidFill>
              <a:latin typeface="Fira Sans"/>
              <a:ea typeface="Fira Sans"/>
              <a:cs typeface="Fira Sans"/>
              <a:sym typeface="Fira Sans"/>
            </a:endParaRPr>
          </a:p>
        </p:txBody>
      </p:sp>
      <p:sp>
        <p:nvSpPr>
          <p:cNvPr id="3902" name="Google Shape;3902;p37"/>
          <p:cNvSpPr/>
          <p:nvPr/>
        </p:nvSpPr>
        <p:spPr>
          <a:xfrm>
            <a:off x="5574485" y="3116926"/>
            <a:ext cx="330338" cy="298475"/>
          </a:xfrm>
          <a:custGeom>
            <a:avLst/>
            <a:gdLst/>
            <a:ahLst/>
            <a:cxnLst/>
            <a:rect l="l" t="t" r="r" b="b"/>
            <a:pathLst>
              <a:path w="10388" h="9386" extrusionOk="0">
                <a:moveTo>
                  <a:pt x="5195" y="1"/>
                </a:moveTo>
                <a:cubicBezTo>
                  <a:pt x="4027" y="1"/>
                  <a:pt x="2853" y="429"/>
                  <a:pt x="1932" y="1288"/>
                </a:cubicBezTo>
                <a:cubicBezTo>
                  <a:pt x="64" y="3094"/>
                  <a:pt x="0" y="6070"/>
                  <a:pt x="1774" y="7939"/>
                </a:cubicBezTo>
                <a:cubicBezTo>
                  <a:pt x="2704" y="8902"/>
                  <a:pt x="3945" y="9385"/>
                  <a:pt x="5185" y="9385"/>
                </a:cubicBezTo>
                <a:cubicBezTo>
                  <a:pt x="6352" y="9385"/>
                  <a:pt x="7518" y="8957"/>
                  <a:pt x="8424" y="8097"/>
                </a:cubicBezTo>
                <a:cubicBezTo>
                  <a:pt x="10293" y="6292"/>
                  <a:pt x="10388" y="3315"/>
                  <a:pt x="8583" y="1447"/>
                </a:cubicBezTo>
                <a:cubicBezTo>
                  <a:pt x="7669" y="484"/>
                  <a:pt x="6436" y="1"/>
                  <a:pt x="5195"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4</a:t>
            </a:r>
            <a:endParaRPr sz="1600">
              <a:solidFill>
                <a:srgbClr val="FFFFFF"/>
              </a:solidFill>
              <a:latin typeface="Fira Sans"/>
              <a:ea typeface="Fira Sans"/>
              <a:cs typeface="Fira Sans"/>
              <a:sym typeface="Fira Sans"/>
            </a:endParaRPr>
          </a:p>
        </p:txBody>
      </p:sp>
      <p:sp>
        <p:nvSpPr>
          <p:cNvPr id="3903" name="Google Shape;3903;p37"/>
          <p:cNvSpPr/>
          <p:nvPr/>
        </p:nvSpPr>
        <p:spPr>
          <a:xfrm>
            <a:off x="3737558" y="880092"/>
            <a:ext cx="330370" cy="298984"/>
          </a:xfrm>
          <a:custGeom>
            <a:avLst/>
            <a:gdLst/>
            <a:ahLst/>
            <a:cxnLst/>
            <a:rect l="l" t="t" r="r" b="b"/>
            <a:pathLst>
              <a:path w="10389" h="9402" extrusionOk="0">
                <a:moveTo>
                  <a:pt x="5205" y="1"/>
                </a:moveTo>
                <a:cubicBezTo>
                  <a:pt x="4038" y="1"/>
                  <a:pt x="2871" y="437"/>
                  <a:pt x="1964" y="1312"/>
                </a:cubicBezTo>
                <a:cubicBezTo>
                  <a:pt x="96" y="3086"/>
                  <a:pt x="1" y="6063"/>
                  <a:pt x="1806" y="7931"/>
                </a:cubicBezTo>
                <a:cubicBezTo>
                  <a:pt x="2719" y="8910"/>
                  <a:pt x="3952" y="9401"/>
                  <a:pt x="5192" y="9401"/>
                </a:cubicBezTo>
                <a:cubicBezTo>
                  <a:pt x="6360" y="9401"/>
                  <a:pt x="7535" y="8965"/>
                  <a:pt x="8457" y="8090"/>
                </a:cubicBezTo>
                <a:cubicBezTo>
                  <a:pt x="10325" y="6316"/>
                  <a:pt x="10388" y="3339"/>
                  <a:pt x="8615" y="1471"/>
                </a:cubicBezTo>
                <a:cubicBezTo>
                  <a:pt x="7685" y="492"/>
                  <a:pt x="6445" y="1"/>
                  <a:pt x="5205" y="1"/>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3</a:t>
            </a:r>
            <a:endParaRPr sz="1600">
              <a:solidFill>
                <a:srgbClr val="FFFFFF"/>
              </a:solidFill>
              <a:latin typeface="Fira Sans"/>
              <a:ea typeface="Fira Sans"/>
              <a:cs typeface="Fira Sans"/>
              <a:sym typeface="Fira Sans"/>
            </a:endParaRPr>
          </a:p>
        </p:txBody>
      </p:sp>
      <p:sp>
        <p:nvSpPr>
          <p:cNvPr id="3904" name="Google Shape;3904;p37"/>
          <p:cNvSpPr/>
          <p:nvPr/>
        </p:nvSpPr>
        <p:spPr>
          <a:xfrm>
            <a:off x="7433545" y="880474"/>
            <a:ext cx="329353" cy="298856"/>
          </a:xfrm>
          <a:custGeom>
            <a:avLst/>
            <a:gdLst/>
            <a:ahLst/>
            <a:cxnLst/>
            <a:rect l="l" t="t" r="r" b="b"/>
            <a:pathLst>
              <a:path w="10357" h="9398" extrusionOk="0">
                <a:moveTo>
                  <a:pt x="5157" y="0"/>
                </a:moveTo>
                <a:cubicBezTo>
                  <a:pt x="3995" y="0"/>
                  <a:pt x="2834" y="429"/>
                  <a:pt x="1932" y="1300"/>
                </a:cubicBezTo>
                <a:cubicBezTo>
                  <a:pt x="64" y="3074"/>
                  <a:pt x="0" y="6051"/>
                  <a:pt x="1774" y="7951"/>
                </a:cubicBezTo>
                <a:cubicBezTo>
                  <a:pt x="2704" y="8914"/>
                  <a:pt x="3945" y="9397"/>
                  <a:pt x="5185" y="9397"/>
                </a:cubicBezTo>
                <a:cubicBezTo>
                  <a:pt x="6352" y="9397"/>
                  <a:pt x="7519" y="8969"/>
                  <a:pt x="8424" y="8109"/>
                </a:cubicBezTo>
                <a:cubicBezTo>
                  <a:pt x="10293" y="6304"/>
                  <a:pt x="10356" y="3327"/>
                  <a:pt x="8583" y="1459"/>
                </a:cubicBezTo>
                <a:cubicBezTo>
                  <a:pt x="7649" y="492"/>
                  <a:pt x="6402" y="0"/>
                  <a:pt x="5157" y="0"/>
                </a:cubicBezTo>
                <a:close/>
              </a:path>
            </a:pathLst>
          </a:custGeom>
          <a:solidFill>
            <a:srgbClr val="3047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600">
                <a:solidFill>
                  <a:srgbClr val="FFFFFF"/>
                </a:solidFill>
                <a:latin typeface="Fira Sans"/>
                <a:ea typeface="Fira Sans"/>
                <a:cs typeface="Fira Sans"/>
                <a:sym typeface="Fira Sans"/>
              </a:rPr>
              <a:t>5</a:t>
            </a:r>
            <a:endParaRPr sz="1600">
              <a:solidFill>
                <a:srgbClr val="FFFFFF"/>
              </a:solidFill>
              <a:latin typeface="Fira Sans"/>
              <a:ea typeface="Fira Sans"/>
              <a:cs typeface="Fira Sans"/>
              <a:sym typeface="Fira Sans"/>
            </a:endParaRPr>
          </a:p>
        </p:txBody>
      </p:sp>
      <p:sp>
        <p:nvSpPr>
          <p:cNvPr id="3906" name="Google Shape;3906;p37"/>
          <p:cNvSpPr/>
          <p:nvPr/>
        </p:nvSpPr>
        <p:spPr>
          <a:xfrm>
            <a:off x="1211811" y="2638855"/>
            <a:ext cx="6074" cy="376703"/>
          </a:xfrm>
          <a:custGeom>
            <a:avLst/>
            <a:gdLst/>
            <a:ahLst/>
            <a:cxnLst/>
            <a:rect l="l" t="t" r="r" b="b"/>
            <a:pathLst>
              <a:path w="191" h="11846" extrusionOk="0">
                <a:moveTo>
                  <a:pt x="1" y="1"/>
                </a:moveTo>
                <a:lnTo>
                  <a:pt x="1" y="11845"/>
                </a:lnTo>
                <a:lnTo>
                  <a:pt x="191" y="11845"/>
                </a:lnTo>
                <a:lnTo>
                  <a:pt x="191"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37"/>
          <p:cNvSpPr/>
          <p:nvPr/>
        </p:nvSpPr>
        <p:spPr>
          <a:xfrm>
            <a:off x="1189678" y="2990340"/>
            <a:ext cx="51389" cy="32245"/>
          </a:xfrm>
          <a:custGeom>
            <a:avLst/>
            <a:gdLst/>
            <a:ahLst/>
            <a:cxnLst/>
            <a:rect l="l" t="t" r="r" b="b"/>
            <a:pathLst>
              <a:path w="1616" h="1014" extrusionOk="0">
                <a:moveTo>
                  <a:pt x="159" y="0"/>
                </a:moveTo>
                <a:lnTo>
                  <a:pt x="0" y="127"/>
                </a:lnTo>
                <a:lnTo>
                  <a:pt x="792" y="1014"/>
                </a:lnTo>
                <a:lnTo>
                  <a:pt x="1615" y="127"/>
                </a:lnTo>
                <a:lnTo>
                  <a:pt x="1457" y="0"/>
                </a:lnTo>
                <a:lnTo>
                  <a:pt x="792" y="729"/>
                </a:lnTo>
                <a:lnTo>
                  <a:pt x="159"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37"/>
          <p:cNvSpPr/>
          <p:nvPr/>
        </p:nvSpPr>
        <p:spPr>
          <a:xfrm>
            <a:off x="3002405" y="2643911"/>
            <a:ext cx="6074" cy="378674"/>
          </a:xfrm>
          <a:custGeom>
            <a:avLst/>
            <a:gdLst/>
            <a:ahLst/>
            <a:cxnLst/>
            <a:rect l="l" t="t" r="r" b="b"/>
            <a:pathLst>
              <a:path w="191" h="11908" extrusionOk="0">
                <a:moveTo>
                  <a:pt x="0" y="0"/>
                </a:moveTo>
                <a:lnTo>
                  <a:pt x="0" y="11908"/>
                </a:lnTo>
                <a:lnTo>
                  <a:pt x="191" y="11908"/>
                </a:lnTo>
                <a:lnTo>
                  <a:pt x="19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37"/>
          <p:cNvSpPr/>
          <p:nvPr/>
        </p:nvSpPr>
        <p:spPr>
          <a:xfrm>
            <a:off x="2979255" y="2636851"/>
            <a:ext cx="51389" cy="32245"/>
          </a:xfrm>
          <a:custGeom>
            <a:avLst/>
            <a:gdLst/>
            <a:ahLst/>
            <a:cxnLst/>
            <a:rect l="l" t="t" r="r" b="b"/>
            <a:pathLst>
              <a:path w="1616" h="1014" extrusionOk="0">
                <a:moveTo>
                  <a:pt x="823" y="1"/>
                </a:moveTo>
                <a:lnTo>
                  <a:pt x="0" y="887"/>
                </a:lnTo>
                <a:lnTo>
                  <a:pt x="158" y="1014"/>
                </a:lnTo>
                <a:lnTo>
                  <a:pt x="823" y="317"/>
                </a:lnTo>
                <a:lnTo>
                  <a:pt x="1489" y="1014"/>
                </a:lnTo>
                <a:lnTo>
                  <a:pt x="1615" y="887"/>
                </a:lnTo>
                <a:lnTo>
                  <a:pt x="823"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37"/>
          <p:cNvSpPr/>
          <p:nvPr/>
        </p:nvSpPr>
        <p:spPr>
          <a:xfrm>
            <a:off x="4798024" y="2638855"/>
            <a:ext cx="6074" cy="376703"/>
          </a:xfrm>
          <a:custGeom>
            <a:avLst/>
            <a:gdLst/>
            <a:ahLst/>
            <a:cxnLst/>
            <a:rect l="l" t="t" r="r" b="b"/>
            <a:pathLst>
              <a:path w="191" h="11846" extrusionOk="0">
                <a:moveTo>
                  <a:pt x="0" y="1"/>
                </a:moveTo>
                <a:lnTo>
                  <a:pt x="0" y="11845"/>
                </a:lnTo>
                <a:lnTo>
                  <a:pt x="190" y="11845"/>
                </a:lnTo>
                <a:lnTo>
                  <a:pt x="190"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37"/>
          <p:cNvSpPr/>
          <p:nvPr/>
        </p:nvSpPr>
        <p:spPr>
          <a:xfrm>
            <a:off x="4774874" y="2990340"/>
            <a:ext cx="51389" cy="32245"/>
          </a:xfrm>
          <a:custGeom>
            <a:avLst/>
            <a:gdLst/>
            <a:ahLst/>
            <a:cxnLst/>
            <a:rect l="l" t="t" r="r" b="b"/>
            <a:pathLst>
              <a:path w="1616" h="1014" extrusionOk="0">
                <a:moveTo>
                  <a:pt x="158" y="0"/>
                </a:moveTo>
                <a:lnTo>
                  <a:pt x="0" y="127"/>
                </a:lnTo>
                <a:lnTo>
                  <a:pt x="823" y="1014"/>
                </a:lnTo>
                <a:lnTo>
                  <a:pt x="1615" y="127"/>
                </a:lnTo>
                <a:lnTo>
                  <a:pt x="1488" y="0"/>
                </a:lnTo>
                <a:lnTo>
                  <a:pt x="823" y="729"/>
                </a:lnTo>
                <a:lnTo>
                  <a:pt x="158"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37"/>
          <p:cNvSpPr/>
          <p:nvPr/>
        </p:nvSpPr>
        <p:spPr>
          <a:xfrm>
            <a:off x="8466790" y="2883587"/>
            <a:ext cx="51389" cy="31259"/>
          </a:xfrm>
          <a:custGeom>
            <a:avLst/>
            <a:gdLst/>
            <a:ahLst/>
            <a:cxnLst/>
            <a:rect l="l" t="t" r="r" b="b"/>
            <a:pathLst>
              <a:path w="1616" h="983" extrusionOk="0">
                <a:moveTo>
                  <a:pt x="159" y="0"/>
                </a:moveTo>
                <a:lnTo>
                  <a:pt x="1" y="127"/>
                </a:lnTo>
                <a:lnTo>
                  <a:pt x="793" y="982"/>
                </a:lnTo>
                <a:lnTo>
                  <a:pt x="1616" y="127"/>
                </a:lnTo>
                <a:lnTo>
                  <a:pt x="1458" y="0"/>
                </a:lnTo>
                <a:lnTo>
                  <a:pt x="793" y="697"/>
                </a:lnTo>
                <a:lnTo>
                  <a:pt x="159"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37"/>
          <p:cNvSpPr/>
          <p:nvPr/>
        </p:nvSpPr>
        <p:spPr>
          <a:xfrm>
            <a:off x="6653045" y="2643911"/>
            <a:ext cx="6074" cy="378674"/>
          </a:xfrm>
          <a:custGeom>
            <a:avLst/>
            <a:gdLst/>
            <a:ahLst/>
            <a:cxnLst/>
            <a:rect l="l" t="t" r="r" b="b"/>
            <a:pathLst>
              <a:path w="191" h="11908" extrusionOk="0">
                <a:moveTo>
                  <a:pt x="1" y="0"/>
                </a:moveTo>
                <a:lnTo>
                  <a:pt x="1" y="11908"/>
                </a:lnTo>
                <a:lnTo>
                  <a:pt x="191" y="11908"/>
                </a:lnTo>
                <a:lnTo>
                  <a:pt x="19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37"/>
          <p:cNvSpPr/>
          <p:nvPr/>
        </p:nvSpPr>
        <p:spPr>
          <a:xfrm>
            <a:off x="6630913" y="2636851"/>
            <a:ext cx="51389" cy="32245"/>
          </a:xfrm>
          <a:custGeom>
            <a:avLst/>
            <a:gdLst/>
            <a:ahLst/>
            <a:cxnLst/>
            <a:rect l="l" t="t" r="r" b="b"/>
            <a:pathLst>
              <a:path w="1616" h="1014" extrusionOk="0">
                <a:moveTo>
                  <a:pt x="792" y="1"/>
                </a:moveTo>
                <a:lnTo>
                  <a:pt x="0" y="887"/>
                </a:lnTo>
                <a:lnTo>
                  <a:pt x="127" y="1014"/>
                </a:lnTo>
                <a:lnTo>
                  <a:pt x="792" y="317"/>
                </a:lnTo>
                <a:lnTo>
                  <a:pt x="1457" y="1014"/>
                </a:lnTo>
                <a:lnTo>
                  <a:pt x="1615" y="887"/>
                </a:lnTo>
                <a:lnTo>
                  <a:pt x="792"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37"/>
          <p:cNvSpPr txBox="1"/>
          <p:nvPr/>
        </p:nvSpPr>
        <p:spPr>
          <a:xfrm>
            <a:off x="913124" y="190217"/>
            <a:ext cx="7723500" cy="402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a:latin typeface="Fira Sans Medium"/>
                <a:ea typeface="Fira Sans Medium"/>
                <a:cs typeface="Fira Sans Medium"/>
                <a:sym typeface="Fira Sans Medium"/>
              </a:rPr>
              <a:t>Extra activities </a:t>
            </a:r>
            <a:endParaRPr sz="2500">
              <a:latin typeface="Fira Sans Medium"/>
              <a:ea typeface="Fira Sans Medium"/>
              <a:cs typeface="Fira Sans Medium"/>
              <a:sym typeface="Fira Sans Medium"/>
            </a:endParaRPr>
          </a:p>
        </p:txBody>
      </p:sp>
      <p:sp>
        <p:nvSpPr>
          <p:cNvPr id="3917" name="Google Shape;3917;p37"/>
          <p:cNvSpPr txBox="1"/>
          <p:nvPr/>
        </p:nvSpPr>
        <p:spPr>
          <a:xfrm>
            <a:off x="479080" y="1753531"/>
            <a:ext cx="1465462" cy="574983"/>
          </a:xfrm>
          <a:prstGeom prst="rect">
            <a:avLst/>
          </a:prstGeom>
          <a:noFill/>
          <a:ln>
            <a:noFill/>
          </a:ln>
        </p:spPr>
        <p:txBody>
          <a:bodyPr spcFirstLastPara="1" wrap="square" lIns="91425" tIns="91425" rIns="91425" bIns="91425" anchor="ctr" anchorCtr="0">
            <a:noAutofit/>
          </a:bodyPr>
          <a:lstStyle/>
          <a:p>
            <a:pPr marL="0" lvl="0" indent="0" algn="ctr" rtl="0">
              <a:spcBef>
                <a:spcPts val="1000"/>
              </a:spcBef>
              <a:spcAft>
                <a:spcPts val="1000"/>
              </a:spcAft>
              <a:buNone/>
            </a:pPr>
            <a:r>
              <a:rPr lang="en-US" sz="1200">
                <a:latin typeface="Fira Sans"/>
                <a:ea typeface="Fira Sans"/>
                <a:cs typeface="Fira Sans"/>
                <a:sym typeface="Fira Sans"/>
              </a:rPr>
              <a:t>First theoretical lecture</a:t>
            </a:r>
          </a:p>
        </p:txBody>
      </p:sp>
      <p:sp>
        <p:nvSpPr>
          <p:cNvPr id="3918" name="Google Shape;3918;p37"/>
          <p:cNvSpPr txBox="1"/>
          <p:nvPr/>
        </p:nvSpPr>
        <p:spPr>
          <a:xfrm>
            <a:off x="1544242" y="4172958"/>
            <a:ext cx="1205400" cy="5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latin typeface="Fira Sans"/>
                <a:ea typeface="Fira Sans"/>
                <a:cs typeface="Fira Sans"/>
                <a:sym typeface="Fira Sans"/>
              </a:rPr>
              <a:t>Flipped lecture </a:t>
            </a:r>
            <a:endParaRPr sz="1200">
              <a:latin typeface="Fira Sans"/>
              <a:ea typeface="Fira Sans"/>
              <a:cs typeface="Fira Sans"/>
              <a:sym typeface="Fira Sans"/>
            </a:endParaRPr>
          </a:p>
        </p:txBody>
      </p:sp>
      <p:sp>
        <p:nvSpPr>
          <p:cNvPr id="3919" name="Google Shape;3919;p37"/>
          <p:cNvSpPr txBox="1"/>
          <p:nvPr/>
        </p:nvSpPr>
        <p:spPr>
          <a:xfrm>
            <a:off x="3300043" y="1715236"/>
            <a:ext cx="1205400" cy="5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latin typeface="Fira Sans"/>
                <a:ea typeface="Fira Sans"/>
                <a:cs typeface="Fira Sans"/>
                <a:sym typeface="Fira Sans"/>
              </a:rPr>
              <a:t>Second theoretical lecture</a:t>
            </a:r>
            <a:endParaRPr sz="1200">
              <a:latin typeface="Fira Sans"/>
              <a:ea typeface="Fira Sans"/>
              <a:cs typeface="Fira Sans"/>
              <a:sym typeface="Fira Sans"/>
            </a:endParaRPr>
          </a:p>
        </p:txBody>
      </p:sp>
      <p:sp>
        <p:nvSpPr>
          <p:cNvPr id="3920" name="Google Shape;3920;p37"/>
          <p:cNvSpPr txBox="1"/>
          <p:nvPr/>
        </p:nvSpPr>
        <p:spPr>
          <a:xfrm>
            <a:off x="6995521" y="2030240"/>
            <a:ext cx="1205400" cy="566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100">
              <a:latin typeface="Fira Sans"/>
              <a:ea typeface="Fira Sans"/>
              <a:cs typeface="Fira Sans"/>
              <a:sym typeface="Fira Sans"/>
            </a:endParaRPr>
          </a:p>
        </p:txBody>
      </p:sp>
      <p:sp>
        <p:nvSpPr>
          <p:cNvPr id="3921" name="Google Shape;3921;p37"/>
          <p:cNvSpPr txBox="1"/>
          <p:nvPr/>
        </p:nvSpPr>
        <p:spPr>
          <a:xfrm>
            <a:off x="5163157" y="4160548"/>
            <a:ext cx="1205400" cy="56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err="1">
                <a:latin typeface="Fira Sans"/>
                <a:ea typeface="Fira Sans"/>
                <a:cs typeface="Fira Sans"/>
                <a:sym typeface="Fira Sans"/>
              </a:rPr>
              <a:t>Exercize</a:t>
            </a:r>
            <a:r>
              <a:rPr lang="en" sz="1200">
                <a:latin typeface="Fira Sans"/>
                <a:ea typeface="Fira Sans"/>
                <a:cs typeface="Fira Sans"/>
                <a:sym typeface="Fira Sans"/>
              </a:rPr>
              <a:t> </a:t>
            </a:r>
          </a:p>
          <a:p>
            <a:pPr marL="0" lvl="0" indent="0" algn="ctr" rtl="0">
              <a:spcBef>
                <a:spcPts val="0"/>
              </a:spcBef>
              <a:spcAft>
                <a:spcPts val="0"/>
              </a:spcAft>
              <a:buNone/>
            </a:pPr>
            <a:r>
              <a:rPr lang="en" sz="1200">
                <a:latin typeface="Fira Sans"/>
                <a:ea typeface="Fira Sans"/>
                <a:cs typeface="Fira Sans"/>
                <a:sym typeface="Fira Sans"/>
              </a:rPr>
              <a:t>lecture </a:t>
            </a:r>
            <a:endParaRPr sz="1200">
              <a:latin typeface="Fira Sans"/>
              <a:ea typeface="Fira Sans"/>
              <a:cs typeface="Fira Sans"/>
              <a:sym typeface="Fira Sans"/>
            </a:endParaRPr>
          </a:p>
        </p:txBody>
      </p:sp>
      <p:pic>
        <p:nvPicPr>
          <p:cNvPr id="2" name="Picture 2" descr="Lecture - Free user icons">
            <a:extLst>
              <a:ext uri="{FF2B5EF4-FFF2-40B4-BE49-F238E27FC236}">
                <a16:creationId xmlns:a16="http://schemas.microsoft.com/office/drawing/2014/main" id="{44E90601-E6E7-C8C0-6FA5-FE402261B8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2208" y="1358051"/>
            <a:ext cx="461969" cy="461969"/>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Lecture - Free user icons">
            <a:extLst>
              <a:ext uri="{FF2B5EF4-FFF2-40B4-BE49-F238E27FC236}">
                <a16:creationId xmlns:a16="http://schemas.microsoft.com/office/drawing/2014/main" id="{11ADA6D1-6906-96BB-37D3-49E70D2331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2573" y="1196969"/>
            <a:ext cx="461969" cy="46196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Video lecture - Free technology icons">
            <a:extLst>
              <a:ext uri="{FF2B5EF4-FFF2-40B4-BE49-F238E27FC236}">
                <a16:creationId xmlns:a16="http://schemas.microsoft.com/office/drawing/2014/main" id="{0D9E7C74-0256-E192-1570-897AA76A82D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64873" y="3519102"/>
            <a:ext cx="544131" cy="54413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Research - Free marketing icons">
            <a:extLst>
              <a:ext uri="{FF2B5EF4-FFF2-40B4-BE49-F238E27FC236}">
                <a16:creationId xmlns:a16="http://schemas.microsoft.com/office/drawing/2014/main" id="{D4697B60-3328-F577-8CA2-EE95DD8FFA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4485" y="3497922"/>
            <a:ext cx="462331" cy="4623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hallenges - Free business and finance icons">
            <a:extLst>
              <a:ext uri="{FF2B5EF4-FFF2-40B4-BE49-F238E27FC236}">
                <a16:creationId xmlns:a16="http://schemas.microsoft.com/office/drawing/2014/main" id="{D891D215-3F22-DCE6-4784-228AB40119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98590" y="1213198"/>
            <a:ext cx="604800" cy="604800"/>
          </a:xfrm>
          <a:prstGeom prst="rect">
            <a:avLst/>
          </a:prstGeom>
          <a:solidFill>
            <a:schemeClr val="lt1"/>
          </a:solidFill>
        </p:spPr>
      </p:pic>
      <p:sp>
        <p:nvSpPr>
          <p:cNvPr id="6" name="CasellaDiTesto 5">
            <a:extLst>
              <a:ext uri="{FF2B5EF4-FFF2-40B4-BE49-F238E27FC236}">
                <a16:creationId xmlns:a16="http://schemas.microsoft.com/office/drawing/2014/main" id="{56091072-44EA-1F18-4FBA-9896892EE1B6}"/>
              </a:ext>
            </a:extLst>
          </p:cNvPr>
          <p:cNvSpPr txBox="1"/>
          <p:nvPr/>
        </p:nvSpPr>
        <p:spPr>
          <a:xfrm>
            <a:off x="7124890" y="1817998"/>
            <a:ext cx="1061639" cy="307777"/>
          </a:xfrm>
          <a:prstGeom prst="rect">
            <a:avLst/>
          </a:prstGeom>
          <a:noFill/>
        </p:spPr>
        <p:txBody>
          <a:bodyPr wrap="square" rtlCol="0">
            <a:spAutoFit/>
          </a:bodyPr>
          <a:lstStyle/>
          <a:p>
            <a:r>
              <a:rPr lang="it-IT">
                <a:latin typeface="Fira Sans" panose="020B0503050000020004" pitchFamily="34" charset="0"/>
              </a:rPr>
              <a:t>Challenge</a:t>
            </a:r>
          </a:p>
        </p:txBody>
      </p:sp>
      <p:sp>
        <p:nvSpPr>
          <p:cNvPr id="7" name="CasellaDiTesto 6">
            <a:extLst>
              <a:ext uri="{FF2B5EF4-FFF2-40B4-BE49-F238E27FC236}">
                <a16:creationId xmlns:a16="http://schemas.microsoft.com/office/drawing/2014/main" id="{51BDF980-1581-F704-6C6F-A9346AD834E7}"/>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29</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0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90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9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0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90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00" grpId="0" animBg="1"/>
      <p:bldP spid="3901" grpId="0" animBg="1"/>
      <p:bldP spid="3902" grpId="0" animBg="1"/>
      <p:bldP spid="3903" grpId="0" animBg="1"/>
      <p:bldP spid="3904" grpId="0" animBg="1"/>
      <p:bldP spid="3917" grpId="0"/>
      <p:bldP spid="3918" grpId="0"/>
      <p:bldP spid="3919" grpId="0"/>
      <p:bldP spid="3921" grpId="0"/>
      <p:bldP spid="6" grpId="0"/>
    </p:bldLst>
  </p:timing>
  <p:extLst>
    <p:ext uri="{6950BFC3-D8DA-4A85-94F7-54DA5524770B}">
      <p188:commentRel xmlns:p188="http://schemas.microsoft.com/office/powerpoint/2018/8/main" r:id="rId3"/>
    </p:ext>
  </p:extLst>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2" name="Google Shape;2001;p44">
            <a:extLst>
              <a:ext uri="{FF2B5EF4-FFF2-40B4-BE49-F238E27FC236}">
                <a16:creationId xmlns:a16="http://schemas.microsoft.com/office/drawing/2014/main" id="{AD2A7B87-5A8F-409C-BCE1-B908C50E0A87}"/>
              </a:ext>
            </a:extLst>
          </p:cNvPr>
          <p:cNvSpPr/>
          <p:nvPr/>
        </p:nvSpPr>
        <p:spPr>
          <a:xfrm rot="10800000" flipH="1">
            <a:off x="2199745" y="3048603"/>
            <a:ext cx="6676242" cy="597176"/>
          </a:xfrm>
          <a:prstGeom prst="homePlat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Google Shape;2002;p44">
            <a:extLst>
              <a:ext uri="{FF2B5EF4-FFF2-40B4-BE49-F238E27FC236}">
                <a16:creationId xmlns:a16="http://schemas.microsoft.com/office/drawing/2014/main" id="{3501900B-8F49-AA82-BC9F-FA25C0593AAF}"/>
              </a:ext>
            </a:extLst>
          </p:cNvPr>
          <p:cNvSpPr/>
          <p:nvPr/>
        </p:nvSpPr>
        <p:spPr>
          <a:xfrm rot="10800000" flipH="1">
            <a:off x="2199743" y="2295423"/>
            <a:ext cx="6676243" cy="465000"/>
          </a:xfrm>
          <a:prstGeom prst="homePlate">
            <a:avLst>
              <a:gd name="adj" fmla="val 5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it-IT"/>
              <a:t>t</a:t>
            </a:r>
            <a:endParaRPr/>
          </a:p>
        </p:txBody>
      </p:sp>
      <p:sp>
        <p:nvSpPr>
          <p:cNvPr id="4" name="Google Shape;2003;p44">
            <a:extLst>
              <a:ext uri="{FF2B5EF4-FFF2-40B4-BE49-F238E27FC236}">
                <a16:creationId xmlns:a16="http://schemas.microsoft.com/office/drawing/2014/main" id="{10E4770A-8563-BEA2-B667-449F022E20FC}"/>
              </a:ext>
            </a:extLst>
          </p:cNvPr>
          <p:cNvSpPr/>
          <p:nvPr/>
        </p:nvSpPr>
        <p:spPr>
          <a:xfrm rot="10800000" flipH="1">
            <a:off x="2199744" y="1504143"/>
            <a:ext cx="6676242" cy="493992"/>
          </a:xfrm>
          <a:prstGeom prst="homePlat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2006;p44">
            <a:extLst>
              <a:ext uri="{FF2B5EF4-FFF2-40B4-BE49-F238E27FC236}">
                <a16:creationId xmlns:a16="http://schemas.microsoft.com/office/drawing/2014/main" id="{8A283241-6010-1F74-65BA-F7AC76771755}"/>
              </a:ext>
            </a:extLst>
          </p:cNvPr>
          <p:cNvSpPr/>
          <p:nvPr/>
        </p:nvSpPr>
        <p:spPr>
          <a:xfrm>
            <a:off x="1066893" y="1442426"/>
            <a:ext cx="2146207" cy="2203354"/>
          </a:xfrm>
          <a:custGeom>
            <a:avLst/>
            <a:gdLst/>
            <a:ahLst/>
            <a:cxnLst/>
            <a:rect l="l" t="t" r="r" b="b"/>
            <a:pathLst>
              <a:path w="20226" h="20225" extrusionOk="0">
                <a:moveTo>
                  <a:pt x="10110" y="2309"/>
                </a:moveTo>
                <a:cubicBezTo>
                  <a:pt x="14419" y="2309"/>
                  <a:pt x="17917" y="5800"/>
                  <a:pt x="17917" y="10109"/>
                </a:cubicBezTo>
                <a:cubicBezTo>
                  <a:pt x="17917" y="14418"/>
                  <a:pt x="14419" y="17917"/>
                  <a:pt x="10110" y="17917"/>
                </a:cubicBezTo>
                <a:cubicBezTo>
                  <a:pt x="5807" y="17917"/>
                  <a:pt x="2309" y="14418"/>
                  <a:pt x="2309" y="10109"/>
                </a:cubicBezTo>
                <a:cubicBezTo>
                  <a:pt x="2309" y="5800"/>
                  <a:pt x="5807" y="2309"/>
                  <a:pt x="10110" y="2309"/>
                </a:cubicBezTo>
                <a:close/>
                <a:moveTo>
                  <a:pt x="10110" y="0"/>
                </a:moveTo>
                <a:cubicBezTo>
                  <a:pt x="4526" y="0"/>
                  <a:pt x="1" y="4525"/>
                  <a:pt x="1" y="10109"/>
                </a:cubicBezTo>
                <a:cubicBezTo>
                  <a:pt x="1" y="15693"/>
                  <a:pt x="4526" y="20225"/>
                  <a:pt x="10110" y="20225"/>
                </a:cubicBezTo>
                <a:cubicBezTo>
                  <a:pt x="15700" y="20225"/>
                  <a:pt x="20225" y="15693"/>
                  <a:pt x="20225" y="10109"/>
                </a:cubicBezTo>
                <a:cubicBezTo>
                  <a:pt x="20225" y="4525"/>
                  <a:pt x="15700" y="0"/>
                  <a:pt x="10110" y="0"/>
                </a:cubicBezTo>
                <a:close/>
              </a:path>
            </a:pathLst>
          </a:custGeom>
          <a:solidFill>
            <a:srgbClr val="212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007;p44">
            <a:extLst>
              <a:ext uri="{FF2B5EF4-FFF2-40B4-BE49-F238E27FC236}">
                <a16:creationId xmlns:a16="http://schemas.microsoft.com/office/drawing/2014/main" id="{E7ADCEF8-F5E6-3B83-335E-530680022058}"/>
              </a:ext>
            </a:extLst>
          </p:cNvPr>
          <p:cNvSpPr/>
          <p:nvPr/>
        </p:nvSpPr>
        <p:spPr>
          <a:xfrm>
            <a:off x="1357021" y="1705317"/>
            <a:ext cx="1675509" cy="1675470"/>
          </a:xfrm>
          <a:custGeom>
            <a:avLst/>
            <a:gdLst/>
            <a:ahLst/>
            <a:cxnLst/>
            <a:rect l="l" t="t" r="r" b="b"/>
            <a:pathLst>
              <a:path w="15609" h="15609" extrusionOk="0">
                <a:moveTo>
                  <a:pt x="7802" y="1"/>
                </a:moveTo>
                <a:cubicBezTo>
                  <a:pt x="3493" y="1"/>
                  <a:pt x="1" y="3492"/>
                  <a:pt x="1" y="7801"/>
                </a:cubicBezTo>
                <a:cubicBezTo>
                  <a:pt x="1" y="12110"/>
                  <a:pt x="3493" y="15609"/>
                  <a:pt x="7802" y="15609"/>
                </a:cubicBezTo>
                <a:cubicBezTo>
                  <a:pt x="12111" y="15609"/>
                  <a:pt x="15609" y="12110"/>
                  <a:pt x="15609" y="7801"/>
                </a:cubicBezTo>
                <a:cubicBezTo>
                  <a:pt x="15609" y="3492"/>
                  <a:pt x="12111" y="1"/>
                  <a:pt x="780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21;p44">
            <a:extLst>
              <a:ext uri="{FF2B5EF4-FFF2-40B4-BE49-F238E27FC236}">
                <a16:creationId xmlns:a16="http://schemas.microsoft.com/office/drawing/2014/main" id="{A1C0B96C-8260-A413-3AD8-BCB889E74ADA}"/>
              </a:ext>
            </a:extLst>
          </p:cNvPr>
          <p:cNvSpPr txBox="1"/>
          <p:nvPr/>
        </p:nvSpPr>
        <p:spPr>
          <a:xfrm>
            <a:off x="3876950" y="1645800"/>
            <a:ext cx="843900" cy="1815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endParaRPr sz="1800">
              <a:solidFill>
                <a:schemeClr val="lt1"/>
              </a:solidFill>
              <a:latin typeface="Fira Sans Extra Condensed Medium"/>
              <a:ea typeface="Fira Sans Extra Condensed Medium"/>
              <a:cs typeface="Fira Sans Extra Condensed Medium"/>
              <a:sym typeface="Fira Sans Extra Condensed Medium"/>
            </a:endParaRPr>
          </a:p>
        </p:txBody>
      </p:sp>
      <p:sp>
        <p:nvSpPr>
          <p:cNvPr id="36" name="Google Shape;2005;p44">
            <a:extLst>
              <a:ext uri="{FF2B5EF4-FFF2-40B4-BE49-F238E27FC236}">
                <a16:creationId xmlns:a16="http://schemas.microsoft.com/office/drawing/2014/main" id="{86659BEE-2512-1CFB-6976-CB4F9F098668}"/>
              </a:ext>
            </a:extLst>
          </p:cNvPr>
          <p:cNvSpPr/>
          <p:nvPr/>
        </p:nvSpPr>
        <p:spPr>
          <a:xfrm>
            <a:off x="146049" y="3113450"/>
            <a:ext cx="1389227" cy="1371913"/>
          </a:xfrm>
          <a:custGeom>
            <a:avLst/>
            <a:gdLst/>
            <a:ahLst/>
            <a:cxnLst/>
            <a:rect l="l" t="t" r="r" b="b"/>
            <a:pathLst>
              <a:path w="12942" h="12781" extrusionOk="0">
                <a:moveTo>
                  <a:pt x="10620" y="0"/>
                </a:moveTo>
                <a:lnTo>
                  <a:pt x="642" y="9978"/>
                </a:lnTo>
                <a:cubicBezTo>
                  <a:pt x="1" y="10619"/>
                  <a:pt x="1" y="11659"/>
                  <a:pt x="642" y="12299"/>
                </a:cubicBezTo>
                <a:cubicBezTo>
                  <a:pt x="962" y="12620"/>
                  <a:pt x="1382" y="12780"/>
                  <a:pt x="1802" y="12780"/>
                </a:cubicBezTo>
                <a:cubicBezTo>
                  <a:pt x="2222" y="12780"/>
                  <a:pt x="2643" y="12620"/>
                  <a:pt x="2963" y="12299"/>
                </a:cubicBezTo>
                <a:lnTo>
                  <a:pt x="12941" y="2321"/>
                </a:lnTo>
                <a:lnTo>
                  <a:pt x="10620" y="0"/>
                </a:lnTo>
                <a:close/>
              </a:path>
            </a:pathLst>
          </a:custGeom>
          <a:solidFill>
            <a:srgbClr val="2128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Picture 2" descr="Challenges - Free business and finance icons">
            <a:extLst>
              <a:ext uri="{FF2B5EF4-FFF2-40B4-BE49-F238E27FC236}">
                <a16:creationId xmlns:a16="http://schemas.microsoft.com/office/drawing/2014/main" id="{35FF9AB4-23C6-17FD-C65C-198ECA1AF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052" y="1932377"/>
            <a:ext cx="1009445" cy="1009445"/>
          </a:xfrm>
          <a:prstGeom prst="rect">
            <a:avLst/>
          </a:prstGeom>
          <a:solidFill>
            <a:schemeClr val="lt1"/>
          </a:solidFill>
        </p:spPr>
      </p:pic>
      <p:sp>
        <p:nvSpPr>
          <p:cNvPr id="40" name="CasellaDiTesto 39">
            <a:extLst>
              <a:ext uri="{FF2B5EF4-FFF2-40B4-BE49-F238E27FC236}">
                <a16:creationId xmlns:a16="http://schemas.microsoft.com/office/drawing/2014/main" id="{94D77A52-8C8A-F8B3-74E2-441584050C95}"/>
              </a:ext>
            </a:extLst>
          </p:cNvPr>
          <p:cNvSpPr txBox="1"/>
          <p:nvPr/>
        </p:nvSpPr>
        <p:spPr>
          <a:xfrm>
            <a:off x="3737250" y="88900"/>
            <a:ext cx="2238113" cy="461665"/>
          </a:xfrm>
          <a:prstGeom prst="rect">
            <a:avLst/>
          </a:prstGeom>
          <a:noFill/>
        </p:spPr>
        <p:txBody>
          <a:bodyPr wrap="none" rtlCol="0">
            <a:spAutoFit/>
          </a:bodyPr>
          <a:lstStyle/>
          <a:p>
            <a:r>
              <a:rPr lang="it-IT" sz="2400" b="1" err="1">
                <a:latin typeface="Fira Sans" panose="020B0503050000020004" pitchFamily="34" charset="0"/>
              </a:rPr>
              <a:t>Our</a:t>
            </a:r>
            <a:r>
              <a:rPr lang="it-IT" sz="2400" b="1">
                <a:latin typeface="Fira Sans" panose="020B0503050000020004" pitchFamily="34" charset="0"/>
              </a:rPr>
              <a:t> Challenge </a:t>
            </a:r>
          </a:p>
        </p:txBody>
      </p:sp>
      <p:sp>
        <p:nvSpPr>
          <p:cNvPr id="41" name="CasellaDiTesto 40">
            <a:extLst>
              <a:ext uri="{FF2B5EF4-FFF2-40B4-BE49-F238E27FC236}">
                <a16:creationId xmlns:a16="http://schemas.microsoft.com/office/drawing/2014/main" id="{BB2E632E-50E2-569A-AB48-E038C0A50B3A}"/>
              </a:ext>
            </a:extLst>
          </p:cNvPr>
          <p:cNvSpPr txBox="1"/>
          <p:nvPr/>
        </p:nvSpPr>
        <p:spPr>
          <a:xfrm>
            <a:off x="3322658" y="1574643"/>
            <a:ext cx="4583506" cy="400110"/>
          </a:xfrm>
          <a:prstGeom prst="rect">
            <a:avLst/>
          </a:prstGeom>
          <a:noFill/>
        </p:spPr>
        <p:txBody>
          <a:bodyPr wrap="square" rtlCol="0">
            <a:spAutoFit/>
          </a:bodyPr>
          <a:lstStyle/>
          <a:p>
            <a:r>
              <a:rPr lang="it-IT" sz="2000" b="1" err="1">
                <a:latin typeface="Fira Sans" panose="020B0503050000020004" pitchFamily="34" charset="0"/>
              </a:rPr>
              <a:t>Topic</a:t>
            </a:r>
            <a:r>
              <a:rPr lang="it-IT" sz="2000">
                <a:latin typeface="Fira Sans" panose="020B0503050000020004" pitchFamily="34" charset="0"/>
              </a:rPr>
              <a:t>: Software </a:t>
            </a:r>
            <a:r>
              <a:rPr lang="it-IT" sz="2000" err="1">
                <a:latin typeface="Fira Sans" panose="020B0503050000020004" pitchFamily="34" charset="0"/>
              </a:rPr>
              <a:t>defined</a:t>
            </a:r>
            <a:r>
              <a:rPr lang="it-IT" sz="2000">
                <a:latin typeface="Fira Sans" panose="020B0503050000020004" pitchFamily="34" charset="0"/>
              </a:rPr>
              <a:t> network</a:t>
            </a:r>
          </a:p>
        </p:txBody>
      </p:sp>
      <p:sp>
        <p:nvSpPr>
          <p:cNvPr id="42" name="CasellaDiTesto 41">
            <a:extLst>
              <a:ext uri="{FF2B5EF4-FFF2-40B4-BE49-F238E27FC236}">
                <a16:creationId xmlns:a16="http://schemas.microsoft.com/office/drawing/2014/main" id="{8F6E1CD0-3C13-A53A-C5A5-B289E486102E}"/>
              </a:ext>
            </a:extLst>
          </p:cNvPr>
          <p:cNvSpPr txBox="1"/>
          <p:nvPr/>
        </p:nvSpPr>
        <p:spPr>
          <a:xfrm>
            <a:off x="3422901" y="2323399"/>
            <a:ext cx="4966198" cy="400110"/>
          </a:xfrm>
          <a:prstGeom prst="rect">
            <a:avLst/>
          </a:prstGeom>
          <a:noFill/>
        </p:spPr>
        <p:txBody>
          <a:bodyPr wrap="square" rtlCol="0">
            <a:spAutoFit/>
          </a:bodyPr>
          <a:lstStyle/>
          <a:p>
            <a:r>
              <a:rPr lang="it-IT" sz="2000" b="1" err="1">
                <a:solidFill>
                  <a:schemeClr val="bg1"/>
                </a:solidFill>
                <a:latin typeface="Fira Sans" panose="020B0503050000020004" pitchFamily="34" charset="0"/>
              </a:rPr>
              <a:t>Modality</a:t>
            </a:r>
            <a:r>
              <a:rPr lang="it-IT" sz="2000">
                <a:solidFill>
                  <a:schemeClr val="bg1"/>
                </a:solidFill>
                <a:latin typeface="Fira Sans" panose="020B0503050000020004" pitchFamily="34" charset="0"/>
              </a:rPr>
              <a:t>: solo or in a group (</a:t>
            </a:r>
            <a:r>
              <a:rPr lang="it-IT" sz="2000" err="1">
                <a:solidFill>
                  <a:schemeClr val="bg1"/>
                </a:solidFill>
                <a:latin typeface="Fira Sans" panose="020B0503050000020004" pitchFamily="34" charset="0"/>
              </a:rPr>
              <a:t>suggested</a:t>
            </a:r>
            <a:r>
              <a:rPr lang="it-IT" sz="2000">
                <a:solidFill>
                  <a:schemeClr val="bg1"/>
                </a:solidFill>
                <a:latin typeface="Fira Sans" panose="020B0503050000020004" pitchFamily="34" charset="0"/>
              </a:rPr>
              <a:t>)</a:t>
            </a:r>
          </a:p>
        </p:txBody>
      </p:sp>
      <p:sp>
        <p:nvSpPr>
          <p:cNvPr id="43" name="CasellaDiTesto 42">
            <a:extLst>
              <a:ext uri="{FF2B5EF4-FFF2-40B4-BE49-F238E27FC236}">
                <a16:creationId xmlns:a16="http://schemas.microsoft.com/office/drawing/2014/main" id="{8B42E915-B9DC-A64C-27E8-D7AA4FDA5EC7}"/>
              </a:ext>
            </a:extLst>
          </p:cNvPr>
          <p:cNvSpPr txBox="1"/>
          <p:nvPr/>
        </p:nvSpPr>
        <p:spPr>
          <a:xfrm>
            <a:off x="3032530" y="3117097"/>
            <a:ext cx="5843456" cy="677108"/>
          </a:xfrm>
          <a:prstGeom prst="rect">
            <a:avLst/>
          </a:prstGeom>
          <a:noFill/>
        </p:spPr>
        <p:txBody>
          <a:bodyPr wrap="square" rtlCol="0">
            <a:spAutoFit/>
          </a:bodyPr>
          <a:lstStyle/>
          <a:p>
            <a:r>
              <a:rPr lang="it-IT" sz="2000" b="1" err="1">
                <a:latin typeface="Fira Sans" panose="020B0503050000020004" pitchFamily="34" charset="0"/>
              </a:rPr>
              <a:t>Improve</a:t>
            </a:r>
            <a:r>
              <a:rPr lang="it-IT" sz="2000">
                <a:latin typeface="Fira Sans" panose="020B0503050000020004" pitchFamily="34" charset="0"/>
              </a:rPr>
              <a:t>: </a:t>
            </a:r>
            <a:r>
              <a:rPr lang="it-IT" sz="2000">
                <a:solidFill>
                  <a:schemeClr val="tx1"/>
                </a:solidFill>
                <a:latin typeface="Fira Sans" panose="020B0503050000020004" pitchFamily="34" charset="0"/>
                <a:ea typeface="Titillium Web"/>
                <a:cs typeface="Titillium Web"/>
                <a:sym typeface="Titillium Web"/>
              </a:rPr>
              <a:t>team-working, </a:t>
            </a:r>
            <a:r>
              <a:rPr lang="it-IT" sz="2000" err="1">
                <a:solidFill>
                  <a:schemeClr val="tx1"/>
                </a:solidFill>
                <a:latin typeface="Fira Sans" panose="020B0503050000020004" pitchFamily="34" charset="0"/>
                <a:ea typeface="Titillium Web"/>
                <a:cs typeface="Titillium Web"/>
                <a:sym typeface="Titillium Web"/>
              </a:rPr>
              <a:t>problem</a:t>
            </a:r>
            <a:r>
              <a:rPr lang="it-IT" sz="2000">
                <a:solidFill>
                  <a:schemeClr val="tx1"/>
                </a:solidFill>
                <a:latin typeface="Fira Sans" panose="020B0503050000020004" pitchFamily="34" charset="0"/>
                <a:ea typeface="Titillium Web"/>
                <a:cs typeface="Titillium Web"/>
                <a:sym typeface="Titillium Web"/>
              </a:rPr>
              <a:t>-solving</a:t>
            </a:r>
          </a:p>
          <a:p>
            <a:endParaRPr lang="it-IT" sz="1800"/>
          </a:p>
        </p:txBody>
      </p:sp>
      <p:sp>
        <p:nvSpPr>
          <p:cNvPr id="7" name="CasellaDiTesto 6">
            <a:extLst>
              <a:ext uri="{FF2B5EF4-FFF2-40B4-BE49-F238E27FC236}">
                <a16:creationId xmlns:a16="http://schemas.microsoft.com/office/drawing/2014/main" id="{C5CFF966-F478-9CA0-43AF-7DE5B6783D7C}"/>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30</a:t>
            </a:r>
          </a:p>
        </p:txBody>
      </p:sp>
    </p:spTree>
    <p:extLst>
      <p:ext uri="{BB962C8B-B14F-4D97-AF65-F5344CB8AC3E}">
        <p14:creationId xmlns:p14="http://schemas.microsoft.com/office/powerpoint/2010/main" val="35097415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up)">
                                      <p:cBhvr>
                                        <p:cTn id="8" dur="500"/>
                                        <p:tgtEl>
                                          <p:spTgt spid="4"/>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500"/>
                                        <p:tgtEl>
                                          <p:spTgt spid="41"/>
                                        </p:tgtEl>
                                        <p:attrNameLst>
                                          <p:attrName>ppt_y</p:attrName>
                                        </p:attrNameLst>
                                      </p:cBhvr>
                                      <p:tavLst>
                                        <p:tav tm="0">
                                          <p:val>
                                            <p:strVal val="#ppt_y+#ppt_h*1.125000"/>
                                          </p:val>
                                        </p:tav>
                                        <p:tav tm="100000">
                                          <p:val>
                                            <p:strVal val="#ppt_y"/>
                                          </p:val>
                                        </p:tav>
                                      </p:tavLst>
                                    </p:anim>
                                    <p:animEffect transition="in" filter="wipe(up)">
                                      <p:cBhvr>
                                        <p:cTn id="12" dur="500"/>
                                        <p:tgtEl>
                                          <p:spTgt spid="4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p:tgtEl>
                                          <p:spTgt spid="3"/>
                                        </p:tgtEl>
                                        <p:attrNameLst>
                                          <p:attrName>ppt_y</p:attrName>
                                        </p:attrNameLst>
                                      </p:cBhvr>
                                      <p:tavLst>
                                        <p:tav tm="0">
                                          <p:val>
                                            <p:strVal val="#ppt_y+#ppt_h*1.125000"/>
                                          </p:val>
                                        </p:tav>
                                        <p:tav tm="100000">
                                          <p:val>
                                            <p:strVal val="#ppt_y"/>
                                          </p:val>
                                        </p:tav>
                                      </p:tavLst>
                                    </p:anim>
                                    <p:animEffect transition="in" filter="wipe(up)">
                                      <p:cBhvr>
                                        <p:cTn id="18" dur="500"/>
                                        <p:tgtEl>
                                          <p:spTgt spid="3"/>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500"/>
                                        <p:tgtEl>
                                          <p:spTgt spid="42"/>
                                        </p:tgtEl>
                                        <p:attrNameLst>
                                          <p:attrName>ppt_y</p:attrName>
                                        </p:attrNameLst>
                                      </p:cBhvr>
                                      <p:tavLst>
                                        <p:tav tm="0">
                                          <p:val>
                                            <p:strVal val="#ppt_y+#ppt_h*1.125000"/>
                                          </p:val>
                                        </p:tav>
                                        <p:tav tm="100000">
                                          <p:val>
                                            <p:strVal val="#ppt_y"/>
                                          </p:val>
                                        </p:tav>
                                      </p:tavLst>
                                    </p:anim>
                                    <p:animEffect transition="in" filter="wipe(up)">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 calcmode="lin" valueType="num">
                                      <p:cBhvr additive="base">
                                        <p:cTn id="27" dur="500"/>
                                        <p:tgtEl>
                                          <p:spTgt spid="2"/>
                                        </p:tgtEl>
                                        <p:attrNameLst>
                                          <p:attrName>ppt_y</p:attrName>
                                        </p:attrNameLst>
                                      </p:cBhvr>
                                      <p:tavLst>
                                        <p:tav tm="0">
                                          <p:val>
                                            <p:strVal val="#ppt_y+#ppt_h*1.125000"/>
                                          </p:val>
                                        </p:tav>
                                        <p:tav tm="100000">
                                          <p:val>
                                            <p:strVal val="#ppt_y"/>
                                          </p:val>
                                        </p:tav>
                                      </p:tavLst>
                                    </p:anim>
                                    <p:animEffect transition="in" filter="wipe(up)">
                                      <p:cBhvr>
                                        <p:cTn id="28" dur="500"/>
                                        <p:tgtEl>
                                          <p:spTgt spid="2"/>
                                        </p:tgtEl>
                                      </p:cBhvr>
                                    </p:animEffect>
                                  </p:childTnLst>
                                </p:cTn>
                              </p:par>
                              <p:par>
                                <p:cTn id="29" presetID="12" presetClass="entr" presetSubtype="4"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 calcmode="lin" valueType="num">
                                      <p:cBhvr additive="base">
                                        <p:cTn id="31" dur="500"/>
                                        <p:tgtEl>
                                          <p:spTgt spid="43"/>
                                        </p:tgtEl>
                                        <p:attrNameLst>
                                          <p:attrName>ppt_y</p:attrName>
                                        </p:attrNameLst>
                                      </p:cBhvr>
                                      <p:tavLst>
                                        <p:tav tm="0">
                                          <p:val>
                                            <p:strVal val="#ppt_y+#ppt_h*1.125000"/>
                                          </p:val>
                                        </p:tav>
                                        <p:tav tm="100000">
                                          <p:val>
                                            <p:strVal val="#ppt_y"/>
                                          </p:val>
                                        </p:tav>
                                      </p:tavLst>
                                    </p:anim>
                                    <p:animEffect transition="in" filter="wipe(up)">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41" grpId="0"/>
      <p:bldP spid="42" grpId="0"/>
      <p:bldP spid="43"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133" name="Google Shape;2722;p30">
            <a:extLst>
              <a:ext uri="{FF2B5EF4-FFF2-40B4-BE49-F238E27FC236}">
                <a16:creationId xmlns:a16="http://schemas.microsoft.com/office/drawing/2014/main" id="{E2ABCBB3-5F14-37F8-3E21-1924694D5432}"/>
              </a:ext>
            </a:extLst>
          </p:cNvPr>
          <p:cNvSpPr txBox="1"/>
          <p:nvPr/>
        </p:nvSpPr>
        <p:spPr>
          <a:xfrm>
            <a:off x="514646" y="5521170"/>
            <a:ext cx="4043806" cy="548138"/>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Fira Sans"/>
              <a:ea typeface="Fira Sans"/>
              <a:cs typeface="Fira Sans"/>
              <a:sym typeface="Fira Sans"/>
            </a:endParaRPr>
          </a:p>
        </p:txBody>
      </p:sp>
      <p:grpSp>
        <p:nvGrpSpPr>
          <p:cNvPr id="21" name="Gruppo 20">
            <a:extLst>
              <a:ext uri="{FF2B5EF4-FFF2-40B4-BE49-F238E27FC236}">
                <a16:creationId xmlns:a16="http://schemas.microsoft.com/office/drawing/2014/main" id="{33E5B876-8506-9B3E-84DB-C592F944AC1E}"/>
              </a:ext>
            </a:extLst>
          </p:cNvPr>
          <p:cNvGrpSpPr/>
          <p:nvPr/>
        </p:nvGrpSpPr>
        <p:grpSpPr>
          <a:xfrm>
            <a:off x="24231" y="3989"/>
            <a:ext cx="2879192" cy="667903"/>
            <a:chOff x="2058255" y="1910998"/>
            <a:chExt cx="2879192" cy="667903"/>
          </a:xfrm>
        </p:grpSpPr>
        <p:grpSp>
          <p:nvGrpSpPr>
            <p:cNvPr id="22" name="Google Shape;114;p17">
              <a:extLst>
                <a:ext uri="{FF2B5EF4-FFF2-40B4-BE49-F238E27FC236}">
                  <a16:creationId xmlns:a16="http://schemas.microsoft.com/office/drawing/2014/main" id="{6A6D1B61-3F14-1692-6404-D767A07869F3}"/>
                </a:ext>
              </a:extLst>
            </p:cNvPr>
            <p:cNvGrpSpPr/>
            <p:nvPr/>
          </p:nvGrpSpPr>
          <p:grpSpPr>
            <a:xfrm>
              <a:off x="2058255" y="1910998"/>
              <a:ext cx="2879192" cy="667903"/>
              <a:chOff x="2737942" y="2450825"/>
              <a:chExt cx="3668108" cy="854700"/>
            </a:xfrm>
          </p:grpSpPr>
          <p:sp>
            <p:nvSpPr>
              <p:cNvPr id="26" name="Google Shape;115;p17">
                <a:extLst>
                  <a:ext uri="{FF2B5EF4-FFF2-40B4-BE49-F238E27FC236}">
                    <a16:creationId xmlns:a16="http://schemas.microsoft.com/office/drawing/2014/main" id="{D236893B-F4F4-B74B-EFD8-DACD67ACD368}"/>
                  </a:ext>
                </a:extLst>
              </p:cNvPr>
              <p:cNvSpPr/>
              <p:nvPr/>
            </p:nvSpPr>
            <p:spPr>
              <a:xfrm>
                <a:off x="2737950" y="2450825"/>
                <a:ext cx="3668100" cy="854700"/>
              </a:xfrm>
              <a:prstGeom prst="parallelogram">
                <a:avLst>
                  <a:gd name="adj" fmla="val 25000"/>
                </a:avLst>
              </a:pr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6;p17">
                <a:extLst>
                  <a:ext uri="{FF2B5EF4-FFF2-40B4-BE49-F238E27FC236}">
                    <a16:creationId xmlns:a16="http://schemas.microsoft.com/office/drawing/2014/main" id="{2AD0EFCB-7AB9-AFF8-1D76-ED1087247FC7}"/>
                  </a:ext>
                </a:extLst>
              </p:cNvPr>
              <p:cNvSpPr/>
              <p:nvPr/>
            </p:nvSpPr>
            <p:spPr>
              <a:xfrm>
                <a:off x="2737942" y="2450825"/>
                <a:ext cx="1222800" cy="854700"/>
              </a:xfrm>
              <a:prstGeom prst="parallelogram">
                <a:avLst>
                  <a:gd name="adj" fmla="val 25000"/>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CasellaDiTesto 22">
              <a:extLst>
                <a:ext uri="{FF2B5EF4-FFF2-40B4-BE49-F238E27FC236}">
                  <a16:creationId xmlns:a16="http://schemas.microsoft.com/office/drawing/2014/main" id="{EFC2413E-CB61-8B11-6802-B20F4559B80C}"/>
                </a:ext>
              </a:extLst>
            </p:cNvPr>
            <p:cNvSpPr txBox="1"/>
            <p:nvPr/>
          </p:nvSpPr>
          <p:spPr>
            <a:xfrm>
              <a:off x="3144865" y="1983339"/>
              <a:ext cx="1572826" cy="523220"/>
            </a:xfrm>
            <a:prstGeom prst="rect">
              <a:avLst/>
            </a:prstGeom>
            <a:noFill/>
          </p:spPr>
          <p:txBody>
            <a:bodyPr wrap="square" rtlCol="0">
              <a:spAutoFit/>
            </a:bodyPr>
            <a:lstStyle/>
            <a:p>
              <a:r>
                <a:rPr lang="it-IT" b="1">
                  <a:latin typeface="Fira Sans" panose="020B0503050000020004" pitchFamily="34" charset="0"/>
                </a:rPr>
                <a:t>Challenge</a:t>
              </a:r>
            </a:p>
            <a:p>
              <a:r>
                <a:rPr lang="it-IT" b="1">
                  <a:latin typeface="Fira Sans" panose="020B0503050000020004" pitchFamily="34" charset="0"/>
                </a:rPr>
                <a:t>(2 weeks)</a:t>
              </a:r>
            </a:p>
          </p:txBody>
        </p:sp>
      </p:grpSp>
      <p:sp>
        <p:nvSpPr>
          <p:cNvPr id="2" name="CasellaDiTesto 143">
            <a:extLst>
              <a:ext uri="{FF2B5EF4-FFF2-40B4-BE49-F238E27FC236}">
                <a16:creationId xmlns:a16="http://schemas.microsoft.com/office/drawing/2014/main" id="{D7088869-A017-011D-A794-2CBC52C9DA69}"/>
              </a:ext>
            </a:extLst>
          </p:cNvPr>
          <p:cNvSpPr txBox="1"/>
          <p:nvPr/>
        </p:nvSpPr>
        <p:spPr>
          <a:xfrm>
            <a:off x="3980058" y="2310569"/>
            <a:ext cx="1563753" cy="404774"/>
          </a:xfrm>
          <a:prstGeom prst="rect">
            <a:avLst/>
          </a:prstGeom>
          <a:noFill/>
        </p:spPr>
        <p:txBody>
          <a:bodyPr wrap="square" rtlCol="0">
            <a:spAutoFit/>
          </a:bodyPr>
          <a:lstStyle/>
          <a:p>
            <a:r>
              <a:rPr lang="it-IT" sz="2000" b="1">
                <a:latin typeface="Fira Sans" panose="020B0503050000020004" pitchFamily="34" charset="0"/>
              </a:rPr>
              <a:t>STRATEGIES </a:t>
            </a:r>
          </a:p>
        </p:txBody>
      </p:sp>
      <p:sp>
        <p:nvSpPr>
          <p:cNvPr id="5" name="Google Shape;2279;p26">
            <a:extLst>
              <a:ext uri="{FF2B5EF4-FFF2-40B4-BE49-F238E27FC236}">
                <a16:creationId xmlns:a16="http://schemas.microsoft.com/office/drawing/2014/main" id="{5C8A5877-1EB4-66A9-4D84-AE3BDDDE8F9F}"/>
              </a:ext>
            </a:extLst>
          </p:cNvPr>
          <p:cNvSpPr/>
          <p:nvPr/>
        </p:nvSpPr>
        <p:spPr>
          <a:xfrm>
            <a:off x="2577692" y="1647678"/>
            <a:ext cx="701197" cy="702267"/>
          </a:xfrm>
          <a:custGeom>
            <a:avLst/>
            <a:gdLst/>
            <a:ahLst/>
            <a:cxnLst/>
            <a:rect l="l" t="t" r="r" b="b"/>
            <a:pathLst>
              <a:path w="20301" h="20332" extrusionOk="0">
                <a:moveTo>
                  <a:pt x="10135" y="2185"/>
                </a:moveTo>
                <a:cubicBezTo>
                  <a:pt x="14569" y="2185"/>
                  <a:pt x="18147" y="5764"/>
                  <a:pt x="18147" y="10166"/>
                </a:cubicBezTo>
                <a:cubicBezTo>
                  <a:pt x="18147" y="14599"/>
                  <a:pt x="14569" y="18178"/>
                  <a:pt x="10135" y="18178"/>
                </a:cubicBezTo>
                <a:cubicBezTo>
                  <a:pt x="5733" y="18178"/>
                  <a:pt x="2154" y="14599"/>
                  <a:pt x="2154" y="10166"/>
                </a:cubicBezTo>
                <a:cubicBezTo>
                  <a:pt x="2154" y="5764"/>
                  <a:pt x="5733" y="2185"/>
                  <a:pt x="10135" y="2185"/>
                </a:cubicBezTo>
                <a:close/>
                <a:moveTo>
                  <a:pt x="10135" y="0"/>
                </a:moveTo>
                <a:cubicBezTo>
                  <a:pt x="4530" y="0"/>
                  <a:pt x="1" y="4560"/>
                  <a:pt x="1" y="10166"/>
                </a:cubicBezTo>
                <a:cubicBezTo>
                  <a:pt x="1" y="15771"/>
                  <a:pt x="4561" y="20331"/>
                  <a:pt x="10135" y="20331"/>
                </a:cubicBezTo>
                <a:cubicBezTo>
                  <a:pt x="15740" y="20331"/>
                  <a:pt x="20301" y="15771"/>
                  <a:pt x="20301" y="10166"/>
                </a:cubicBezTo>
                <a:cubicBezTo>
                  <a:pt x="20301" y="4560"/>
                  <a:pt x="15740" y="0"/>
                  <a:pt x="10135" y="0"/>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283;p26">
            <a:extLst>
              <a:ext uri="{FF2B5EF4-FFF2-40B4-BE49-F238E27FC236}">
                <a16:creationId xmlns:a16="http://schemas.microsoft.com/office/drawing/2014/main" id="{44037B8A-8BC9-6FDD-B141-084DC1B073F5}"/>
              </a:ext>
            </a:extLst>
          </p:cNvPr>
          <p:cNvSpPr/>
          <p:nvPr/>
        </p:nvSpPr>
        <p:spPr>
          <a:xfrm>
            <a:off x="3221967" y="2039258"/>
            <a:ext cx="826991" cy="313969"/>
          </a:xfrm>
          <a:custGeom>
            <a:avLst/>
            <a:gdLst/>
            <a:ahLst/>
            <a:cxnLst/>
            <a:rect l="l" t="t" r="r" b="b"/>
            <a:pathLst>
              <a:path w="23943" h="9090" extrusionOk="0">
                <a:moveTo>
                  <a:pt x="603" y="0"/>
                </a:moveTo>
                <a:lnTo>
                  <a:pt x="1" y="2091"/>
                </a:lnTo>
                <a:lnTo>
                  <a:pt x="23309" y="9089"/>
                </a:lnTo>
                <a:lnTo>
                  <a:pt x="23943" y="6999"/>
                </a:lnTo>
                <a:lnTo>
                  <a:pt x="603" y="0"/>
                </a:ln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293;p26">
            <a:extLst>
              <a:ext uri="{FF2B5EF4-FFF2-40B4-BE49-F238E27FC236}">
                <a16:creationId xmlns:a16="http://schemas.microsoft.com/office/drawing/2014/main" id="{16C6643E-93E2-3A51-8750-A500E87C8C2D}"/>
              </a:ext>
            </a:extLst>
          </p:cNvPr>
          <p:cNvSpPr/>
          <p:nvPr/>
        </p:nvSpPr>
        <p:spPr>
          <a:xfrm>
            <a:off x="3964715" y="1735168"/>
            <a:ext cx="1592674" cy="1592674"/>
          </a:xfrm>
          <a:custGeom>
            <a:avLst/>
            <a:gdLst/>
            <a:ahLst/>
            <a:cxnLst/>
            <a:rect l="l" t="t" r="r" b="b"/>
            <a:pathLst>
              <a:path w="46111" h="46111" extrusionOk="0">
                <a:moveTo>
                  <a:pt x="23055" y="2439"/>
                </a:moveTo>
                <a:cubicBezTo>
                  <a:pt x="27616" y="2439"/>
                  <a:pt x="31828" y="3927"/>
                  <a:pt x="35248" y="6461"/>
                </a:cubicBezTo>
                <a:cubicBezTo>
                  <a:pt x="39428" y="9501"/>
                  <a:pt x="42405" y="14093"/>
                  <a:pt x="43355" y="19382"/>
                </a:cubicBezTo>
                <a:cubicBezTo>
                  <a:pt x="43577" y="20585"/>
                  <a:pt x="43672" y="21820"/>
                  <a:pt x="43672" y="23055"/>
                </a:cubicBezTo>
                <a:cubicBezTo>
                  <a:pt x="43672" y="34425"/>
                  <a:pt x="34425" y="43672"/>
                  <a:pt x="23055" y="43672"/>
                </a:cubicBezTo>
                <a:cubicBezTo>
                  <a:pt x="11686" y="43672"/>
                  <a:pt x="2439" y="34425"/>
                  <a:pt x="2439" y="23055"/>
                </a:cubicBezTo>
                <a:cubicBezTo>
                  <a:pt x="2439" y="18970"/>
                  <a:pt x="3642" y="15170"/>
                  <a:pt x="5701" y="11971"/>
                </a:cubicBezTo>
                <a:cubicBezTo>
                  <a:pt x="7158" y="9660"/>
                  <a:pt x="9089" y="7696"/>
                  <a:pt x="11338" y="6113"/>
                </a:cubicBezTo>
                <a:cubicBezTo>
                  <a:pt x="14663" y="3801"/>
                  <a:pt x="18717" y="2439"/>
                  <a:pt x="23055" y="2439"/>
                </a:cubicBezTo>
                <a:close/>
                <a:moveTo>
                  <a:pt x="23055" y="1"/>
                </a:moveTo>
                <a:cubicBezTo>
                  <a:pt x="18115" y="1"/>
                  <a:pt x="13523" y="1584"/>
                  <a:pt x="9754" y="4244"/>
                </a:cubicBezTo>
                <a:cubicBezTo>
                  <a:pt x="7316" y="5986"/>
                  <a:pt x="5194" y="8203"/>
                  <a:pt x="3579" y="10736"/>
                </a:cubicBezTo>
                <a:cubicBezTo>
                  <a:pt x="1330" y="14315"/>
                  <a:pt x="0" y="18527"/>
                  <a:pt x="0" y="23055"/>
                </a:cubicBezTo>
                <a:cubicBezTo>
                  <a:pt x="0" y="35786"/>
                  <a:pt x="10356" y="46110"/>
                  <a:pt x="23055" y="46110"/>
                </a:cubicBezTo>
                <a:cubicBezTo>
                  <a:pt x="35786" y="46110"/>
                  <a:pt x="46110" y="35786"/>
                  <a:pt x="46110" y="23055"/>
                </a:cubicBezTo>
                <a:cubicBezTo>
                  <a:pt x="46110" y="21757"/>
                  <a:pt x="46015" y="20459"/>
                  <a:pt x="45794" y="19192"/>
                </a:cubicBezTo>
                <a:cubicBezTo>
                  <a:pt x="44780" y="13111"/>
                  <a:pt x="41360" y="7854"/>
                  <a:pt x="36546" y="4371"/>
                </a:cubicBezTo>
                <a:cubicBezTo>
                  <a:pt x="32746" y="1616"/>
                  <a:pt x="28091" y="1"/>
                  <a:pt x="23055" y="1"/>
                </a:cubicBezTo>
                <a:close/>
              </a:path>
            </a:pathLst>
          </a:custGeom>
          <a:solidFill>
            <a:srgbClr val="F2A3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308;p26">
            <a:extLst>
              <a:ext uri="{FF2B5EF4-FFF2-40B4-BE49-F238E27FC236}">
                <a16:creationId xmlns:a16="http://schemas.microsoft.com/office/drawing/2014/main" id="{CA87C571-2425-4723-D837-B081DB51943C}"/>
              </a:ext>
            </a:extLst>
          </p:cNvPr>
          <p:cNvSpPr txBox="1"/>
          <p:nvPr/>
        </p:nvSpPr>
        <p:spPr>
          <a:xfrm>
            <a:off x="1069900" y="1841826"/>
            <a:ext cx="1935714" cy="31396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600">
                <a:solidFill>
                  <a:srgbClr val="FFA66F"/>
                </a:solidFill>
                <a:latin typeface="Fira Sans Medium"/>
                <a:ea typeface="Fira Sans Medium"/>
                <a:cs typeface="Fira Sans Medium"/>
                <a:sym typeface="Fira Sans Medium"/>
              </a:rPr>
              <a:t>Collaborative learning</a:t>
            </a:r>
            <a:endParaRPr sz="1600">
              <a:solidFill>
                <a:srgbClr val="FFA66F"/>
              </a:solidFill>
              <a:latin typeface="Fira Sans Medium"/>
              <a:ea typeface="Fira Sans Medium"/>
              <a:cs typeface="Fira Sans Medium"/>
              <a:sym typeface="Fira Sans Medium"/>
            </a:endParaRPr>
          </a:p>
        </p:txBody>
      </p:sp>
      <p:sp>
        <p:nvSpPr>
          <p:cNvPr id="3" name="CasellaDiTesto 2">
            <a:extLst>
              <a:ext uri="{FF2B5EF4-FFF2-40B4-BE49-F238E27FC236}">
                <a16:creationId xmlns:a16="http://schemas.microsoft.com/office/drawing/2014/main" id="{DEEC0227-CA12-6795-CBD0-A931A520138B}"/>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31</a:t>
            </a:r>
          </a:p>
        </p:txBody>
      </p:sp>
      <p:pic>
        <p:nvPicPr>
          <p:cNvPr id="4" name="Picture 2" descr="Challenges - Free business and finance icons">
            <a:extLst>
              <a:ext uri="{FF2B5EF4-FFF2-40B4-BE49-F238E27FC236}">
                <a16:creationId xmlns:a16="http://schemas.microsoft.com/office/drawing/2014/main" id="{9F78D343-DFE0-5A48-5BAB-3DCCC69FF5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577" y="76330"/>
            <a:ext cx="590186" cy="590186"/>
          </a:xfrm>
          <a:prstGeom prst="rect">
            <a:avLst/>
          </a:prstGeom>
          <a:solidFill>
            <a:schemeClr val="lt1"/>
          </a:solidFill>
        </p:spPr>
      </p:pic>
    </p:spTree>
    <p:extLst>
      <p:ext uri="{BB962C8B-B14F-4D97-AF65-F5344CB8AC3E}">
        <p14:creationId xmlns:p14="http://schemas.microsoft.com/office/powerpoint/2010/main" val="313678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12" name="Google Shape;4562;p36">
            <a:extLst>
              <a:ext uri="{FF2B5EF4-FFF2-40B4-BE49-F238E27FC236}">
                <a16:creationId xmlns:a16="http://schemas.microsoft.com/office/drawing/2014/main" id="{32F078B4-7B55-04B8-18AC-C592B640A7C9}"/>
              </a:ext>
            </a:extLst>
          </p:cNvPr>
          <p:cNvSpPr/>
          <p:nvPr/>
        </p:nvSpPr>
        <p:spPr>
          <a:xfrm>
            <a:off x="5071843" y="1733107"/>
            <a:ext cx="18900" cy="18174"/>
          </a:xfrm>
          <a:custGeom>
            <a:avLst/>
            <a:gdLst/>
            <a:ahLst/>
            <a:cxnLst/>
            <a:rect l="l" t="t" r="r" b="b"/>
            <a:pathLst>
              <a:path w="52" h="50" extrusionOk="0">
                <a:moveTo>
                  <a:pt x="26" y="0"/>
                </a:moveTo>
                <a:cubicBezTo>
                  <a:pt x="13" y="0"/>
                  <a:pt x="0" y="11"/>
                  <a:pt x="0" y="26"/>
                </a:cubicBezTo>
                <a:cubicBezTo>
                  <a:pt x="0" y="39"/>
                  <a:pt x="13" y="50"/>
                  <a:pt x="26" y="50"/>
                </a:cubicBezTo>
                <a:cubicBezTo>
                  <a:pt x="41" y="50"/>
                  <a:pt x="52" y="39"/>
                  <a:pt x="52" y="26"/>
                </a:cubicBezTo>
                <a:cubicBezTo>
                  <a:pt x="52" y="11"/>
                  <a:pt x="41" y="0"/>
                  <a:pt x="2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603;p36">
            <a:extLst>
              <a:ext uri="{FF2B5EF4-FFF2-40B4-BE49-F238E27FC236}">
                <a16:creationId xmlns:a16="http://schemas.microsoft.com/office/drawing/2014/main" id="{F1E8B47B-7815-888E-81F3-7B6C0C9A5F1D}"/>
              </a:ext>
            </a:extLst>
          </p:cNvPr>
          <p:cNvSpPr txBox="1"/>
          <p:nvPr/>
        </p:nvSpPr>
        <p:spPr>
          <a:xfrm>
            <a:off x="789599" y="4215895"/>
            <a:ext cx="18846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61" name="Google Shape;4611;p36">
            <a:extLst>
              <a:ext uri="{FF2B5EF4-FFF2-40B4-BE49-F238E27FC236}">
                <a16:creationId xmlns:a16="http://schemas.microsoft.com/office/drawing/2014/main" id="{03C1A6E8-174F-FDF1-E849-8B3848B68DC5}"/>
              </a:ext>
            </a:extLst>
          </p:cNvPr>
          <p:cNvSpPr txBox="1"/>
          <p:nvPr/>
        </p:nvSpPr>
        <p:spPr>
          <a:xfrm>
            <a:off x="6336190" y="1373145"/>
            <a:ext cx="2323295" cy="34446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lang="en" sz="1700">
              <a:solidFill>
                <a:srgbClr val="DD915E"/>
              </a:solidFill>
              <a:latin typeface="Fira Sans Extra Condensed Medium"/>
              <a:ea typeface="Fira Sans Extra Condensed Medium"/>
              <a:cs typeface="Fira Sans Extra Condensed Medium"/>
              <a:sym typeface="Fira Sans Extra Condensed Medium"/>
            </a:endParaRPr>
          </a:p>
        </p:txBody>
      </p:sp>
      <p:sp>
        <p:nvSpPr>
          <p:cNvPr id="2" name="CasellaDiTesto 1">
            <a:extLst>
              <a:ext uri="{FF2B5EF4-FFF2-40B4-BE49-F238E27FC236}">
                <a16:creationId xmlns:a16="http://schemas.microsoft.com/office/drawing/2014/main" id="{4836C910-74AE-1A9C-A24F-149734F6C39E}"/>
              </a:ext>
            </a:extLst>
          </p:cNvPr>
          <p:cNvSpPr txBox="1"/>
          <p:nvPr/>
        </p:nvSpPr>
        <p:spPr>
          <a:xfrm>
            <a:off x="1957582" y="69539"/>
            <a:ext cx="6228522" cy="646331"/>
          </a:xfrm>
          <a:prstGeom prst="rect">
            <a:avLst/>
          </a:prstGeom>
          <a:noFill/>
        </p:spPr>
        <p:txBody>
          <a:bodyPr wrap="square" rtlCol="0">
            <a:spAutoFit/>
          </a:bodyPr>
          <a:lstStyle/>
          <a:p>
            <a:r>
              <a:rPr lang="it-IT" sz="3600" b="1" err="1">
                <a:latin typeface="Fira Sans" panose="020B0503050000020004" pitchFamily="34" charset="0"/>
              </a:rPr>
              <a:t>Question</a:t>
            </a:r>
            <a:r>
              <a:rPr lang="it-IT" sz="3600" b="1">
                <a:latin typeface="Fira Sans" panose="020B0503050000020004" pitchFamily="34" charset="0"/>
              </a:rPr>
              <a:t> to be </a:t>
            </a:r>
            <a:r>
              <a:rPr lang="it-IT" sz="3600" b="1" err="1">
                <a:latin typeface="Fira Sans" panose="020B0503050000020004" pitchFamily="34" charset="0"/>
              </a:rPr>
              <a:t>anserwed</a:t>
            </a:r>
            <a:r>
              <a:rPr lang="it-IT" sz="3600" b="1">
                <a:latin typeface="Fira Sans" panose="020B0503050000020004" pitchFamily="34" charset="0"/>
              </a:rPr>
              <a:t> </a:t>
            </a:r>
          </a:p>
        </p:txBody>
      </p:sp>
      <p:sp>
        <p:nvSpPr>
          <p:cNvPr id="3" name="CasellaDiTesto 2">
            <a:extLst>
              <a:ext uri="{FF2B5EF4-FFF2-40B4-BE49-F238E27FC236}">
                <a16:creationId xmlns:a16="http://schemas.microsoft.com/office/drawing/2014/main" id="{A56AE961-D1AA-6B00-0979-8A3DFE61F467}"/>
              </a:ext>
            </a:extLst>
          </p:cNvPr>
          <p:cNvSpPr txBox="1"/>
          <p:nvPr/>
        </p:nvSpPr>
        <p:spPr>
          <a:xfrm>
            <a:off x="62843" y="734510"/>
            <a:ext cx="9354082" cy="523220"/>
          </a:xfrm>
          <a:prstGeom prst="rect">
            <a:avLst/>
          </a:prstGeom>
          <a:noFill/>
        </p:spPr>
        <p:txBody>
          <a:bodyPr wrap="square" rtlCol="0">
            <a:spAutoFit/>
          </a:bodyPr>
          <a:lstStyle/>
          <a:p>
            <a:r>
              <a:rPr lang="it-IT" sz="2800" err="1">
                <a:latin typeface="Fira Sans" panose="020B0503050000020004" pitchFamily="34" charset="0"/>
              </a:rPr>
              <a:t>Is</a:t>
            </a:r>
            <a:r>
              <a:rPr lang="it-IT" sz="2800">
                <a:latin typeface="Fira Sans" panose="020B0503050000020004" pitchFamily="34" charset="0"/>
              </a:rPr>
              <a:t> the </a:t>
            </a:r>
            <a:r>
              <a:rPr lang="it-IT" sz="2800" err="1">
                <a:latin typeface="Fira Sans" panose="020B0503050000020004" pitchFamily="34" charset="0"/>
              </a:rPr>
              <a:t>designed</a:t>
            </a:r>
            <a:r>
              <a:rPr lang="it-IT" sz="2800">
                <a:latin typeface="Fira Sans" panose="020B0503050000020004" pitchFamily="34" charset="0"/>
              </a:rPr>
              <a:t> </a:t>
            </a:r>
            <a:r>
              <a:rPr lang="it-IT" sz="2800" err="1">
                <a:latin typeface="Fira Sans" panose="020B0503050000020004" pitchFamily="34" charset="0"/>
              </a:rPr>
              <a:t>teaching</a:t>
            </a:r>
            <a:r>
              <a:rPr lang="it-IT" sz="2800">
                <a:latin typeface="Fira Sans" panose="020B0503050000020004" pitchFamily="34" charset="0"/>
              </a:rPr>
              <a:t> </a:t>
            </a:r>
            <a:r>
              <a:rPr lang="it-IT" sz="2800" err="1">
                <a:latin typeface="Fira Sans" panose="020B0503050000020004" pitchFamily="34" charset="0"/>
              </a:rPr>
              <a:t>module</a:t>
            </a:r>
            <a:r>
              <a:rPr lang="it-IT" sz="2800">
                <a:latin typeface="Fira Sans" panose="020B0503050000020004" pitchFamily="34" charset="0"/>
              </a:rPr>
              <a:t> </a:t>
            </a:r>
            <a:r>
              <a:rPr lang="it-IT" sz="2800" err="1">
                <a:latin typeface="Fira Sans" panose="020B0503050000020004" pitchFamily="34" charset="0"/>
              </a:rPr>
              <a:t>efficient</a:t>
            </a:r>
            <a:r>
              <a:rPr lang="it-IT" sz="2800">
                <a:latin typeface="Fira Sans" panose="020B0503050000020004" pitchFamily="34" charset="0"/>
              </a:rPr>
              <a:t> for </a:t>
            </a:r>
            <a:r>
              <a:rPr lang="it-IT" sz="2800" err="1">
                <a:latin typeface="Fira Sans" panose="020B0503050000020004" pitchFamily="34" charset="0"/>
              </a:rPr>
              <a:t>students</a:t>
            </a:r>
            <a:r>
              <a:rPr lang="it-IT" sz="2800">
                <a:latin typeface="Fira Sans" panose="020B0503050000020004" pitchFamily="34" charset="0"/>
              </a:rPr>
              <a:t>? </a:t>
            </a:r>
            <a:endParaRPr lang="it-IT" sz="1600">
              <a:latin typeface="Fira Sans" panose="020B0503050000020004" pitchFamily="34" charset="0"/>
            </a:endParaRPr>
          </a:p>
        </p:txBody>
      </p:sp>
      <p:pic>
        <p:nvPicPr>
          <p:cNvPr id="4" name="Immagine 3">
            <a:extLst>
              <a:ext uri="{FF2B5EF4-FFF2-40B4-BE49-F238E27FC236}">
                <a16:creationId xmlns:a16="http://schemas.microsoft.com/office/drawing/2014/main" id="{110F548E-4163-E504-2CF9-B62CABBDE5B2}"/>
              </a:ext>
            </a:extLst>
          </p:cNvPr>
          <p:cNvPicPr>
            <a:picLocks noChangeAspect="1"/>
          </p:cNvPicPr>
          <p:nvPr/>
        </p:nvPicPr>
        <p:blipFill>
          <a:blip r:embed="rId3"/>
          <a:stretch>
            <a:fillRect/>
          </a:stretch>
        </p:blipFill>
        <p:spPr>
          <a:xfrm>
            <a:off x="2925419" y="1648325"/>
            <a:ext cx="6228522" cy="3511629"/>
          </a:xfrm>
          <a:prstGeom prst="rect">
            <a:avLst/>
          </a:prstGeom>
        </p:spPr>
      </p:pic>
      <p:pic>
        <p:nvPicPr>
          <p:cNvPr id="6" name="Immagine 5">
            <a:extLst>
              <a:ext uri="{FF2B5EF4-FFF2-40B4-BE49-F238E27FC236}">
                <a16:creationId xmlns:a16="http://schemas.microsoft.com/office/drawing/2014/main" id="{6671A8C5-F82A-099A-A4E0-90E83AC61B90}"/>
              </a:ext>
            </a:extLst>
          </p:cNvPr>
          <p:cNvPicPr>
            <a:picLocks noChangeAspect="1"/>
          </p:cNvPicPr>
          <p:nvPr/>
        </p:nvPicPr>
        <p:blipFill>
          <a:blip r:embed="rId4"/>
          <a:stretch>
            <a:fillRect/>
          </a:stretch>
        </p:blipFill>
        <p:spPr>
          <a:xfrm>
            <a:off x="6129126" y="4818651"/>
            <a:ext cx="351188" cy="324849"/>
          </a:xfrm>
          <a:prstGeom prst="rect">
            <a:avLst/>
          </a:prstGeom>
        </p:spPr>
      </p:pic>
      <p:pic>
        <p:nvPicPr>
          <p:cNvPr id="7" name="Immagine 6">
            <a:extLst>
              <a:ext uri="{FF2B5EF4-FFF2-40B4-BE49-F238E27FC236}">
                <a16:creationId xmlns:a16="http://schemas.microsoft.com/office/drawing/2014/main" id="{B7BF16BA-D271-D2BD-F50A-6CE1F9F02710}"/>
              </a:ext>
            </a:extLst>
          </p:cNvPr>
          <p:cNvPicPr>
            <a:picLocks noChangeAspect="1"/>
          </p:cNvPicPr>
          <p:nvPr/>
        </p:nvPicPr>
        <p:blipFill>
          <a:blip r:embed="rId4"/>
          <a:stretch>
            <a:fillRect/>
          </a:stretch>
        </p:blipFill>
        <p:spPr>
          <a:xfrm flipH="1">
            <a:off x="6844749" y="4818651"/>
            <a:ext cx="351188" cy="324849"/>
          </a:xfrm>
          <a:prstGeom prst="rect">
            <a:avLst/>
          </a:prstGeom>
        </p:spPr>
      </p:pic>
      <p:pic>
        <p:nvPicPr>
          <p:cNvPr id="8" name="Immagine 7">
            <a:extLst>
              <a:ext uri="{FF2B5EF4-FFF2-40B4-BE49-F238E27FC236}">
                <a16:creationId xmlns:a16="http://schemas.microsoft.com/office/drawing/2014/main" id="{B107D973-B1FA-DD53-9290-790F1BE75775}"/>
              </a:ext>
            </a:extLst>
          </p:cNvPr>
          <p:cNvPicPr>
            <a:picLocks noChangeAspect="1"/>
          </p:cNvPicPr>
          <p:nvPr/>
        </p:nvPicPr>
        <p:blipFill>
          <a:blip r:embed="rId5"/>
          <a:stretch>
            <a:fillRect/>
          </a:stretch>
        </p:blipFill>
        <p:spPr>
          <a:xfrm>
            <a:off x="7971350" y="4854030"/>
            <a:ext cx="803810" cy="317555"/>
          </a:xfrm>
          <a:prstGeom prst="rect">
            <a:avLst/>
          </a:prstGeom>
        </p:spPr>
      </p:pic>
      <p:pic>
        <p:nvPicPr>
          <p:cNvPr id="9" name="Immagine 8">
            <a:extLst>
              <a:ext uri="{FF2B5EF4-FFF2-40B4-BE49-F238E27FC236}">
                <a16:creationId xmlns:a16="http://schemas.microsoft.com/office/drawing/2014/main" id="{72E79C92-F881-77DF-14B0-F2B3903ABBA4}"/>
              </a:ext>
            </a:extLst>
          </p:cNvPr>
          <p:cNvPicPr>
            <a:picLocks noChangeAspect="1"/>
          </p:cNvPicPr>
          <p:nvPr/>
        </p:nvPicPr>
        <p:blipFill>
          <a:blip r:embed="rId6"/>
          <a:stretch>
            <a:fillRect/>
          </a:stretch>
        </p:blipFill>
        <p:spPr>
          <a:xfrm>
            <a:off x="4584456" y="4818651"/>
            <a:ext cx="1040692" cy="313218"/>
          </a:xfrm>
          <a:prstGeom prst="rect">
            <a:avLst/>
          </a:prstGeom>
        </p:spPr>
      </p:pic>
      <p:sp>
        <p:nvSpPr>
          <p:cNvPr id="5" name="CasellaDiTesto 4">
            <a:extLst>
              <a:ext uri="{FF2B5EF4-FFF2-40B4-BE49-F238E27FC236}">
                <a16:creationId xmlns:a16="http://schemas.microsoft.com/office/drawing/2014/main" id="{323B0F40-5DB6-2ABE-8962-D14B3E78E19E}"/>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32</a:t>
            </a:r>
          </a:p>
        </p:txBody>
      </p:sp>
    </p:spTree>
    <p:extLst>
      <p:ext uri="{BB962C8B-B14F-4D97-AF65-F5344CB8AC3E}">
        <p14:creationId xmlns:p14="http://schemas.microsoft.com/office/powerpoint/2010/main" val="25181843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12" name="Google Shape;4562;p36">
            <a:extLst>
              <a:ext uri="{FF2B5EF4-FFF2-40B4-BE49-F238E27FC236}">
                <a16:creationId xmlns:a16="http://schemas.microsoft.com/office/drawing/2014/main" id="{32F078B4-7B55-04B8-18AC-C592B640A7C9}"/>
              </a:ext>
            </a:extLst>
          </p:cNvPr>
          <p:cNvSpPr/>
          <p:nvPr/>
        </p:nvSpPr>
        <p:spPr>
          <a:xfrm>
            <a:off x="5071843" y="1733107"/>
            <a:ext cx="18900" cy="18174"/>
          </a:xfrm>
          <a:custGeom>
            <a:avLst/>
            <a:gdLst/>
            <a:ahLst/>
            <a:cxnLst/>
            <a:rect l="l" t="t" r="r" b="b"/>
            <a:pathLst>
              <a:path w="52" h="50" extrusionOk="0">
                <a:moveTo>
                  <a:pt x="26" y="0"/>
                </a:moveTo>
                <a:cubicBezTo>
                  <a:pt x="13" y="0"/>
                  <a:pt x="0" y="11"/>
                  <a:pt x="0" y="26"/>
                </a:cubicBezTo>
                <a:cubicBezTo>
                  <a:pt x="0" y="39"/>
                  <a:pt x="13" y="50"/>
                  <a:pt x="26" y="50"/>
                </a:cubicBezTo>
                <a:cubicBezTo>
                  <a:pt x="41" y="50"/>
                  <a:pt x="52" y="39"/>
                  <a:pt x="52" y="26"/>
                </a:cubicBezTo>
                <a:cubicBezTo>
                  <a:pt x="52" y="11"/>
                  <a:pt x="41" y="0"/>
                  <a:pt x="26" y="0"/>
                </a:cubicBezTo>
                <a:close/>
              </a:path>
            </a:pathLst>
          </a:custGeom>
          <a:solidFill>
            <a:srgbClr val="5959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603;p36">
            <a:extLst>
              <a:ext uri="{FF2B5EF4-FFF2-40B4-BE49-F238E27FC236}">
                <a16:creationId xmlns:a16="http://schemas.microsoft.com/office/drawing/2014/main" id="{F1E8B47B-7815-888E-81F3-7B6C0C9A5F1D}"/>
              </a:ext>
            </a:extLst>
          </p:cNvPr>
          <p:cNvSpPr txBox="1"/>
          <p:nvPr/>
        </p:nvSpPr>
        <p:spPr>
          <a:xfrm>
            <a:off x="789599" y="4215895"/>
            <a:ext cx="1884600" cy="534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solidFill>
                <a:schemeClr val="dk1"/>
              </a:solidFill>
              <a:latin typeface="Roboto"/>
              <a:ea typeface="Roboto"/>
              <a:cs typeface="Roboto"/>
              <a:sym typeface="Roboto"/>
            </a:endParaRPr>
          </a:p>
        </p:txBody>
      </p:sp>
      <p:sp>
        <p:nvSpPr>
          <p:cNvPr id="2" name="CasellaDiTesto 1">
            <a:extLst>
              <a:ext uri="{FF2B5EF4-FFF2-40B4-BE49-F238E27FC236}">
                <a16:creationId xmlns:a16="http://schemas.microsoft.com/office/drawing/2014/main" id="{4836C910-74AE-1A9C-A24F-149734F6C39E}"/>
              </a:ext>
            </a:extLst>
          </p:cNvPr>
          <p:cNvSpPr txBox="1"/>
          <p:nvPr/>
        </p:nvSpPr>
        <p:spPr>
          <a:xfrm>
            <a:off x="2060160" y="26608"/>
            <a:ext cx="6228522" cy="646331"/>
          </a:xfrm>
          <a:prstGeom prst="rect">
            <a:avLst/>
          </a:prstGeom>
          <a:noFill/>
        </p:spPr>
        <p:txBody>
          <a:bodyPr wrap="square" rtlCol="0">
            <a:spAutoFit/>
          </a:bodyPr>
          <a:lstStyle/>
          <a:p>
            <a:r>
              <a:rPr lang="it-IT" sz="3600" b="1">
                <a:latin typeface="Fira Sans" panose="020B0503050000020004" pitchFamily="34" charset="0"/>
              </a:rPr>
              <a:t>…A </a:t>
            </a:r>
            <a:r>
              <a:rPr lang="it-IT" sz="3600" b="1" err="1">
                <a:latin typeface="Fira Sans" panose="020B0503050000020004" pitchFamily="34" charset="0"/>
              </a:rPr>
              <a:t>possible</a:t>
            </a:r>
            <a:r>
              <a:rPr lang="it-IT" sz="3600" b="1">
                <a:latin typeface="Fira Sans" panose="020B0503050000020004" pitchFamily="34" charset="0"/>
              </a:rPr>
              <a:t> future study</a:t>
            </a:r>
          </a:p>
        </p:txBody>
      </p:sp>
      <p:sp>
        <p:nvSpPr>
          <p:cNvPr id="3" name="CasellaDiTesto 2">
            <a:extLst>
              <a:ext uri="{FF2B5EF4-FFF2-40B4-BE49-F238E27FC236}">
                <a16:creationId xmlns:a16="http://schemas.microsoft.com/office/drawing/2014/main" id="{A56AE961-D1AA-6B00-0979-8A3DFE61F467}"/>
              </a:ext>
            </a:extLst>
          </p:cNvPr>
          <p:cNvSpPr txBox="1"/>
          <p:nvPr/>
        </p:nvSpPr>
        <p:spPr>
          <a:xfrm>
            <a:off x="617321" y="1381949"/>
            <a:ext cx="8526679" cy="738664"/>
          </a:xfrm>
          <a:prstGeom prst="rect">
            <a:avLst/>
          </a:prstGeom>
          <a:noFill/>
        </p:spPr>
        <p:txBody>
          <a:bodyPr wrap="square" rtlCol="0">
            <a:spAutoFit/>
          </a:bodyPr>
          <a:lstStyle/>
          <a:p>
            <a:endParaRPr lang="it-IT">
              <a:latin typeface="Fira Sans" panose="020B0503050000020004" pitchFamily="34" charset="0"/>
            </a:endParaRPr>
          </a:p>
          <a:p>
            <a:pPr marL="285750" indent="-285750">
              <a:buFont typeface="Arial" panose="020B0604020202020204" pitchFamily="34" charset="0"/>
              <a:buChar char="•"/>
            </a:pPr>
            <a:endParaRPr lang="it-IT">
              <a:latin typeface="Fira Sans" panose="020B0503050000020004" pitchFamily="34" charset="0"/>
            </a:endParaRPr>
          </a:p>
          <a:p>
            <a:pPr marL="285750" indent="-285750">
              <a:buFont typeface="Arial" panose="020B0604020202020204" pitchFamily="34" charset="0"/>
              <a:buChar char="•"/>
            </a:pPr>
            <a:endParaRPr lang="it-IT"/>
          </a:p>
        </p:txBody>
      </p:sp>
      <p:pic>
        <p:nvPicPr>
          <p:cNvPr id="13" name="Immagine 12">
            <a:extLst>
              <a:ext uri="{FF2B5EF4-FFF2-40B4-BE49-F238E27FC236}">
                <a16:creationId xmlns:a16="http://schemas.microsoft.com/office/drawing/2014/main" id="{C2A3861E-2B50-3E92-8509-C920B30E3338}"/>
              </a:ext>
            </a:extLst>
          </p:cNvPr>
          <p:cNvPicPr>
            <a:picLocks noChangeAspect="1"/>
          </p:cNvPicPr>
          <p:nvPr/>
        </p:nvPicPr>
        <p:blipFill>
          <a:blip r:embed="rId3"/>
          <a:stretch>
            <a:fillRect/>
          </a:stretch>
        </p:blipFill>
        <p:spPr>
          <a:xfrm>
            <a:off x="6012098" y="2121633"/>
            <a:ext cx="2808558" cy="3021867"/>
          </a:xfrm>
          <a:prstGeom prst="rect">
            <a:avLst/>
          </a:prstGeom>
        </p:spPr>
      </p:pic>
      <p:pic>
        <p:nvPicPr>
          <p:cNvPr id="14" name="Immagine 13">
            <a:extLst>
              <a:ext uri="{FF2B5EF4-FFF2-40B4-BE49-F238E27FC236}">
                <a16:creationId xmlns:a16="http://schemas.microsoft.com/office/drawing/2014/main" id="{9F32C75B-EC10-3563-466C-A7A2A12A5EFE}"/>
              </a:ext>
            </a:extLst>
          </p:cNvPr>
          <p:cNvPicPr>
            <a:picLocks noChangeAspect="1"/>
          </p:cNvPicPr>
          <p:nvPr/>
        </p:nvPicPr>
        <p:blipFill>
          <a:blip r:embed="rId4"/>
          <a:stretch>
            <a:fillRect/>
          </a:stretch>
        </p:blipFill>
        <p:spPr>
          <a:xfrm>
            <a:off x="749036" y="2229707"/>
            <a:ext cx="2439172" cy="2887185"/>
          </a:xfrm>
          <a:prstGeom prst="rect">
            <a:avLst/>
          </a:prstGeom>
        </p:spPr>
      </p:pic>
      <p:sp>
        <p:nvSpPr>
          <p:cNvPr id="18" name="CasellaDiTesto 17">
            <a:extLst>
              <a:ext uri="{FF2B5EF4-FFF2-40B4-BE49-F238E27FC236}">
                <a16:creationId xmlns:a16="http://schemas.microsoft.com/office/drawing/2014/main" id="{066CEBDF-2283-2C91-80DF-CB6C4DB8E885}"/>
              </a:ext>
            </a:extLst>
          </p:cNvPr>
          <p:cNvSpPr txBox="1"/>
          <p:nvPr/>
        </p:nvSpPr>
        <p:spPr>
          <a:xfrm>
            <a:off x="521301" y="1091886"/>
            <a:ext cx="4049101" cy="707886"/>
          </a:xfrm>
          <a:prstGeom prst="rect">
            <a:avLst/>
          </a:prstGeom>
          <a:noFill/>
        </p:spPr>
        <p:txBody>
          <a:bodyPr wrap="square">
            <a:spAutoFit/>
          </a:bodyPr>
          <a:lstStyle/>
          <a:p>
            <a:r>
              <a:rPr lang="it-IT" sz="2000" err="1">
                <a:latin typeface="Fira Sans" panose="020B0503050000020004" pitchFamily="34" charset="0"/>
              </a:rPr>
              <a:t>Provide</a:t>
            </a:r>
            <a:r>
              <a:rPr lang="it-IT" sz="2000">
                <a:latin typeface="Fira Sans" panose="020B0503050000020004" pitchFamily="34" charset="0"/>
              </a:rPr>
              <a:t> with the educational </a:t>
            </a:r>
            <a:r>
              <a:rPr lang="it-IT" sz="2000" err="1">
                <a:latin typeface="Fira Sans" panose="020B0503050000020004" pitchFamily="34" charset="0"/>
              </a:rPr>
              <a:t>module</a:t>
            </a:r>
            <a:r>
              <a:rPr lang="it-IT" sz="2000">
                <a:latin typeface="Fira Sans" panose="020B0503050000020004" pitchFamily="34" charset="0"/>
              </a:rPr>
              <a:t> of </a:t>
            </a:r>
            <a:r>
              <a:rPr lang="it-IT" sz="2000" err="1">
                <a:latin typeface="Fira Sans" panose="020B0503050000020004" pitchFamily="34" charset="0"/>
              </a:rPr>
              <a:t>Alloy</a:t>
            </a:r>
            <a:r>
              <a:rPr lang="it-IT" sz="2000">
                <a:latin typeface="Fira Sans" panose="020B0503050000020004" pitchFamily="34" charset="0"/>
              </a:rPr>
              <a:t> </a:t>
            </a:r>
          </a:p>
        </p:txBody>
      </p:sp>
      <p:pic>
        <p:nvPicPr>
          <p:cNvPr id="20" name="Elemento grafico 19" descr="Vlog contorno">
            <a:extLst>
              <a:ext uri="{FF2B5EF4-FFF2-40B4-BE49-F238E27FC236}">
                <a16:creationId xmlns:a16="http://schemas.microsoft.com/office/drawing/2014/main" id="{8A5F8C4E-C2B2-AC11-A537-0AF882ADFE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904743" y="1266357"/>
            <a:ext cx="859152" cy="859152"/>
          </a:xfrm>
          <a:prstGeom prst="rect">
            <a:avLst/>
          </a:prstGeom>
        </p:spPr>
      </p:pic>
      <p:pic>
        <p:nvPicPr>
          <p:cNvPr id="22" name="Elemento grafico 21" descr="Libri contorno">
            <a:extLst>
              <a:ext uri="{FF2B5EF4-FFF2-40B4-BE49-F238E27FC236}">
                <a16:creationId xmlns:a16="http://schemas.microsoft.com/office/drawing/2014/main" id="{AB404650-9F9C-4247-3ADC-113B331D904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34319" y="1676908"/>
            <a:ext cx="738664" cy="738664"/>
          </a:xfrm>
          <a:prstGeom prst="rect">
            <a:avLst/>
          </a:prstGeom>
        </p:spPr>
      </p:pic>
      <p:sp>
        <p:nvSpPr>
          <p:cNvPr id="26" name="CasellaDiTesto 25">
            <a:extLst>
              <a:ext uri="{FF2B5EF4-FFF2-40B4-BE49-F238E27FC236}">
                <a16:creationId xmlns:a16="http://schemas.microsoft.com/office/drawing/2014/main" id="{14CFE211-64B0-10F5-A0D6-7F30478A97F4}"/>
              </a:ext>
            </a:extLst>
          </p:cNvPr>
          <p:cNvSpPr txBox="1"/>
          <p:nvPr/>
        </p:nvSpPr>
        <p:spPr>
          <a:xfrm>
            <a:off x="5475976" y="1036210"/>
            <a:ext cx="3311930" cy="707886"/>
          </a:xfrm>
          <a:prstGeom prst="rect">
            <a:avLst/>
          </a:prstGeom>
          <a:noFill/>
        </p:spPr>
        <p:txBody>
          <a:bodyPr wrap="square">
            <a:spAutoFit/>
          </a:bodyPr>
          <a:lstStyle/>
          <a:p>
            <a:r>
              <a:rPr lang="it-IT" sz="2000" err="1">
                <a:latin typeface="Fira Sans" panose="020B0503050000020004" pitchFamily="34" charset="0"/>
              </a:rPr>
              <a:t>Autonomous</a:t>
            </a:r>
            <a:r>
              <a:rPr lang="it-IT" sz="2000">
                <a:latin typeface="Fira Sans" panose="020B0503050000020004" pitchFamily="34" charset="0"/>
              </a:rPr>
              <a:t> study or with some </a:t>
            </a:r>
            <a:r>
              <a:rPr lang="it-IT" sz="2000" err="1">
                <a:latin typeface="Fira Sans" panose="020B0503050000020004" pitchFamily="34" charset="0"/>
              </a:rPr>
              <a:t>other</a:t>
            </a:r>
            <a:r>
              <a:rPr lang="it-IT" sz="2000">
                <a:latin typeface="Fira Sans" panose="020B0503050000020004" pitchFamily="34" charset="0"/>
              </a:rPr>
              <a:t> </a:t>
            </a:r>
            <a:r>
              <a:rPr lang="it-IT" sz="2000" err="1">
                <a:latin typeface="Fira Sans" panose="020B0503050000020004" pitchFamily="34" charset="0"/>
              </a:rPr>
              <a:t>materials</a:t>
            </a:r>
            <a:endParaRPr lang="it-IT" sz="2000">
              <a:latin typeface="Fira Sans" panose="020B0503050000020004" pitchFamily="34" charset="0"/>
            </a:endParaRPr>
          </a:p>
        </p:txBody>
      </p:sp>
      <p:sp>
        <p:nvSpPr>
          <p:cNvPr id="30" name="Rettangolo con angoli arrotondati 29">
            <a:extLst>
              <a:ext uri="{FF2B5EF4-FFF2-40B4-BE49-F238E27FC236}">
                <a16:creationId xmlns:a16="http://schemas.microsoft.com/office/drawing/2014/main" id="{C5B73C78-C18A-DD5D-1D46-7B7E87BC3E52}"/>
              </a:ext>
            </a:extLst>
          </p:cNvPr>
          <p:cNvSpPr/>
          <p:nvPr/>
        </p:nvSpPr>
        <p:spPr>
          <a:xfrm>
            <a:off x="130533" y="774700"/>
            <a:ext cx="4617966" cy="43688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2" name="Rettangolo con angoli arrotondati 31">
            <a:extLst>
              <a:ext uri="{FF2B5EF4-FFF2-40B4-BE49-F238E27FC236}">
                <a16:creationId xmlns:a16="http://schemas.microsoft.com/office/drawing/2014/main" id="{542BB913-A0E4-CAFA-79A0-5336CAF68D6F}"/>
              </a:ext>
            </a:extLst>
          </p:cNvPr>
          <p:cNvSpPr/>
          <p:nvPr/>
        </p:nvSpPr>
        <p:spPr>
          <a:xfrm>
            <a:off x="4831887" y="863600"/>
            <a:ext cx="4331083" cy="42799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CasellaDiTesto 3">
            <a:extLst>
              <a:ext uri="{FF2B5EF4-FFF2-40B4-BE49-F238E27FC236}">
                <a16:creationId xmlns:a16="http://schemas.microsoft.com/office/drawing/2014/main" id="{03B76A3B-4DDD-1BEF-5D6C-8084A0BBBB4A}"/>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33</a:t>
            </a:r>
          </a:p>
        </p:txBody>
      </p:sp>
    </p:spTree>
    <p:extLst>
      <p:ext uri="{BB962C8B-B14F-4D97-AF65-F5344CB8AC3E}">
        <p14:creationId xmlns:p14="http://schemas.microsoft.com/office/powerpoint/2010/main" val="42592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6" grpId="0"/>
      <p:bldP spid="3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4836C910-74AE-1A9C-A24F-149734F6C39E}"/>
              </a:ext>
            </a:extLst>
          </p:cNvPr>
          <p:cNvSpPr txBox="1"/>
          <p:nvPr/>
        </p:nvSpPr>
        <p:spPr>
          <a:xfrm>
            <a:off x="2071109" y="42414"/>
            <a:ext cx="6228522" cy="646331"/>
          </a:xfrm>
          <a:prstGeom prst="rect">
            <a:avLst/>
          </a:prstGeom>
          <a:noFill/>
        </p:spPr>
        <p:txBody>
          <a:bodyPr wrap="square" rtlCol="0">
            <a:spAutoFit/>
          </a:bodyPr>
          <a:lstStyle/>
          <a:p>
            <a:r>
              <a:rPr lang="it-IT" sz="3600" b="1">
                <a:latin typeface="Fira Sans" panose="020B0503050000020004" pitchFamily="34" charset="0"/>
              </a:rPr>
              <a:t>…A </a:t>
            </a:r>
            <a:r>
              <a:rPr lang="it-IT" sz="3600" b="1" err="1">
                <a:latin typeface="Fira Sans" panose="020B0503050000020004" pitchFamily="34" charset="0"/>
              </a:rPr>
              <a:t>possible</a:t>
            </a:r>
            <a:r>
              <a:rPr lang="it-IT" sz="3600" b="1">
                <a:latin typeface="Fira Sans" panose="020B0503050000020004" pitchFamily="34" charset="0"/>
              </a:rPr>
              <a:t> future study</a:t>
            </a:r>
          </a:p>
        </p:txBody>
      </p:sp>
      <p:sp>
        <p:nvSpPr>
          <p:cNvPr id="5" name="CasellaDiTesto 4">
            <a:extLst>
              <a:ext uri="{FF2B5EF4-FFF2-40B4-BE49-F238E27FC236}">
                <a16:creationId xmlns:a16="http://schemas.microsoft.com/office/drawing/2014/main" id="{E8022D03-0A66-5F9A-C187-6F455632343F}"/>
              </a:ext>
            </a:extLst>
          </p:cNvPr>
          <p:cNvSpPr txBox="1"/>
          <p:nvPr/>
        </p:nvSpPr>
        <p:spPr>
          <a:xfrm>
            <a:off x="819150" y="788085"/>
            <a:ext cx="7867650" cy="7171194"/>
          </a:xfrm>
          <a:prstGeom prst="rect">
            <a:avLst/>
          </a:prstGeom>
          <a:noFill/>
        </p:spPr>
        <p:txBody>
          <a:bodyPr wrap="square">
            <a:spAutoFit/>
          </a:bodyPr>
          <a:lstStyle/>
          <a:p>
            <a:pPr marL="285750" indent="-285750">
              <a:buFont typeface="Arial" panose="020B0604020202020204" pitchFamily="34" charset="0"/>
              <a:buChar char="•"/>
            </a:pPr>
            <a:r>
              <a:rPr lang="it-IT" sz="2800" err="1">
                <a:latin typeface="Fira Sans" panose="020B0503050000020004" pitchFamily="34" charset="0"/>
              </a:rPr>
              <a:t>Which</a:t>
            </a:r>
            <a:r>
              <a:rPr lang="it-IT" sz="2800">
                <a:latin typeface="Fira Sans" panose="020B0503050000020004" pitchFamily="34" charset="0"/>
              </a:rPr>
              <a:t> of the </a:t>
            </a:r>
            <a:r>
              <a:rPr lang="it-IT" sz="2800" err="1">
                <a:latin typeface="Fira Sans" panose="020B0503050000020004" pitchFamily="34" charset="0"/>
              </a:rPr>
              <a:t>two</a:t>
            </a:r>
            <a:r>
              <a:rPr lang="it-IT" sz="2800">
                <a:latin typeface="Fira Sans" panose="020B0503050000020004" pitchFamily="34" charset="0"/>
              </a:rPr>
              <a:t> groups </a:t>
            </a:r>
            <a:r>
              <a:rPr lang="it-IT" sz="2800" err="1">
                <a:latin typeface="Fira Sans" panose="020B0503050000020004" pitchFamily="34" charset="0"/>
              </a:rPr>
              <a:t>delivers</a:t>
            </a:r>
            <a:r>
              <a:rPr lang="it-IT" sz="2800">
                <a:latin typeface="Fira Sans" panose="020B0503050000020004" pitchFamily="34" charset="0"/>
              </a:rPr>
              <a:t> the challenge first and </a:t>
            </a:r>
            <a:r>
              <a:rPr lang="it-IT" sz="2800" err="1">
                <a:latin typeface="Fira Sans" panose="020B0503050000020004" pitchFamily="34" charset="0"/>
              </a:rPr>
              <a:t>which</a:t>
            </a:r>
            <a:r>
              <a:rPr lang="it-IT" sz="2800">
                <a:latin typeface="Fira Sans" panose="020B0503050000020004" pitchFamily="34" charset="0"/>
              </a:rPr>
              <a:t> one </a:t>
            </a:r>
            <a:r>
              <a:rPr lang="it-IT" sz="2800" err="1">
                <a:latin typeface="Fira Sans" panose="020B0503050000020004" pitchFamily="34" charset="0"/>
              </a:rPr>
              <a:t>gives</a:t>
            </a:r>
            <a:r>
              <a:rPr lang="it-IT" sz="2800">
                <a:latin typeface="Fira Sans" panose="020B0503050000020004" pitchFamily="34" charset="0"/>
              </a:rPr>
              <a:t> the </a:t>
            </a:r>
            <a:r>
              <a:rPr lang="it-IT" sz="2800" err="1">
                <a:latin typeface="Fira Sans" panose="020B0503050000020004" pitchFamily="34" charset="0"/>
              </a:rPr>
              <a:t>most</a:t>
            </a:r>
            <a:r>
              <a:rPr lang="it-IT" sz="2800">
                <a:latin typeface="Fira Sans" panose="020B0503050000020004" pitchFamily="34" charset="0"/>
              </a:rPr>
              <a:t> appropriate </a:t>
            </a:r>
            <a:r>
              <a:rPr lang="it-IT" sz="2800" err="1">
                <a:latin typeface="Fira Sans" panose="020B0503050000020004" pitchFamily="34" charset="0"/>
              </a:rPr>
              <a:t>solution</a:t>
            </a:r>
            <a:r>
              <a:rPr lang="it-IT" sz="2400">
                <a:latin typeface="Fira Sans" panose="020B0503050000020004" pitchFamily="34" charset="0"/>
              </a:rPr>
              <a:t>?</a:t>
            </a:r>
          </a:p>
          <a:p>
            <a:pPr marL="285750" indent="-285750">
              <a:buFont typeface="Arial" panose="020B0604020202020204" pitchFamily="34" charset="0"/>
              <a:buChar char="•"/>
            </a:pPr>
            <a:endParaRPr lang="it-IT" sz="2400">
              <a:latin typeface="Fira Sans" panose="020B0503050000020004" pitchFamily="34" charset="0"/>
            </a:endParaRPr>
          </a:p>
          <a:p>
            <a:endParaRPr lang="it-IT" sz="2400">
              <a:latin typeface="Fira Sans" panose="020B0503050000020004" pitchFamily="34" charset="0"/>
            </a:endParaRPr>
          </a:p>
          <a:p>
            <a:endParaRPr lang="it-IT" sz="2400">
              <a:latin typeface="Fira Sans" panose="020B0503050000020004" pitchFamily="34" charset="0"/>
            </a:endParaRPr>
          </a:p>
          <a:p>
            <a:pPr marL="285750" indent="-285750">
              <a:buFont typeface="Arial" panose="020B0604020202020204" pitchFamily="34" charset="0"/>
              <a:buChar char="•"/>
            </a:pPr>
            <a:endParaRPr lang="it-IT" sz="2400">
              <a:latin typeface="Fira Sans" panose="020B0503050000020004" pitchFamily="34" charset="0"/>
            </a:endParaRPr>
          </a:p>
          <a:p>
            <a:pPr marL="285750" indent="-285750">
              <a:buFont typeface="Arial" panose="020B0604020202020204" pitchFamily="34" charset="0"/>
              <a:buChar char="•"/>
            </a:pPr>
            <a:r>
              <a:rPr lang="it-IT" sz="2800" err="1">
                <a:latin typeface="Fira Sans" panose="020B0503050000020004" pitchFamily="34" charset="0"/>
              </a:rPr>
              <a:t>Which</a:t>
            </a:r>
            <a:r>
              <a:rPr lang="it-IT" sz="2800">
                <a:latin typeface="Fira Sans" panose="020B0503050000020004" pitchFamily="34" charset="0"/>
              </a:rPr>
              <a:t> of the </a:t>
            </a:r>
            <a:r>
              <a:rPr lang="it-IT" sz="2800" err="1">
                <a:latin typeface="Fira Sans" panose="020B0503050000020004" pitchFamily="34" charset="0"/>
              </a:rPr>
              <a:t>two</a:t>
            </a:r>
            <a:r>
              <a:rPr lang="it-IT" sz="2800">
                <a:latin typeface="Fira Sans" panose="020B0503050000020004" pitchFamily="34" charset="0"/>
              </a:rPr>
              <a:t> groups </a:t>
            </a:r>
            <a:r>
              <a:rPr lang="it-IT" sz="2800" err="1">
                <a:latin typeface="Fira Sans" panose="020B0503050000020004" pitchFamily="34" charset="0"/>
              </a:rPr>
              <a:t>gives</a:t>
            </a:r>
            <a:r>
              <a:rPr lang="it-IT" sz="2800">
                <a:latin typeface="Fira Sans" panose="020B0503050000020004" pitchFamily="34" charset="0"/>
              </a:rPr>
              <a:t> the </a:t>
            </a:r>
            <a:r>
              <a:rPr lang="it-IT" sz="2800" err="1">
                <a:latin typeface="Fira Sans" panose="020B0503050000020004" pitchFamily="34" charset="0"/>
              </a:rPr>
              <a:t>highest</a:t>
            </a:r>
            <a:r>
              <a:rPr lang="it-IT" sz="2800">
                <a:latin typeface="Fira Sans" panose="020B0503050000020004" pitchFamily="34" charset="0"/>
              </a:rPr>
              <a:t> </a:t>
            </a:r>
            <a:r>
              <a:rPr lang="it-IT" sz="2800" err="1">
                <a:latin typeface="Fira Sans" panose="020B0503050000020004" pitchFamily="34" charset="0"/>
              </a:rPr>
              <a:t>number</a:t>
            </a:r>
            <a:r>
              <a:rPr lang="it-IT" sz="2800">
                <a:latin typeface="Fira Sans" panose="020B0503050000020004" pitchFamily="34" charset="0"/>
              </a:rPr>
              <a:t> of </a:t>
            </a:r>
            <a:r>
              <a:rPr lang="it-IT" sz="2800" err="1">
                <a:latin typeface="Fira Sans" panose="020B0503050000020004" pitchFamily="34" charset="0"/>
              </a:rPr>
              <a:t>correct</a:t>
            </a:r>
            <a:r>
              <a:rPr lang="it-IT" sz="2800">
                <a:latin typeface="Fira Sans" panose="020B0503050000020004" pitchFamily="34" charset="0"/>
              </a:rPr>
              <a:t> </a:t>
            </a:r>
            <a:r>
              <a:rPr lang="it-IT" sz="2800" err="1">
                <a:latin typeface="Fira Sans" panose="020B0503050000020004" pitchFamily="34" charset="0"/>
              </a:rPr>
              <a:t>answers</a:t>
            </a:r>
            <a:r>
              <a:rPr lang="it-IT" sz="2800">
                <a:latin typeface="Fira Sans" panose="020B0503050000020004" pitchFamily="34" charset="0"/>
              </a:rPr>
              <a:t> in the </a:t>
            </a:r>
            <a:r>
              <a:rPr lang="it-IT" sz="2800" err="1">
                <a:latin typeface="Fira Sans" panose="020B0503050000020004" pitchFamily="34" charset="0"/>
              </a:rPr>
              <a:t>quizzes</a:t>
            </a:r>
            <a:r>
              <a:rPr lang="it-IT" sz="2800">
                <a:latin typeface="Fira Sans" panose="020B0503050000020004" pitchFamily="34" charset="0"/>
              </a:rPr>
              <a:t>?</a:t>
            </a:r>
          </a:p>
          <a:p>
            <a:pPr marL="285750" indent="-285750">
              <a:buFont typeface="Arial" panose="020B0604020202020204" pitchFamily="34" charset="0"/>
              <a:buChar char="•"/>
            </a:pPr>
            <a:endParaRPr lang="it-IT" sz="2800">
              <a:latin typeface="Fira Sans" panose="020B0503050000020004" pitchFamily="34" charset="0"/>
            </a:endParaRPr>
          </a:p>
          <a:p>
            <a:pPr marL="285750" indent="-285750">
              <a:buFont typeface="Arial" panose="020B0604020202020204" pitchFamily="34" charset="0"/>
              <a:buChar char="•"/>
            </a:pPr>
            <a:endParaRPr lang="it-IT" sz="2800">
              <a:latin typeface="Fira Sans" panose="020B0503050000020004" pitchFamily="34" charset="0"/>
            </a:endParaRPr>
          </a:p>
          <a:p>
            <a:endParaRPr lang="it-IT" sz="2400">
              <a:latin typeface="Fira Sans" panose="020B0503050000020004" pitchFamily="34" charset="0"/>
            </a:endParaRPr>
          </a:p>
          <a:p>
            <a:pPr marL="285750" indent="-285750">
              <a:buFont typeface="Arial" panose="020B0604020202020204" pitchFamily="34" charset="0"/>
              <a:buChar char="•"/>
            </a:pPr>
            <a:endParaRPr lang="it-IT" sz="2400">
              <a:latin typeface="Fira Sans" panose="020B0503050000020004" pitchFamily="34" charset="0"/>
            </a:endParaRPr>
          </a:p>
          <a:p>
            <a:pPr marL="285750" indent="-285750">
              <a:buFont typeface="Arial" panose="020B0604020202020204" pitchFamily="34" charset="0"/>
              <a:buChar char="•"/>
            </a:pPr>
            <a:endParaRPr lang="it-IT" sz="2400">
              <a:latin typeface="Fira Sans" panose="020B0503050000020004" pitchFamily="34" charset="0"/>
            </a:endParaRPr>
          </a:p>
          <a:p>
            <a:pPr marL="285750" indent="-285750">
              <a:buFont typeface="Arial" panose="020B0604020202020204" pitchFamily="34" charset="0"/>
              <a:buChar char="•"/>
            </a:pPr>
            <a:endParaRPr lang="it-IT" sz="2400">
              <a:latin typeface="Fira Sans" panose="020B0503050000020004" pitchFamily="34" charset="0"/>
            </a:endParaRPr>
          </a:p>
          <a:p>
            <a:pPr marL="285750" indent="-285750">
              <a:buFont typeface="Arial" panose="020B0604020202020204" pitchFamily="34" charset="0"/>
              <a:buChar char="•"/>
            </a:pPr>
            <a:endParaRPr lang="it-IT" sz="2400">
              <a:latin typeface="Fira Sans" panose="020B0503050000020004" pitchFamily="34" charset="0"/>
            </a:endParaRPr>
          </a:p>
          <a:p>
            <a:pPr marL="285750" indent="-285750">
              <a:buFont typeface="Arial" panose="020B0604020202020204" pitchFamily="34" charset="0"/>
              <a:buChar char="•"/>
            </a:pPr>
            <a:endParaRPr lang="it-IT" sz="2400">
              <a:latin typeface="Fira Sans" panose="020B0503050000020004" pitchFamily="34" charset="0"/>
            </a:endParaRPr>
          </a:p>
          <a:p>
            <a:pPr marL="285750" indent="-285750">
              <a:buFont typeface="Arial" panose="020B0604020202020204" pitchFamily="34" charset="0"/>
              <a:buChar char="•"/>
            </a:pPr>
            <a:endParaRPr lang="it-IT" sz="2400">
              <a:latin typeface="Fira Sans" panose="020B0503050000020004" pitchFamily="34" charset="0"/>
            </a:endParaRPr>
          </a:p>
        </p:txBody>
      </p:sp>
      <p:pic>
        <p:nvPicPr>
          <p:cNvPr id="7" name="Elemento grafico 6" descr="Diagramma di dispersione contorno">
            <a:extLst>
              <a:ext uri="{FF2B5EF4-FFF2-40B4-BE49-F238E27FC236}">
                <a16:creationId xmlns:a16="http://schemas.microsoft.com/office/drawing/2014/main" id="{A7E24046-8C65-40F3-503F-CAA657BF5C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64500" y="2114550"/>
            <a:ext cx="914400" cy="914400"/>
          </a:xfrm>
          <a:prstGeom prst="rect">
            <a:avLst/>
          </a:prstGeom>
        </p:spPr>
      </p:pic>
      <p:pic>
        <p:nvPicPr>
          <p:cNvPr id="17" name="Elemento grafico 16" descr="Grafico a barre con riempimento a tinta unita">
            <a:extLst>
              <a:ext uri="{FF2B5EF4-FFF2-40B4-BE49-F238E27FC236}">
                <a16:creationId xmlns:a16="http://schemas.microsoft.com/office/drawing/2014/main" id="{0A4C326E-6AAB-61AD-463B-291B057F5BE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65100" y="2114550"/>
            <a:ext cx="914400" cy="914400"/>
          </a:xfrm>
          <a:prstGeom prst="rect">
            <a:avLst/>
          </a:prstGeom>
        </p:spPr>
      </p:pic>
      <p:sp>
        <p:nvSpPr>
          <p:cNvPr id="3" name="CasellaDiTesto 2">
            <a:extLst>
              <a:ext uri="{FF2B5EF4-FFF2-40B4-BE49-F238E27FC236}">
                <a16:creationId xmlns:a16="http://schemas.microsoft.com/office/drawing/2014/main" id="{2EA14B5D-16B0-786C-2D5A-E8A5EC7E3FF8}"/>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34</a:t>
            </a:r>
          </a:p>
        </p:txBody>
      </p:sp>
    </p:spTree>
    <p:extLst>
      <p:ext uri="{BB962C8B-B14F-4D97-AF65-F5344CB8AC3E}">
        <p14:creationId xmlns:p14="http://schemas.microsoft.com/office/powerpoint/2010/main" val="3342972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AF7"/>
        </a:solidFill>
        <a:effectLst/>
      </p:bgPr>
    </p:bg>
    <p:spTree>
      <p:nvGrpSpPr>
        <p:cNvPr id="1" name=""/>
        <p:cNvGrpSpPr/>
        <p:nvPr/>
      </p:nvGrpSpPr>
      <p:grpSpPr>
        <a:xfrm>
          <a:off x="0" y="0"/>
          <a:ext cx="0" cy="0"/>
          <a:chOff x="0" y="0"/>
          <a:chExt cx="0" cy="0"/>
        </a:xfrm>
      </p:grpSpPr>
      <p:sp>
        <p:nvSpPr>
          <p:cNvPr id="2" name="CasellaDiTesto 1">
            <a:extLst>
              <a:ext uri="{FF2B5EF4-FFF2-40B4-BE49-F238E27FC236}">
                <a16:creationId xmlns:a16="http://schemas.microsoft.com/office/drawing/2014/main" id="{A7662EFF-0F43-F87C-1DA0-420063AD0929}"/>
              </a:ext>
            </a:extLst>
          </p:cNvPr>
          <p:cNvSpPr txBox="1"/>
          <p:nvPr/>
        </p:nvSpPr>
        <p:spPr>
          <a:xfrm>
            <a:off x="4309052" y="693866"/>
            <a:ext cx="4731653" cy="1569660"/>
          </a:xfrm>
          <a:prstGeom prst="rect">
            <a:avLst/>
          </a:prstGeom>
          <a:noFill/>
        </p:spPr>
        <p:txBody>
          <a:bodyPr wrap="square" rtlCol="0">
            <a:spAutoFit/>
          </a:bodyPr>
          <a:lstStyle/>
          <a:p>
            <a:r>
              <a:rPr lang="it-IT" sz="4800" b="1">
                <a:latin typeface="Fira Sans" panose="020B0503050000020004" pitchFamily="34" charset="0"/>
              </a:rPr>
              <a:t>THANKS FOR THE ATTENTION!</a:t>
            </a:r>
          </a:p>
        </p:txBody>
      </p:sp>
      <p:pic>
        <p:nvPicPr>
          <p:cNvPr id="9" name="Immagine 8">
            <a:extLst>
              <a:ext uri="{FF2B5EF4-FFF2-40B4-BE49-F238E27FC236}">
                <a16:creationId xmlns:a16="http://schemas.microsoft.com/office/drawing/2014/main" id="{B7022F2B-3C14-14D6-779A-EDCBA3AC683D}"/>
              </a:ext>
            </a:extLst>
          </p:cNvPr>
          <p:cNvPicPr>
            <a:picLocks noChangeAspect="1"/>
          </p:cNvPicPr>
          <p:nvPr/>
        </p:nvPicPr>
        <p:blipFill>
          <a:blip r:embed="rId2"/>
          <a:stretch>
            <a:fillRect/>
          </a:stretch>
        </p:blipFill>
        <p:spPr>
          <a:xfrm>
            <a:off x="0" y="1356189"/>
            <a:ext cx="6113124" cy="3787311"/>
          </a:xfrm>
          <a:prstGeom prst="rect">
            <a:avLst/>
          </a:prstGeom>
        </p:spPr>
      </p:pic>
      <p:sp>
        <p:nvSpPr>
          <p:cNvPr id="11" name="CasellaDiTesto 10">
            <a:extLst>
              <a:ext uri="{FF2B5EF4-FFF2-40B4-BE49-F238E27FC236}">
                <a16:creationId xmlns:a16="http://schemas.microsoft.com/office/drawing/2014/main" id="{3F333971-FC95-F5E8-C2BF-7DAC0A28BECB}"/>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35</a:t>
            </a:r>
          </a:p>
        </p:txBody>
      </p:sp>
    </p:spTree>
    <p:extLst>
      <p:ext uri="{BB962C8B-B14F-4D97-AF65-F5344CB8AC3E}">
        <p14:creationId xmlns:p14="http://schemas.microsoft.com/office/powerpoint/2010/main" val="30479570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cxnSp>
        <p:nvCxnSpPr>
          <p:cNvPr id="266" name="Connettore 1 265">
            <a:extLst>
              <a:ext uri="{FF2B5EF4-FFF2-40B4-BE49-F238E27FC236}">
                <a16:creationId xmlns:a16="http://schemas.microsoft.com/office/drawing/2014/main" id="{99BC7ADB-C6FE-3176-B595-5A59C4D2D3B8}"/>
              </a:ext>
            </a:extLst>
          </p:cNvPr>
          <p:cNvCxnSpPr>
            <a:cxnSpLocks/>
          </p:cNvCxnSpPr>
          <p:nvPr/>
        </p:nvCxnSpPr>
        <p:spPr>
          <a:xfrm flipH="1">
            <a:off x="8028278" y="1297270"/>
            <a:ext cx="4366" cy="631230"/>
          </a:xfrm>
          <a:prstGeom prst="line">
            <a:avLst/>
          </a:prstGeom>
          <a:ln w="28575"/>
        </p:spPr>
        <p:style>
          <a:lnRef idx="1">
            <a:schemeClr val="dk1"/>
          </a:lnRef>
          <a:fillRef idx="0">
            <a:schemeClr val="dk1"/>
          </a:fillRef>
          <a:effectRef idx="0">
            <a:schemeClr val="dk1"/>
          </a:effectRef>
          <a:fontRef idx="minor">
            <a:schemeClr val="tx1"/>
          </a:fontRef>
        </p:style>
      </p:cxnSp>
      <p:grpSp>
        <p:nvGrpSpPr>
          <p:cNvPr id="145" name="Google Shape;423;p19">
            <a:extLst>
              <a:ext uri="{FF2B5EF4-FFF2-40B4-BE49-F238E27FC236}">
                <a16:creationId xmlns:a16="http://schemas.microsoft.com/office/drawing/2014/main" id="{589AC2C1-5CB5-ACED-C18C-8289C47D8520}"/>
              </a:ext>
            </a:extLst>
          </p:cNvPr>
          <p:cNvGrpSpPr/>
          <p:nvPr/>
        </p:nvGrpSpPr>
        <p:grpSpPr>
          <a:xfrm>
            <a:off x="6171599" y="1896401"/>
            <a:ext cx="2283900" cy="2656212"/>
            <a:chOff x="6171599" y="1851113"/>
            <a:chExt cx="2283900" cy="2656212"/>
          </a:xfrm>
        </p:grpSpPr>
        <p:sp>
          <p:nvSpPr>
            <p:cNvPr id="146" name="Google Shape;424;p19">
              <a:extLst>
                <a:ext uri="{FF2B5EF4-FFF2-40B4-BE49-F238E27FC236}">
                  <a16:creationId xmlns:a16="http://schemas.microsoft.com/office/drawing/2014/main" id="{9B9F252E-9674-B2F2-E29B-1E8A5DF3BB0F}"/>
                </a:ext>
              </a:extLst>
            </p:cNvPr>
            <p:cNvSpPr txBox="1"/>
            <p:nvPr/>
          </p:nvSpPr>
          <p:spPr>
            <a:xfrm>
              <a:off x="6171599" y="1851113"/>
              <a:ext cx="22839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b="1">
                <a:solidFill>
                  <a:schemeClr val="tx1"/>
                </a:solidFill>
                <a:latin typeface="Fira Sans Extra Condensed Medium"/>
                <a:ea typeface="Fira Sans Extra Condensed Medium"/>
                <a:cs typeface="Fira Sans Extra Condensed Medium"/>
                <a:sym typeface="Fira Sans Extra Condensed Medium"/>
              </a:endParaRPr>
            </a:p>
          </p:txBody>
        </p:sp>
        <p:sp>
          <p:nvSpPr>
            <p:cNvPr id="148" name="Google Shape;426;p19">
              <a:extLst>
                <a:ext uri="{FF2B5EF4-FFF2-40B4-BE49-F238E27FC236}">
                  <a16:creationId xmlns:a16="http://schemas.microsoft.com/office/drawing/2014/main" id="{5EB3157B-7535-D2D0-A5ED-7C23805F694A}"/>
                </a:ext>
              </a:extLst>
            </p:cNvPr>
            <p:cNvSpPr txBox="1"/>
            <p:nvPr/>
          </p:nvSpPr>
          <p:spPr>
            <a:xfrm>
              <a:off x="6332950" y="3671525"/>
              <a:ext cx="2118300" cy="8358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chemeClr val="lt1"/>
                </a:solidFill>
                <a:latin typeface="Roboto"/>
                <a:ea typeface="Roboto"/>
                <a:cs typeface="Roboto"/>
                <a:sym typeface="Roboto"/>
              </a:endParaRPr>
            </a:p>
          </p:txBody>
        </p:sp>
      </p:grpSp>
      <p:cxnSp>
        <p:nvCxnSpPr>
          <p:cNvPr id="38" name="Google Shape;496;p20">
            <a:extLst>
              <a:ext uri="{FF2B5EF4-FFF2-40B4-BE49-F238E27FC236}">
                <a16:creationId xmlns:a16="http://schemas.microsoft.com/office/drawing/2014/main" id="{AD6910BA-F976-37EF-972E-BC636ABC68CD}"/>
              </a:ext>
            </a:extLst>
          </p:cNvPr>
          <p:cNvCxnSpPr>
            <a:cxnSpLocks/>
            <a:endCxn id="33" idx="4"/>
          </p:cNvCxnSpPr>
          <p:nvPr/>
        </p:nvCxnSpPr>
        <p:spPr>
          <a:xfrm flipV="1">
            <a:off x="1505218" y="1501502"/>
            <a:ext cx="0" cy="448944"/>
          </a:xfrm>
          <a:prstGeom prst="straightConnector1">
            <a:avLst/>
          </a:prstGeom>
          <a:noFill/>
          <a:ln w="19050" cap="flat" cmpd="sng">
            <a:solidFill>
              <a:schemeClr val="dk1"/>
            </a:solidFill>
            <a:prstDash val="solid"/>
            <a:round/>
            <a:headEnd type="none" w="med" len="med"/>
            <a:tailEnd type="none" w="med" len="med"/>
          </a:ln>
        </p:spPr>
      </p:cxnSp>
      <p:grpSp>
        <p:nvGrpSpPr>
          <p:cNvPr id="149" name="Google Shape;427;p19">
            <a:extLst>
              <a:ext uri="{FF2B5EF4-FFF2-40B4-BE49-F238E27FC236}">
                <a16:creationId xmlns:a16="http://schemas.microsoft.com/office/drawing/2014/main" id="{353BA43D-064C-ABFD-D5EE-84705B7F8593}"/>
              </a:ext>
            </a:extLst>
          </p:cNvPr>
          <p:cNvGrpSpPr/>
          <p:nvPr/>
        </p:nvGrpSpPr>
        <p:grpSpPr>
          <a:xfrm>
            <a:off x="4482975" y="1284052"/>
            <a:ext cx="2283900" cy="1999275"/>
            <a:chOff x="3428875" y="1596050"/>
            <a:chExt cx="2283900" cy="1999275"/>
          </a:xfrm>
        </p:grpSpPr>
        <p:sp>
          <p:nvSpPr>
            <p:cNvPr id="150" name="Google Shape;428;p19">
              <a:extLst>
                <a:ext uri="{FF2B5EF4-FFF2-40B4-BE49-F238E27FC236}">
                  <a16:creationId xmlns:a16="http://schemas.microsoft.com/office/drawing/2014/main" id="{198FED62-3E37-AC79-A1E7-F36C3149D3A6}"/>
                </a:ext>
              </a:extLst>
            </p:cNvPr>
            <p:cNvSpPr txBox="1"/>
            <p:nvPr/>
          </p:nvSpPr>
          <p:spPr>
            <a:xfrm>
              <a:off x="3428875" y="1596050"/>
              <a:ext cx="22839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lt1"/>
                </a:solidFill>
                <a:latin typeface="Fira Sans Extra Condensed Medium"/>
                <a:ea typeface="Fira Sans Extra Condensed Medium"/>
                <a:cs typeface="Fira Sans Extra Condensed Medium"/>
                <a:sym typeface="Fira Sans Extra Condensed Medium"/>
              </a:endParaRPr>
            </a:p>
          </p:txBody>
        </p:sp>
        <p:sp>
          <p:nvSpPr>
            <p:cNvPr id="151" name="Google Shape;429;p19">
              <a:extLst>
                <a:ext uri="{FF2B5EF4-FFF2-40B4-BE49-F238E27FC236}">
                  <a16:creationId xmlns:a16="http://schemas.microsoft.com/office/drawing/2014/main" id="{FF6534CC-0005-3470-B12E-84EA84886648}"/>
                </a:ext>
              </a:extLst>
            </p:cNvPr>
            <p:cNvSpPr txBox="1"/>
            <p:nvPr/>
          </p:nvSpPr>
          <p:spPr>
            <a:xfrm>
              <a:off x="3511675" y="3334625"/>
              <a:ext cx="2118300" cy="260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500">
                <a:solidFill>
                  <a:schemeClr val="lt1"/>
                </a:solidFill>
                <a:latin typeface="Fira Sans Extra Condensed Medium"/>
                <a:ea typeface="Fira Sans Extra Condensed Medium"/>
                <a:cs typeface="Fira Sans Extra Condensed Medium"/>
                <a:sym typeface="Fira Sans Extra Condensed Medium"/>
              </a:endParaRPr>
            </a:p>
          </p:txBody>
        </p:sp>
      </p:grpSp>
      <p:sp>
        <p:nvSpPr>
          <p:cNvPr id="26" name="Google Shape;481;p20">
            <a:extLst>
              <a:ext uri="{FF2B5EF4-FFF2-40B4-BE49-F238E27FC236}">
                <a16:creationId xmlns:a16="http://schemas.microsoft.com/office/drawing/2014/main" id="{5C51F87E-CD78-C589-012C-3FA8914517C9}"/>
              </a:ext>
            </a:extLst>
          </p:cNvPr>
          <p:cNvSpPr txBox="1"/>
          <p:nvPr/>
        </p:nvSpPr>
        <p:spPr>
          <a:xfrm>
            <a:off x="81116" y="1928500"/>
            <a:ext cx="3027603" cy="795011"/>
          </a:xfrm>
          <a:prstGeom prst="rect">
            <a:avLst/>
          </a:prstGeom>
          <a:solidFill>
            <a:srgbClr val="8992A7"/>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chemeClr val="tx1"/>
              </a:solidFill>
              <a:latin typeface="Fira Sans Extra Condensed Medium"/>
              <a:ea typeface="Fira Sans Extra Condensed Medium"/>
              <a:cs typeface="Fira Sans Extra Condensed Medium"/>
              <a:sym typeface="Fira Sans Extra Condensed Medium"/>
            </a:endParaRPr>
          </a:p>
        </p:txBody>
      </p:sp>
      <p:sp>
        <p:nvSpPr>
          <p:cNvPr id="27" name="Google Shape;482;p20">
            <a:extLst>
              <a:ext uri="{FF2B5EF4-FFF2-40B4-BE49-F238E27FC236}">
                <a16:creationId xmlns:a16="http://schemas.microsoft.com/office/drawing/2014/main" id="{7F0EB8FB-AA47-E690-5A2B-0FCF7A5382BC}"/>
              </a:ext>
            </a:extLst>
          </p:cNvPr>
          <p:cNvSpPr txBox="1"/>
          <p:nvPr/>
        </p:nvSpPr>
        <p:spPr>
          <a:xfrm>
            <a:off x="56715" y="3116895"/>
            <a:ext cx="3064160" cy="1444600"/>
          </a:xfrm>
          <a:prstGeom prst="rect">
            <a:avLst/>
          </a:prstGeom>
          <a:noFill/>
          <a:ln>
            <a:noFill/>
          </a:ln>
        </p:spPr>
        <p:txBody>
          <a:bodyPr spcFirstLastPara="1" wrap="square" lIns="91425" tIns="91425" rIns="91425" bIns="91425" anchor="ctr" anchorCtr="0">
            <a:noAutofit/>
          </a:bodyPr>
          <a:lstStyle/>
          <a:p>
            <a:pPr marL="278606" lvl="0" indent="-190500" algn="l" rtl="0">
              <a:spcBef>
                <a:spcPts val="0"/>
              </a:spcBef>
              <a:spcAft>
                <a:spcPts val="0"/>
              </a:spcAft>
              <a:buClr>
                <a:schemeClr val="dk1"/>
              </a:buClr>
              <a:buSzPts val="1200"/>
              <a:buFont typeface="Roboto"/>
              <a:buChar char="●"/>
            </a:pPr>
            <a:endParaRPr lang="it-IT" sz="1200">
              <a:solidFill>
                <a:schemeClr val="dk1"/>
              </a:solidFill>
              <a:latin typeface="Roboto"/>
              <a:ea typeface="Roboto"/>
              <a:cs typeface="Roboto"/>
              <a:sym typeface="Roboto"/>
            </a:endParaRPr>
          </a:p>
          <a:p>
            <a:pPr marL="278606" lvl="0" indent="-190500" algn="l" rtl="0">
              <a:spcBef>
                <a:spcPts val="0"/>
              </a:spcBef>
              <a:spcAft>
                <a:spcPts val="0"/>
              </a:spcAft>
              <a:buClr>
                <a:schemeClr val="dk1"/>
              </a:buClr>
              <a:buSzPts val="1200"/>
              <a:buFont typeface="Roboto"/>
              <a:buChar char="●"/>
            </a:pPr>
            <a:r>
              <a:rPr lang="it-IT" sz="1800">
                <a:solidFill>
                  <a:schemeClr val="dk1"/>
                </a:solidFill>
                <a:latin typeface="Fira Sans" panose="020B0503050000020004" pitchFamily="34" charset="0"/>
                <a:ea typeface="Roboto"/>
                <a:cs typeface="Roboto"/>
                <a:sym typeface="Roboto"/>
              </a:rPr>
              <a:t>Time </a:t>
            </a:r>
            <a:r>
              <a:rPr lang="it-IT" sz="1800" err="1">
                <a:solidFill>
                  <a:schemeClr val="dk1"/>
                </a:solidFill>
                <a:latin typeface="Fira Sans" panose="020B0503050000020004" pitchFamily="34" charset="0"/>
                <a:ea typeface="Roboto"/>
                <a:cs typeface="Roboto"/>
                <a:sym typeface="Roboto"/>
              </a:rPr>
              <a:t>is</a:t>
            </a:r>
            <a:r>
              <a:rPr lang="it-IT" sz="1800">
                <a:solidFill>
                  <a:schemeClr val="dk1"/>
                </a:solidFill>
                <a:latin typeface="Fira Sans" panose="020B0503050000020004" pitchFamily="34" charset="0"/>
                <a:ea typeface="Roboto"/>
                <a:cs typeface="Roboto"/>
                <a:sym typeface="Roboto"/>
              </a:rPr>
              <a:t> </a:t>
            </a:r>
            <a:r>
              <a:rPr lang="it-IT" sz="1800" err="1">
                <a:solidFill>
                  <a:schemeClr val="dk1"/>
                </a:solidFill>
                <a:latin typeface="Fira Sans" panose="020B0503050000020004" pitchFamily="34" charset="0"/>
                <a:ea typeface="Roboto"/>
                <a:cs typeface="Roboto"/>
                <a:sym typeface="Roboto"/>
              </a:rPr>
              <a:t>implicit</a:t>
            </a:r>
            <a:r>
              <a:rPr lang="it-IT" sz="1800">
                <a:solidFill>
                  <a:schemeClr val="dk1"/>
                </a:solidFill>
                <a:latin typeface="Fira Sans" panose="020B0503050000020004" pitchFamily="34" charset="0"/>
                <a:ea typeface="Roboto"/>
                <a:cs typeface="Roboto"/>
                <a:sym typeface="Roboto"/>
              </a:rPr>
              <a:t> in the </a:t>
            </a:r>
            <a:r>
              <a:rPr lang="it-IT" sz="1800" err="1">
                <a:solidFill>
                  <a:schemeClr val="dk1"/>
                </a:solidFill>
                <a:latin typeface="Fira Sans" panose="020B0503050000020004" pitchFamily="34" charset="0"/>
                <a:ea typeface="Roboto"/>
                <a:cs typeface="Roboto"/>
                <a:sym typeface="Roboto"/>
              </a:rPr>
              <a:t>language</a:t>
            </a:r>
            <a:endParaRPr lang="it-IT" sz="1800">
              <a:solidFill>
                <a:schemeClr val="dk1"/>
              </a:solidFill>
              <a:latin typeface="Fira Sans" panose="020B0503050000020004" pitchFamily="34" charset="0"/>
              <a:ea typeface="Roboto"/>
              <a:cs typeface="Roboto"/>
              <a:sym typeface="Roboto"/>
            </a:endParaRPr>
          </a:p>
          <a:p>
            <a:pPr marL="278606" lvl="0" indent="-190500" algn="l" rtl="0">
              <a:spcBef>
                <a:spcPts val="0"/>
              </a:spcBef>
              <a:spcAft>
                <a:spcPts val="0"/>
              </a:spcAft>
              <a:buClr>
                <a:schemeClr val="dk1"/>
              </a:buClr>
              <a:buSzPts val="1200"/>
              <a:buFont typeface="Roboto"/>
              <a:buChar char="●"/>
            </a:pPr>
            <a:endParaRPr lang="it-IT" sz="1800">
              <a:solidFill>
                <a:schemeClr val="dk1"/>
              </a:solidFill>
              <a:latin typeface="Fira Sans" panose="020B0503050000020004" pitchFamily="34" charset="0"/>
              <a:ea typeface="Roboto"/>
              <a:cs typeface="Roboto"/>
              <a:sym typeface="Roboto"/>
            </a:endParaRPr>
          </a:p>
          <a:p>
            <a:pPr marL="278606" lvl="0" indent="-190500" algn="l" rtl="0">
              <a:spcBef>
                <a:spcPts val="0"/>
              </a:spcBef>
              <a:spcAft>
                <a:spcPts val="0"/>
              </a:spcAft>
              <a:buClr>
                <a:schemeClr val="dk1"/>
              </a:buClr>
              <a:buSzPts val="1200"/>
              <a:buFont typeface="Roboto"/>
              <a:buChar char="●"/>
            </a:pPr>
            <a:r>
              <a:rPr lang="it-IT" sz="1800">
                <a:solidFill>
                  <a:schemeClr val="dk1"/>
                </a:solidFill>
                <a:latin typeface="Fira Sans" panose="020B0503050000020004" pitchFamily="34" charset="0"/>
                <a:ea typeface="Roboto"/>
                <a:cs typeface="Roboto"/>
                <a:sym typeface="Roboto"/>
              </a:rPr>
              <a:t>Times </a:t>
            </a:r>
            <a:r>
              <a:rPr lang="it-IT" sz="1800" err="1">
                <a:solidFill>
                  <a:schemeClr val="dk1"/>
                </a:solidFill>
                <a:latin typeface="Fira Sans" panose="020B0503050000020004" pitchFamily="34" charset="0"/>
                <a:ea typeface="Roboto"/>
                <a:cs typeface="Roboto"/>
                <a:sym typeface="Roboto"/>
              </a:rPr>
              <a:t>divided</a:t>
            </a:r>
            <a:r>
              <a:rPr lang="it-IT" sz="1800">
                <a:solidFill>
                  <a:schemeClr val="dk1"/>
                </a:solidFill>
                <a:latin typeface="Fira Sans" panose="020B0503050000020004" pitchFamily="34" charset="0"/>
                <a:ea typeface="Roboto"/>
                <a:cs typeface="Roboto"/>
                <a:sym typeface="Roboto"/>
              </a:rPr>
              <a:t> </a:t>
            </a:r>
            <a:r>
              <a:rPr lang="it-IT" sz="1800" err="1">
                <a:solidFill>
                  <a:schemeClr val="dk1"/>
                </a:solidFill>
                <a:latin typeface="Fira Sans" panose="020B0503050000020004" pitchFamily="34" charset="0"/>
                <a:ea typeface="Roboto"/>
                <a:cs typeface="Roboto"/>
                <a:sym typeface="Roboto"/>
              </a:rPr>
              <a:t>into</a:t>
            </a:r>
            <a:r>
              <a:rPr lang="it-IT" sz="1800">
                <a:solidFill>
                  <a:schemeClr val="dk1"/>
                </a:solidFill>
                <a:latin typeface="Fira Sans" panose="020B0503050000020004" pitchFamily="34" charset="0"/>
                <a:ea typeface="Roboto"/>
                <a:cs typeface="Roboto"/>
                <a:sym typeface="Roboto"/>
              </a:rPr>
              <a:t> a </a:t>
            </a:r>
            <a:r>
              <a:rPr lang="it-IT" sz="1800" err="1">
                <a:solidFill>
                  <a:schemeClr val="dk1"/>
                </a:solidFill>
                <a:latin typeface="Fira Sans" panose="020B0503050000020004" pitchFamily="34" charset="0"/>
                <a:ea typeface="Roboto"/>
                <a:cs typeface="Roboto"/>
                <a:sym typeface="Roboto"/>
              </a:rPr>
              <a:t>series</a:t>
            </a:r>
            <a:r>
              <a:rPr lang="it-IT" sz="1800">
                <a:solidFill>
                  <a:schemeClr val="dk1"/>
                </a:solidFill>
                <a:latin typeface="Fira Sans" panose="020B0503050000020004" pitchFamily="34" charset="0"/>
                <a:ea typeface="Roboto"/>
                <a:cs typeface="Roboto"/>
                <a:sym typeface="Roboto"/>
              </a:rPr>
              <a:t> of discrete steps </a:t>
            </a:r>
          </a:p>
          <a:p>
            <a:pPr marL="278606" lvl="0" indent="-190500" algn="l" rtl="0">
              <a:spcBef>
                <a:spcPts val="0"/>
              </a:spcBef>
              <a:spcAft>
                <a:spcPts val="0"/>
              </a:spcAft>
              <a:buClr>
                <a:schemeClr val="dk1"/>
              </a:buClr>
              <a:buSzPts val="1200"/>
              <a:buFont typeface="Roboto"/>
              <a:buChar char="●"/>
            </a:pPr>
            <a:endParaRPr lang="it-IT" sz="1200">
              <a:solidFill>
                <a:schemeClr val="dk1"/>
              </a:solidFill>
              <a:latin typeface="Roboto"/>
              <a:ea typeface="Roboto"/>
              <a:cs typeface="Roboto"/>
              <a:sym typeface="Roboto"/>
            </a:endParaRPr>
          </a:p>
        </p:txBody>
      </p:sp>
      <p:sp>
        <p:nvSpPr>
          <p:cNvPr id="28" name="Google Shape;484;p20">
            <a:extLst>
              <a:ext uri="{FF2B5EF4-FFF2-40B4-BE49-F238E27FC236}">
                <a16:creationId xmlns:a16="http://schemas.microsoft.com/office/drawing/2014/main" id="{D96F352B-4344-9774-1B83-980C743BB2E2}"/>
              </a:ext>
            </a:extLst>
          </p:cNvPr>
          <p:cNvSpPr txBox="1"/>
          <p:nvPr/>
        </p:nvSpPr>
        <p:spPr>
          <a:xfrm flipH="1">
            <a:off x="3394086" y="229865"/>
            <a:ext cx="3427295" cy="1981712"/>
          </a:xfrm>
          <a:prstGeom prst="rect">
            <a:avLst/>
          </a:prstGeom>
          <a:noFill/>
          <a:ln>
            <a:noFill/>
          </a:ln>
        </p:spPr>
        <p:txBody>
          <a:bodyPr spcFirstLastPara="1" wrap="square" lIns="91425" tIns="91425" rIns="91425" bIns="91425" anchor="ctr" anchorCtr="0">
            <a:noAutofit/>
          </a:bodyPr>
          <a:lstStyle/>
          <a:p>
            <a:pPr marL="278606" lvl="0" indent="-190500" algn="l" rtl="0">
              <a:spcBef>
                <a:spcPts val="1000"/>
              </a:spcBef>
              <a:spcAft>
                <a:spcPts val="0"/>
              </a:spcAft>
              <a:buClr>
                <a:schemeClr val="dk1"/>
              </a:buClr>
              <a:buSzPts val="1200"/>
              <a:buFont typeface="Roboto"/>
              <a:buChar char="●"/>
            </a:pPr>
            <a:r>
              <a:rPr lang="it-IT" sz="1800" err="1">
                <a:solidFill>
                  <a:schemeClr val="dk1"/>
                </a:solidFill>
                <a:latin typeface="Fira Sans" panose="020B0503050000020004" pitchFamily="34" charset="0"/>
                <a:ea typeface="Roboto"/>
                <a:cs typeface="Roboto"/>
                <a:sym typeface="Roboto"/>
              </a:rPr>
              <a:t>Introduction</a:t>
            </a:r>
            <a:r>
              <a:rPr lang="it-IT" sz="1800">
                <a:solidFill>
                  <a:schemeClr val="dk1"/>
                </a:solidFill>
                <a:latin typeface="Fira Sans" panose="020B0503050000020004" pitchFamily="34" charset="0"/>
                <a:ea typeface="Roboto"/>
                <a:cs typeface="Roboto"/>
                <a:sym typeface="Roboto"/>
              </a:rPr>
              <a:t> of the </a:t>
            </a:r>
            <a:r>
              <a:rPr lang="it-IT" sz="1800" b="1">
                <a:solidFill>
                  <a:schemeClr val="tx1"/>
                </a:solidFill>
                <a:latin typeface="Fira Sans" panose="020B0503050000020004" pitchFamily="34" charset="0"/>
                <a:ea typeface="Roboto"/>
                <a:cs typeface="Roboto"/>
                <a:sym typeface="Roboto"/>
              </a:rPr>
              <a:t>“var” keyword</a:t>
            </a:r>
            <a:r>
              <a:rPr lang="it-IT" sz="1800">
                <a:solidFill>
                  <a:schemeClr val="dk1"/>
                </a:solidFill>
                <a:latin typeface="Fira Sans" panose="020B0503050000020004" pitchFamily="34" charset="0"/>
                <a:ea typeface="Roboto"/>
                <a:cs typeface="Roboto"/>
                <a:sym typeface="Roboto"/>
              </a:rPr>
              <a:t> to make a signature or field </a:t>
            </a:r>
            <a:r>
              <a:rPr lang="it-IT" sz="1800" err="1">
                <a:solidFill>
                  <a:schemeClr val="dk1"/>
                </a:solidFill>
                <a:latin typeface="Fira Sans" panose="020B0503050000020004" pitchFamily="34" charset="0"/>
                <a:ea typeface="Roboto"/>
                <a:cs typeface="Roboto"/>
                <a:sym typeface="Roboto"/>
              </a:rPr>
              <a:t>mutable</a:t>
            </a:r>
            <a:r>
              <a:rPr lang="it-IT" sz="1800">
                <a:solidFill>
                  <a:schemeClr val="dk1"/>
                </a:solidFill>
                <a:latin typeface="Fira Sans" panose="020B0503050000020004" pitchFamily="34" charset="0"/>
                <a:ea typeface="Roboto"/>
                <a:cs typeface="Roboto"/>
                <a:sym typeface="Roboto"/>
              </a:rPr>
              <a:t> over time</a:t>
            </a:r>
          </a:p>
          <a:p>
            <a:pPr marL="278606" lvl="0" indent="-190500" algn="l" rtl="0">
              <a:spcBef>
                <a:spcPts val="1000"/>
              </a:spcBef>
              <a:spcAft>
                <a:spcPts val="0"/>
              </a:spcAft>
              <a:buClr>
                <a:schemeClr val="dk1"/>
              </a:buClr>
              <a:buSzPts val="1200"/>
              <a:buFont typeface="Roboto"/>
              <a:buChar char="●"/>
            </a:pPr>
            <a:r>
              <a:rPr lang="it-IT" sz="1800" err="1">
                <a:solidFill>
                  <a:schemeClr val="dk1"/>
                </a:solidFill>
                <a:latin typeface="Fira Sans" panose="020B0503050000020004" pitchFamily="34" charset="0"/>
                <a:ea typeface="Roboto"/>
                <a:cs typeface="Roboto"/>
                <a:sym typeface="Roboto"/>
              </a:rPr>
              <a:t>Introduction</a:t>
            </a:r>
            <a:r>
              <a:rPr lang="it-IT" sz="1800">
                <a:solidFill>
                  <a:schemeClr val="dk1"/>
                </a:solidFill>
                <a:latin typeface="Fira Sans" panose="020B0503050000020004" pitchFamily="34" charset="0"/>
                <a:ea typeface="Roboto"/>
                <a:cs typeface="Roboto"/>
                <a:sym typeface="Roboto"/>
              </a:rPr>
              <a:t> of </a:t>
            </a:r>
            <a:r>
              <a:rPr lang="it-IT" sz="1800" b="1" err="1">
                <a:solidFill>
                  <a:schemeClr val="dk1"/>
                </a:solidFill>
                <a:latin typeface="Fira Sans" panose="020B0503050000020004" pitchFamily="34" charset="0"/>
                <a:ea typeface="Roboto"/>
                <a:cs typeface="Roboto"/>
                <a:sym typeface="Roboto"/>
              </a:rPr>
              <a:t>temporal</a:t>
            </a:r>
            <a:r>
              <a:rPr lang="it-IT" sz="1800" b="1">
                <a:solidFill>
                  <a:schemeClr val="dk1"/>
                </a:solidFill>
                <a:latin typeface="Fira Sans" panose="020B0503050000020004" pitchFamily="34" charset="0"/>
                <a:ea typeface="Roboto"/>
                <a:cs typeface="Roboto"/>
                <a:sym typeface="Roboto"/>
              </a:rPr>
              <a:t> </a:t>
            </a:r>
            <a:r>
              <a:rPr lang="it-IT" sz="1800" b="1" err="1">
                <a:solidFill>
                  <a:schemeClr val="dk1"/>
                </a:solidFill>
                <a:latin typeface="Fira Sans" panose="020B0503050000020004" pitchFamily="34" charset="0"/>
                <a:ea typeface="Roboto"/>
                <a:cs typeface="Roboto"/>
                <a:sym typeface="Roboto"/>
              </a:rPr>
              <a:t>connectives</a:t>
            </a:r>
            <a:r>
              <a:rPr lang="it-IT" sz="1800" b="1">
                <a:solidFill>
                  <a:schemeClr val="dk1"/>
                </a:solidFill>
                <a:latin typeface="Fira Sans" panose="020B0503050000020004" pitchFamily="34" charset="0"/>
                <a:ea typeface="Roboto"/>
                <a:cs typeface="Roboto"/>
                <a:sym typeface="Roboto"/>
              </a:rPr>
              <a:t> </a:t>
            </a:r>
            <a:r>
              <a:rPr lang="it-IT" sz="1800">
                <a:solidFill>
                  <a:schemeClr val="dk1"/>
                </a:solidFill>
                <a:latin typeface="Fira Sans" panose="020B0503050000020004" pitchFamily="34" charset="0"/>
                <a:ea typeface="Roboto"/>
                <a:cs typeface="Roboto"/>
                <a:sym typeface="Roboto"/>
              </a:rPr>
              <a:t>to express </a:t>
            </a:r>
            <a:r>
              <a:rPr lang="it-IT" sz="1800" err="1">
                <a:solidFill>
                  <a:schemeClr val="dk1"/>
                </a:solidFill>
                <a:latin typeface="Fira Sans" panose="020B0503050000020004" pitchFamily="34" charset="0"/>
                <a:ea typeface="Roboto"/>
                <a:cs typeface="Roboto"/>
                <a:sym typeface="Roboto"/>
              </a:rPr>
              <a:t>predicates</a:t>
            </a:r>
            <a:r>
              <a:rPr lang="it-IT" sz="1800">
                <a:solidFill>
                  <a:schemeClr val="dk1"/>
                </a:solidFill>
                <a:latin typeface="Fira Sans" panose="020B0503050000020004" pitchFamily="34" charset="0"/>
                <a:ea typeface="Roboto"/>
                <a:cs typeface="Roboto"/>
                <a:sym typeface="Roboto"/>
              </a:rPr>
              <a:t>, </a:t>
            </a:r>
            <a:r>
              <a:rPr lang="it-IT" sz="1800" err="1">
                <a:solidFill>
                  <a:schemeClr val="dk1"/>
                </a:solidFill>
                <a:latin typeface="Fira Sans" panose="020B0503050000020004" pitchFamily="34" charset="0"/>
                <a:ea typeface="Roboto"/>
                <a:cs typeface="Roboto"/>
                <a:sym typeface="Roboto"/>
              </a:rPr>
              <a:t>assertions</a:t>
            </a:r>
            <a:r>
              <a:rPr lang="it-IT" sz="1800">
                <a:solidFill>
                  <a:schemeClr val="dk1"/>
                </a:solidFill>
                <a:latin typeface="Fira Sans" panose="020B0503050000020004" pitchFamily="34" charset="0"/>
                <a:ea typeface="Roboto"/>
                <a:cs typeface="Roboto"/>
                <a:sym typeface="Roboto"/>
              </a:rPr>
              <a:t> and </a:t>
            </a:r>
            <a:r>
              <a:rPr lang="it-IT" sz="1800" err="1">
                <a:solidFill>
                  <a:schemeClr val="dk1"/>
                </a:solidFill>
                <a:latin typeface="Fira Sans" panose="020B0503050000020004" pitchFamily="34" charset="0"/>
                <a:ea typeface="Roboto"/>
                <a:cs typeface="Roboto"/>
                <a:sym typeface="Roboto"/>
              </a:rPr>
              <a:t>facts</a:t>
            </a:r>
            <a:r>
              <a:rPr lang="it-IT" sz="1800">
                <a:solidFill>
                  <a:schemeClr val="dk1"/>
                </a:solidFill>
                <a:latin typeface="Fira Sans" panose="020B0503050000020004" pitchFamily="34" charset="0"/>
                <a:ea typeface="Roboto"/>
                <a:cs typeface="Roboto"/>
                <a:sym typeface="Roboto"/>
              </a:rPr>
              <a:t> </a:t>
            </a:r>
            <a:r>
              <a:rPr lang="it-IT" sz="1800" err="1">
                <a:solidFill>
                  <a:schemeClr val="dk1"/>
                </a:solidFill>
                <a:latin typeface="Fira Sans" panose="020B0503050000020004" pitchFamily="34" charset="0"/>
                <a:ea typeface="Roboto"/>
                <a:cs typeface="Roboto"/>
                <a:sym typeface="Roboto"/>
              </a:rPr>
              <a:t>across</a:t>
            </a:r>
            <a:r>
              <a:rPr lang="it-IT" sz="1800">
                <a:solidFill>
                  <a:schemeClr val="dk1"/>
                </a:solidFill>
                <a:latin typeface="Fira Sans" panose="020B0503050000020004" pitchFamily="34" charset="0"/>
                <a:ea typeface="Roboto"/>
                <a:cs typeface="Roboto"/>
                <a:sym typeface="Roboto"/>
              </a:rPr>
              <a:t> time </a:t>
            </a:r>
          </a:p>
        </p:txBody>
      </p:sp>
      <p:sp>
        <p:nvSpPr>
          <p:cNvPr id="29" name="Google Shape;485;p20">
            <a:extLst>
              <a:ext uri="{FF2B5EF4-FFF2-40B4-BE49-F238E27FC236}">
                <a16:creationId xmlns:a16="http://schemas.microsoft.com/office/drawing/2014/main" id="{2557AA73-2A8B-48C9-5580-F5EF633C87DD}"/>
              </a:ext>
            </a:extLst>
          </p:cNvPr>
          <p:cNvSpPr txBox="1"/>
          <p:nvPr/>
        </p:nvSpPr>
        <p:spPr>
          <a:xfrm>
            <a:off x="6684075" y="1789305"/>
            <a:ext cx="2459922" cy="727560"/>
          </a:xfrm>
          <a:prstGeom prst="rect">
            <a:avLst/>
          </a:prstGeom>
          <a:solidFill>
            <a:srgbClr val="E9E9E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2000" b="1">
                <a:solidFill>
                  <a:schemeClr val="tx1"/>
                </a:solidFill>
                <a:latin typeface="Fira Sans" panose="020B0503050000020004" pitchFamily="34" charset="0"/>
                <a:ea typeface="Fira Sans Extra Condensed Medium"/>
                <a:cs typeface="Fira Sans Extra Condensed Medium"/>
                <a:sym typeface="Fira Sans Extra Condensed Medium"/>
              </a:rPr>
              <a:t>New visualizer </a:t>
            </a:r>
          </a:p>
        </p:txBody>
      </p:sp>
      <p:sp>
        <p:nvSpPr>
          <p:cNvPr id="30" name="Google Shape;486;p20">
            <a:extLst>
              <a:ext uri="{FF2B5EF4-FFF2-40B4-BE49-F238E27FC236}">
                <a16:creationId xmlns:a16="http://schemas.microsoft.com/office/drawing/2014/main" id="{17F52532-2ACE-E85E-6008-E6642F2CB53E}"/>
              </a:ext>
            </a:extLst>
          </p:cNvPr>
          <p:cNvSpPr txBox="1"/>
          <p:nvPr/>
        </p:nvSpPr>
        <p:spPr>
          <a:xfrm>
            <a:off x="6566886" y="2422925"/>
            <a:ext cx="2676174" cy="1794448"/>
          </a:xfrm>
          <a:prstGeom prst="rect">
            <a:avLst/>
          </a:prstGeom>
          <a:noFill/>
          <a:ln>
            <a:noFill/>
          </a:ln>
        </p:spPr>
        <p:txBody>
          <a:bodyPr spcFirstLastPara="1" wrap="square" lIns="91425" tIns="91425" rIns="91425" bIns="91425" anchor="ctr" anchorCtr="0">
            <a:noAutofit/>
          </a:bodyPr>
          <a:lstStyle/>
          <a:p>
            <a:pPr marL="278606" lvl="0" indent="-190500" algn="l" rtl="0">
              <a:spcBef>
                <a:spcPts val="0"/>
              </a:spcBef>
              <a:spcAft>
                <a:spcPts val="0"/>
              </a:spcAft>
              <a:buClr>
                <a:schemeClr val="dk1"/>
              </a:buClr>
              <a:buSzPts val="1200"/>
              <a:buFont typeface="Roboto"/>
              <a:buChar char="●"/>
            </a:pPr>
            <a:r>
              <a:rPr lang="it-IT" sz="1800" err="1">
                <a:solidFill>
                  <a:schemeClr val="dk1"/>
                </a:solidFill>
                <a:latin typeface="Fira Sans" panose="020B0503050000020004" pitchFamily="34" charset="0"/>
                <a:ea typeface="Roboto"/>
                <a:cs typeface="Roboto"/>
                <a:sym typeface="Roboto"/>
              </a:rPr>
              <a:t>Visualitation</a:t>
            </a:r>
            <a:r>
              <a:rPr lang="it-IT" sz="1800">
                <a:solidFill>
                  <a:schemeClr val="dk1"/>
                </a:solidFill>
                <a:latin typeface="Fira Sans" panose="020B0503050000020004" pitchFamily="34" charset="0"/>
                <a:ea typeface="Roboto"/>
                <a:cs typeface="Roboto"/>
                <a:sym typeface="Roboto"/>
              </a:rPr>
              <a:t> pane </a:t>
            </a:r>
            <a:r>
              <a:rPr lang="it-IT" sz="1800" err="1">
                <a:solidFill>
                  <a:schemeClr val="dk1"/>
                </a:solidFill>
                <a:latin typeface="Fira Sans" panose="020B0503050000020004" pitchFamily="34" charset="0"/>
                <a:ea typeface="Roboto"/>
                <a:cs typeface="Roboto"/>
                <a:sym typeface="Roboto"/>
              </a:rPr>
              <a:t>is</a:t>
            </a:r>
            <a:r>
              <a:rPr lang="it-IT" sz="1800">
                <a:solidFill>
                  <a:schemeClr val="dk1"/>
                </a:solidFill>
                <a:latin typeface="Fira Sans" panose="020B0503050000020004" pitchFamily="34" charset="0"/>
                <a:ea typeface="Roboto"/>
                <a:cs typeface="Roboto"/>
                <a:sym typeface="Roboto"/>
              </a:rPr>
              <a:t> split </a:t>
            </a:r>
            <a:r>
              <a:rPr lang="it-IT" sz="1800" err="1">
                <a:solidFill>
                  <a:schemeClr val="dk1"/>
                </a:solidFill>
                <a:latin typeface="Fira Sans" panose="020B0503050000020004" pitchFamily="34" charset="0"/>
                <a:ea typeface="Roboto"/>
                <a:cs typeface="Roboto"/>
                <a:sym typeface="Roboto"/>
              </a:rPr>
              <a:t>into</a:t>
            </a:r>
            <a:r>
              <a:rPr lang="it-IT" sz="1800">
                <a:solidFill>
                  <a:schemeClr val="dk1"/>
                </a:solidFill>
                <a:latin typeface="Fira Sans" panose="020B0503050000020004" pitchFamily="34" charset="0"/>
                <a:ea typeface="Roboto"/>
                <a:cs typeface="Roboto"/>
                <a:sym typeface="Roboto"/>
              </a:rPr>
              <a:t> </a:t>
            </a:r>
            <a:r>
              <a:rPr lang="it-IT" sz="1800" err="1">
                <a:solidFill>
                  <a:schemeClr val="dk1"/>
                </a:solidFill>
                <a:latin typeface="Fira Sans" panose="020B0503050000020004" pitchFamily="34" charset="0"/>
                <a:ea typeface="Roboto"/>
                <a:cs typeface="Roboto"/>
                <a:sym typeface="Roboto"/>
              </a:rPr>
              <a:t>two</a:t>
            </a:r>
            <a:r>
              <a:rPr lang="it-IT" sz="1800">
                <a:solidFill>
                  <a:schemeClr val="dk1"/>
                </a:solidFill>
                <a:latin typeface="Fira Sans" panose="020B0503050000020004" pitchFamily="34" charset="0"/>
                <a:ea typeface="Roboto"/>
                <a:cs typeface="Roboto"/>
                <a:sym typeface="Roboto"/>
              </a:rPr>
              <a:t> </a:t>
            </a:r>
            <a:r>
              <a:rPr lang="it-IT" sz="1800" err="1">
                <a:solidFill>
                  <a:schemeClr val="dk1"/>
                </a:solidFill>
                <a:latin typeface="Fira Sans" panose="020B0503050000020004" pitchFamily="34" charset="0"/>
                <a:ea typeface="Roboto"/>
                <a:cs typeface="Roboto"/>
                <a:sym typeface="Roboto"/>
              </a:rPr>
              <a:t>contiguous</a:t>
            </a:r>
            <a:r>
              <a:rPr lang="it-IT" sz="1800">
                <a:solidFill>
                  <a:schemeClr val="dk1"/>
                </a:solidFill>
                <a:latin typeface="Fira Sans" panose="020B0503050000020004" pitchFamily="34" charset="0"/>
                <a:ea typeface="Roboto"/>
                <a:cs typeface="Roboto"/>
                <a:sym typeface="Roboto"/>
              </a:rPr>
              <a:t> </a:t>
            </a:r>
            <a:r>
              <a:rPr lang="it-IT" sz="1800" err="1">
                <a:solidFill>
                  <a:schemeClr val="dk1"/>
                </a:solidFill>
                <a:latin typeface="Fira Sans" panose="020B0503050000020004" pitchFamily="34" charset="0"/>
                <a:ea typeface="Roboto"/>
                <a:cs typeface="Roboto"/>
                <a:sym typeface="Roboto"/>
              </a:rPr>
              <a:t>panes</a:t>
            </a:r>
            <a:r>
              <a:rPr lang="it-IT" sz="1800">
                <a:solidFill>
                  <a:schemeClr val="dk1"/>
                </a:solidFill>
                <a:latin typeface="Fira Sans" panose="020B0503050000020004" pitchFamily="34" charset="0"/>
                <a:ea typeface="Roboto"/>
                <a:cs typeface="Roboto"/>
                <a:sym typeface="Roboto"/>
              </a:rPr>
              <a:t>  </a:t>
            </a:r>
            <a:r>
              <a:rPr lang="it-IT" sz="1800" err="1">
                <a:solidFill>
                  <a:schemeClr val="dk1"/>
                </a:solidFill>
                <a:latin typeface="Fira Sans" panose="020B0503050000020004" pitchFamily="34" charset="0"/>
                <a:ea typeface="Roboto"/>
                <a:cs typeface="Roboto"/>
                <a:sym typeface="Roboto"/>
              </a:rPr>
              <a:t>showing</a:t>
            </a:r>
            <a:r>
              <a:rPr lang="it-IT" sz="1800">
                <a:solidFill>
                  <a:schemeClr val="dk1"/>
                </a:solidFill>
                <a:latin typeface="Fira Sans" panose="020B0503050000020004" pitchFamily="34" charset="0"/>
                <a:ea typeface="Roboto"/>
                <a:cs typeface="Roboto"/>
                <a:sym typeface="Roboto"/>
              </a:rPr>
              <a:t> </a:t>
            </a:r>
            <a:r>
              <a:rPr lang="it-IT" sz="1800" err="1">
                <a:solidFill>
                  <a:schemeClr val="dk1"/>
                </a:solidFill>
                <a:latin typeface="Fira Sans" panose="020B0503050000020004" pitchFamily="34" charset="0"/>
                <a:ea typeface="Roboto"/>
                <a:cs typeface="Roboto"/>
                <a:sym typeface="Roboto"/>
              </a:rPr>
              <a:t>two</a:t>
            </a:r>
            <a:r>
              <a:rPr lang="it-IT" sz="1800">
                <a:solidFill>
                  <a:schemeClr val="dk1"/>
                </a:solidFill>
                <a:latin typeface="Fira Sans" panose="020B0503050000020004" pitchFamily="34" charset="0"/>
                <a:ea typeface="Roboto"/>
                <a:cs typeface="Roboto"/>
                <a:sym typeface="Roboto"/>
              </a:rPr>
              <a:t>   consecutive </a:t>
            </a:r>
            <a:r>
              <a:rPr lang="it-IT" sz="1800" err="1">
                <a:solidFill>
                  <a:schemeClr val="dk1"/>
                </a:solidFill>
                <a:latin typeface="Fira Sans" panose="020B0503050000020004" pitchFamily="34" charset="0"/>
                <a:ea typeface="Roboto"/>
                <a:cs typeface="Roboto"/>
                <a:sym typeface="Roboto"/>
              </a:rPr>
              <a:t>states</a:t>
            </a:r>
            <a:r>
              <a:rPr lang="it-IT" sz="1800">
                <a:solidFill>
                  <a:schemeClr val="dk1"/>
                </a:solidFill>
                <a:latin typeface="Fira Sans" panose="020B0503050000020004" pitchFamily="34" charset="0"/>
                <a:ea typeface="Roboto"/>
                <a:cs typeface="Roboto"/>
                <a:sym typeface="Roboto"/>
              </a:rPr>
              <a:t> </a:t>
            </a:r>
          </a:p>
        </p:txBody>
      </p:sp>
      <p:sp>
        <p:nvSpPr>
          <p:cNvPr id="31" name="Google Shape;487;p20">
            <a:extLst>
              <a:ext uri="{FF2B5EF4-FFF2-40B4-BE49-F238E27FC236}">
                <a16:creationId xmlns:a16="http://schemas.microsoft.com/office/drawing/2014/main" id="{07D97342-9FC4-F1A1-1F48-082722CAFFC7}"/>
              </a:ext>
            </a:extLst>
          </p:cNvPr>
          <p:cNvSpPr txBox="1"/>
          <p:nvPr/>
        </p:nvSpPr>
        <p:spPr>
          <a:xfrm>
            <a:off x="3688588" y="2894798"/>
            <a:ext cx="2370909" cy="847884"/>
          </a:xfrm>
          <a:prstGeom prst="rect">
            <a:avLst/>
          </a:prstGeom>
          <a:solidFill>
            <a:srgbClr val="F2A36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2000" b="1">
                <a:solidFill>
                  <a:schemeClr val="tx1"/>
                </a:solidFill>
                <a:latin typeface="Fira Sans" panose="020B0503050000020004" pitchFamily="34" charset="0"/>
                <a:ea typeface="Fira Sans Extra Condensed Medium"/>
                <a:cs typeface="Fira Sans Extra Condensed Medium"/>
                <a:sym typeface="Fira Sans Extra Condensed Medium"/>
              </a:rPr>
              <a:t>Expansion of </a:t>
            </a:r>
            <a:r>
              <a:rPr lang="it-IT" sz="2000" b="1" err="1">
                <a:solidFill>
                  <a:schemeClr val="tx1"/>
                </a:solidFill>
                <a:latin typeface="Fira Sans" panose="020B0503050000020004" pitchFamily="34" charset="0"/>
                <a:ea typeface="Fira Sans Extra Condensed Medium"/>
                <a:cs typeface="Fira Sans Extra Condensed Medium"/>
                <a:sym typeface="Fira Sans Extra Condensed Medium"/>
              </a:rPr>
              <a:t>semantics</a:t>
            </a:r>
            <a:endParaRPr lang="it-IT" sz="2000" b="1">
              <a:solidFill>
                <a:schemeClr val="lt1"/>
              </a:solidFill>
              <a:latin typeface="Fira Sans" panose="020B0503050000020004" pitchFamily="34" charset="0"/>
              <a:ea typeface="Fira Sans Extra Condensed Medium"/>
              <a:cs typeface="Fira Sans Extra Condensed Medium"/>
              <a:sym typeface="Fira Sans Extra Condensed Medium"/>
            </a:endParaRPr>
          </a:p>
        </p:txBody>
      </p:sp>
      <p:sp>
        <p:nvSpPr>
          <p:cNvPr id="33" name="Google Shape;489;p20">
            <a:extLst>
              <a:ext uri="{FF2B5EF4-FFF2-40B4-BE49-F238E27FC236}">
                <a16:creationId xmlns:a16="http://schemas.microsoft.com/office/drawing/2014/main" id="{54BB63FB-2204-49BA-425F-E8F1CC89024B}"/>
              </a:ext>
            </a:extLst>
          </p:cNvPr>
          <p:cNvSpPr/>
          <p:nvPr/>
        </p:nvSpPr>
        <p:spPr>
          <a:xfrm>
            <a:off x="935906" y="398985"/>
            <a:ext cx="1138624" cy="1102517"/>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4" name="Google Shape;490;p20">
            <a:extLst>
              <a:ext uri="{FF2B5EF4-FFF2-40B4-BE49-F238E27FC236}">
                <a16:creationId xmlns:a16="http://schemas.microsoft.com/office/drawing/2014/main" id="{EDC5D217-31F0-A8E4-CDD5-1DA129740581}"/>
              </a:ext>
            </a:extLst>
          </p:cNvPr>
          <p:cNvSpPr/>
          <p:nvPr/>
        </p:nvSpPr>
        <p:spPr>
          <a:xfrm rot="10800000">
            <a:off x="4338686" y="4133354"/>
            <a:ext cx="1018449" cy="997112"/>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sp>
        <p:nvSpPr>
          <p:cNvPr id="35" name="Google Shape;491;p20">
            <a:extLst>
              <a:ext uri="{FF2B5EF4-FFF2-40B4-BE49-F238E27FC236}">
                <a16:creationId xmlns:a16="http://schemas.microsoft.com/office/drawing/2014/main" id="{8AC5F23F-CB07-9158-E82F-FF59A7943D74}"/>
              </a:ext>
            </a:extLst>
          </p:cNvPr>
          <p:cNvSpPr/>
          <p:nvPr/>
        </p:nvSpPr>
        <p:spPr>
          <a:xfrm>
            <a:off x="7611699" y="372959"/>
            <a:ext cx="921878" cy="914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2400">
              <a:solidFill>
                <a:srgbClr val="FFFFFF"/>
              </a:solidFill>
              <a:latin typeface="Fira Sans Extra Condensed Medium"/>
              <a:ea typeface="Fira Sans Extra Condensed Medium"/>
              <a:cs typeface="Fira Sans Extra Condensed Medium"/>
              <a:sym typeface="Fira Sans Extra Condensed Medium"/>
            </a:endParaRPr>
          </a:p>
        </p:txBody>
      </p:sp>
      <p:cxnSp>
        <p:nvCxnSpPr>
          <p:cNvPr id="36" name="Google Shape;493;p20">
            <a:extLst>
              <a:ext uri="{FF2B5EF4-FFF2-40B4-BE49-F238E27FC236}">
                <a16:creationId xmlns:a16="http://schemas.microsoft.com/office/drawing/2014/main" id="{1E091EF7-A368-D540-54D8-32EEF277166D}"/>
              </a:ext>
            </a:extLst>
          </p:cNvPr>
          <p:cNvCxnSpPr>
            <a:cxnSpLocks/>
            <a:stCxn id="26" idx="3"/>
            <a:endCxn id="31" idx="1"/>
          </p:cNvCxnSpPr>
          <p:nvPr/>
        </p:nvCxnSpPr>
        <p:spPr>
          <a:xfrm>
            <a:off x="3108719" y="2326006"/>
            <a:ext cx="579869" cy="992734"/>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7" name="Google Shape;494;p20">
            <a:extLst>
              <a:ext uri="{FF2B5EF4-FFF2-40B4-BE49-F238E27FC236}">
                <a16:creationId xmlns:a16="http://schemas.microsoft.com/office/drawing/2014/main" id="{6DCEAE82-A5CE-C039-3F8A-695FEAFF2E32}"/>
              </a:ext>
            </a:extLst>
          </p:cNvPr>
          <p:cNvCxnSpPr>
            <a:cxnSpLocks/>
            <a:stCxn id="31" idx="3"/>
            <a:endCxn id="29" idx="1"/>
          </p:cNvCxnSpPr>
          <p:nvPr/>
        </p:nvCxnSpPr>
        <p:spPr>
          <a:xfrm flipV="1">
            <a:off x="6059497" y="2153085"/>
            <a:ext cx="624578" cy="1165655"/>
          </a:xfrm>
          <a:prstGeom prst="bentConnector3">
            <a:avLst>
              <a:gd name="adj1" fmla="val 50000"/>
            </a:avLst>
          </a:prstGeom>
          <a:noFill/>
          <a:ln w="19050" cap="flat" cmpd="sng">
            <a:solidFill>
              <a:schemeClr val="dk1"/>
            </a:solidFill>
            <a:prstDash val="solid"/>
            <a:round/>
            <a:headEnd type="none" w="med" len="med"/>
            <a:tailEnd type="none" w="med" len="med"/>
          </a:ln>
        </p:spPr>
      </p:cxnSp>
      <p:cxnSp>
        <p:nvCxnSpPr>
          <p:cNvPr id="39" name="Google Shape;497;p20">
            <a:extLst>
              <a:ext uri="{FF2B5EF4-FFF2-40B4-BE49-F238E27FC236}">
                <a16:creationId xmlns:a16="http://schemas.microsoft.com/office/drawing/2014/main" id="{5F448AA7-5C4C-D54C-B8CD-AA8F218C2D97}"/>
              </a:ext>
            </a:extLst>
          </p:cNvPr>
          <p:cNvCxnSpPr>
            <a:cxnSpLocks/>
          </p:cNvCxnSpPr>
          <p:nvPr/>
        </p:nvCxnSpPr>
        <p:spPr>
          <a:xfrm>
            <a:off x="4842169" y="3716813"/>
            <a:ext cx="0" cy="417900"/>
          </a:xfrm>
          <a:prstGeom prst="straightConnector1">
            <a:avLst/>
          </a:prstGeom>
          <a:noFill/>
          <a:ln w="19050" cap="flat" cmpd="sng">
            <a:solidFill>
              <a:schemeClr val="dk1"/>
            </a:solidFill>
            <a:prstDash val="solid"/>
            <a:round/>
            <a:headEnd type="none" w="med" len="med"/>
            <a:tailEnd type="none" w="med" len="med"/>
          </a:ln>
        </p:spPr>
      </p:cxnSp>
      <p:cxnSp>
        <p:nvCxnSpPr>
          <p:cNvPr id="42" name="Google Shape;502;p20">
            <a:extLst>
              <a:ext uri="{FF2B5EF4-FFF2-40B4-BE49-F238E27FC236}">
                <a16:creationId xmlns:a16="http://schemas.microsoft.com/office/drawing/2014/main" id="{3BAAA462-DCBB-2B18-F7A2-7F991327F34B}"/>
              </a:ext>
            </a:extLst>
          </p:cNvPr>
          <p:cNvCxnSpPr>
            <a:cxnSpLocks/>
          </p:cNvCxnSpPr>
          <p:nvPr/>
        </p:nvCxnSpPr>
        <p:spPr>
          <a:xfrm flipH="1" flipV="1">
            <a:off x="4852542" y="2422925"/>
            <a:ext cx="7" cy="471873"/>
          </a:xfrm>
          <a:prstGeom prst="straightConnector1">
            <a:avLst/>
          </a:prstGeom>
          <a:noFill/>
          <a:ln w="19050" cap="flat" cmpd="sng">
            <a:solidFill>
              <a:schemeClr val="dk1"/>
            </a:solidFill>
            <a:prstDash val="solid"/>
            <a:round/>
            <a:headEnd type="none" w="med" len="med"/>
            <a:tailEnd type="none" w="med" len="med"/>
          </a:ln>
        </p:spPr>
      </p:cxnSp>
      <p:cxnSp>
        <p:nvCxnSpPr>
          <p:cNvPr id="43" name="Google Shape;503;p20">
            <a:extLst>
              <a:ext uri="{FF2B5EF4-FFF2-40B4-BE49-F238E27FC236}">
                <a16:creationId xmlns:a16="http://schemas.microsoft.com/office/drawing/2014/main" id="{F65AB2B8-DF56-1084-FE8F-4239F0641989}"/>
              </a:ext>
            </a:extLst>
          </p:cNvPr>
          <p:cNvCxnSpPr>
            <a:cxnSpLocks/>
          </p:cNvCxnSpPr>
          <p:nvPr/>
        </p:nvCxnSpPr>
        <p:spPr>
          <a:xfrm>
            <a:off x="1526792" y="2723511"/>
            <a:ext cx="0" cy="390600"/>
          </a:xfrm>
          <a:prstGeom prst="straightConnector1">
            <a:avLst/>
          </a:prstGeom>
          <a:noFill/>
          <a:ln w="19050" cap="flat" cmpd="sng">
            <a:solidFill>
              <a:schemeClr val="dk1"/>
            </a:solidFill>
            <a:prstDash val="solid"/>
            <a:round/>
            <a:headEnd type="none" w="med" len="med"/>
            <a:tailEnd type="none" w="med" len="med"/>
          </a:ln>
        </p:spPr>
      </p:cxnSp>
      <p:sp>
        <p:nvSpPr>
          <p:cNvPr id="198" name="CasellaDiTesto 197">
            <a:extLst>
              <a:ext uri="{FF2B5EF4-FFF2-40B4-BE49-F238E27FC236}">
                <a16:creationId xmlns:a16="http://schemas.microsoft.com/office/drawing/2014/main" id="{197243D4-025A-D326-E4B6-834447722C3F}"/>
              </a:ext>
            </a:extLst>
          </p:cNvPr>
          <p:cNvSpPr txBox="1"/>
          <p:nvPr/>
        </p:nvSpPr>
        <p:spPr>
          <a:xfrm>
            <a:off x="121211" y="1961452"/>
            <a:ext cx="2952995" cy="713777"/>
          </a:xfrm>
          <a:prstGeom prst="rect">
            <a:avLst/>
          </a:prstGeom>
          <a:noFill/>
        </p:spPr>
        <p:txBody>
          <a:bodyPr wrap="square" lIns="91440" tIns="45720" rIns="91440" bIns="45720" rtlCol="0" anchor="t">
            <a:spAutoFit/>
          </a:bodyPr>
          <a:lstStyle/>
          <a:p>
            <a:pPr algn="ctr"/>
            <a:r>
              <a:rPr lang="it-IT" sz="2000" b="1" err="1">
                <a:solidFill>
                  <a:schemeClr val="tx1"/>
                </a:solidFill>
                <a:latin typeface="Fira Sans"/>
              </a:rPr>
              <a:t>Introduction</a:t>
            </a:r>
            <a:r>
              <a:rPr lang="it-IT" sz="2000" b="1">
                <a:solidFill>
                  <a:schemeClr val="tx1"/>
                </a:solidFill>
                <a:latin typeface="Fira Sans"/>
              </a:rPr>
              <a:t> of </a:t>
            </a:r>
            <a:endParaRPr lang="it-IT"/>
          </a:p>
          <a:p>
            <a:pPr algn="ctr"/>
            <a:r>
              <a:rPr lang="it-IT" sz="2000" b="1">
                <a:solidFill>
                  <a:schemeClr val="tx1"/>
                </a:solidFill>
                <a:latin typeface="Fira Sans"/>
              </a:rPr>
              <a:t>linear </a:t>
            </a:r>
            <a:r>
              <a:rPr lang="it-IT" sz="2000" b="1" err="1">
                <a:solidFill>
                  <a:schemeClr val="tx1"/>
                </a:solidFill>
                <a:latin typeface="Fira Sans"/>
              </a:rPr>
              <a:t>temporal</a:t>
            </a:r>
            <a:r>
              <a:rPr lang="it-IT" sz="2000" b="1">
                <a:solidFill>
                  <a:schemeClr val="tx1"/>
                </a:solidFill>
                <a:latin typeface="Fira Sans"/>
              </a:rPr>
              <a:t> </a:t>
            </a:r>
            <a:r>
              <a:rPr lang="it-IT" sz="2000" b="1" err="1">
                <a:solidFill>
                  <a:schemeClr val="tx1"/>
                </a:solidFill>
                <a:latin typeface="Fira Sans"/>
              </a:rPr>
              <a:t>logic</a:t>
            </a:r>
            <a:r>
              <a:rPr lang="it-IT" sz="2000" b="1">
                <a:solidFill>
                  <a:schemeClr val="tx1"/>
                </a:solidFill>
                <a:latin typeface="Fira Sans"/>
              </a:rPr>
              <a:t> </a:t>
            </a:r>
            <a:endParaRPr lang="it-IT" sz="2000" b="1">
              <a:solidFill>
                <a:schemeClr val="tx1"/>
              </a:solidFill>
              <a:latin typeface="Fira Sans" panose="020B0503050000020004" pitchFamily="34" charset="0"/>
            </a:endParaRPr>
          </a:p>
        </p:txBody>
      </p:sp>
      <p:sp>
        <p:nvSpPr>
          <p:cNvPr id="287" name="Google Shape;2610;p30">
            <a:extLst>
              <a:ext uri="{FF2B5EF4-FFF2-40B4-BE49-F238E27FC236}">
                <a16:creationId xmlns:a16="http://schemas.microsoft.com/office/drawing/2014/main" id="{9E8FE731-55B4-FD8F-619C-708204F8DD1B}"/>
              </a:ext>
            </a:extLst>
          </p:cNvPr>
          <p:cNvSpPr/>
          <p:nvPr/>
        </p:nvSpPr>
        <p:spPr>
          <a:xfrm>
            <a:off x="1189476" y="638227"/>
            <a:ext cx="651173" cy="651143"/>
          </a:xfrm>
          <a:custGeom>
            <a:avLst/>
            <a:gdLst/>
            <a:ahLst/>
            <a:cxnLst/>
            <a:rect l="l" t="t" r="r" b="b"/>
            <a:pathLst>
              <a:path w="21315" h="21314" extrusionOk="0">
                <a:moveTo>
                  <a:pt x="12890" y="1235"/>
                </a:moveTo>
                <a:cubicBezTo>
                  <a:pt x="18084" y="2470"/>
                  <a:pt x="21314" y="7696"/>
                  <a:pt x="20079" y="12921"/>
                </a:cubicBezTo>
                <a:cubicBezTo>
                  <a:pt x="18844" y="18115"/>
                  <a:pt x="13618" y="21313"/>
                  <a:pt x="8425" y="20078"/>
                </a:cubicBezTo>
                <a:cubicBezTo>
                  <a:pt x="3199" y="18843"/>
                  <a:pt x="1" y="13618"/>
                  <a:pt x="1236" y="8424"/>
                </a:cubicBezTo>
                <a:cubicBezTo>
                  <a:pt x="2471" y="3230"/>
                  <a:pt x="7696" y="0"/>
                  <a:pt x="12890" y="1235"/>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632;p30">
            <a:extLst>
              <a:ext uri="{FF2B5EF4-FFF2-40B4-BE49-F238E27FC236}">
                <a16:creationId xmlns:a16="http://schemas.microsoft.com/office/drawing/2014/main" id="{DD9E0C13-DF27-DACB-EA9C-1CA1D0C2B37C}"/>
              </a:ext>
            </a:extLst>
          </p:cNvPr>
          <p:cNvSpPr/>
          <p:nvPr/>
        </p:nvSpPr>
        <p:spPr>
          <a:xfrm>
            <a:off x="1421687" y="576302"/>
            <a:ext cx="185775" cy="35835"/>
          </a:xfrm>
          <a:custGeom>
            <a:avLst/>
            <a:gdLst/>
            <a:ahLst/>
            <a:cxnLst/>
            <a:rect l="l" t="t" r="r" b="b"/>
            <a:pathLst>
              <a:path w="6081" h="1173" extrusionOk="0">
                <a:moveTo>
                  <a:pt x="0" y="0"/>
                </a:moveTo>
                <a:lnTo>
                  <a:pt x="0" y="1172"/>
                </a:lnTo>
                <a:lnTo>
                  <a:pt x="6081" y="1172"/>
                </a:lnTo>
                <a:lnTo>
                  <a:pt x="60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611;p30">
            <a:extLst>
              <a:ext uri="{FF2B5EF4-FFF2-40B4-BE49-F238E27FC236}">
                <a16:creationId xmlns:a16="http://schemas.microsoft.com/office/drawing/2014/main" id="{5B80AB7D-A588-83D4-59F4-361676507945}"/>
              </a:ext>
            </a:extLst>
          </p:cNvPr>
          <p:cNvSpPr/>
          <p:nvPr/>
        </p:nvSpPr>
        <p:spPr>
          <a:xfrm>
            <a:off x="1239318" y="685948"/>
            <a:ext cx="551489" cy="551519"/>
          </a:xfrm>
          <a:custGeom>
            <a:avLst/>
            <a:gdLst/>
            <a:ahLst/>
            <a:cxnLst/>
            <a:rect l="l" t="t" r="r" b="b"/>
            <a:pathLst>
              <a:path w="18052" h="18053" extrusionOk="0">
                <a:moveTo>
                  <a:pt x="9026" y="1"/>
                </a:moveTo>
                <a:cubicBezTo>
                  <a:pt x="4023" y="1"/>
                  <a:pt x="1" y="4055"/>
                  <a:pt x="1" y="9027"/>
                </a:cubicBezTo>
                <a:cubicBezTo>
                  <a:pt x="1" y="13999"/>
                  <a:pt x="4023" y="18052"/>
                  <a:pt x="9026" y="18052"/>
                </a:cubicBezTo>
                <a:cubicBezTo>
                  <a:pt x="13998" y="18052"/>
                  <a:pt x="18052" y="13999"/>
                  <a:pt x="18052" y="9027"/>
                </a:cubicBezTo>
                <a:cubicBezTo>
                  <a:pt x="18052" y="4055"/>
                  <a:pt x="13998" y="1"/>
                  <a:pt x="902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629;p30">
            <a:extLst>
              <a:ext uri="{FF2B5EF4-FFF2-40B4-BE49-F238E27FC236}">
                <a16:creationId xmlns:a16="http://schemas.microsoft.com/office/drawing/2014/main" id="{F2B31B4A-AE29-58B0-419D-5502661E3DD6}"/>
              </a:ext>
            </a:extLst>
          </p:cNvPr>
          <p:cNvSpPr/>
          <p:nvPr/>
        </p:nvSpPr>
        <p:spPr>
          <a:xfrm>
            <a:off x="1487965" y="823331"/>
            <a:ext cx="53249" cy="234166"/>
          </a:xfrm>
          <a:custGeom>
            <a:avLst/>
            <a:gdLst/>
            <a:ahLst/>
            <a:cxnLst/>
            <a:rect l="l" t="t" r="r" b="b"/>
            <a:pathLst>
              <a:path w="1743" h="7665" extrusionOk="0">
                <a:moveTo>
                  <a:pt x="887" y="1"/>
                </a:moveTo>
                <a:lnTo>
                  <a:pt x="1" y="7665"/>
                </a:lnTo>
                <a:lnTo>
                  <a:pt x="1742" y="7665"/>
                </a:lnTo>
                <a:lnTo>
                  <a:pt x="88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629;p30">
            <a:extLst>
              <a:ext uri="{FF2B5EF4-FFF2-40B4-BE49-F238E27FC236}">
                <a16:creationId xmlns:a16="http://schemas.microsoft.com/office/drawing/2014/main" id="{B7B943E8-B2AD-9A7B-4052-7372D2DF1A1D}"/>
              </a:ext>
            </a:extLst>
          </p:cNvPr>
          <p:cNvSpPr/>
          <p:nvPr/>
        </p:nvSpPr>
        <p:spPr>
          <a:xfrm>
            <a:off x="1476860" y="830754"/>
            <a:ext cx="53249" cy="234166"/>
          </a:xfrm>
          <a:custGeom>
            <a:avLst/>
            <a:gdLst/>
            <a:ahLst/>
            <a:cxnLst/>
            <a:rect l="l" t="t" r="r" b="b"/>
            <a:pathLst>
              <a:path w="1743" h="7665" extrusionOk="0">
                <a:moveTo>
                  <a:pt x="887" y="1"/>
                </a:moveTo>
                <a:lnTo>
                  <a:pt x="1" y="7665"/>
                </a:lnTo>
                <a:lnTo>
                  <a:pt x="1742" y="7665"/>
                </a:lnTo>
                <a:lnTo>
                  <a:pt x="88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632;p30">
            <a:extLst>
              <a:ext uri="{FF2B5EF4-FFF2-40B4-BE49-F238E27FC236}">
                <a16:creationId xmlns:a16="http://schemas.microsoft.com/office/drawing/2014/main" id="{02D088DF-0098-1DD7-FDED-5585A5BCADFE}"/>
              </a:ext>
            </a:extLst>
          </p:cNvPr>
          <p:cNvSpPr/>
          <p:nvPr/>
        </p:nvSpPr>
        <p:spPr>
          <a:xfrm>
            <a:off x="1410108" y="581160"/>
            <a:ext cx="185775" cy="35835"/>
          </a:xfrm>
          <a:custGeom>
            <a:avLst/>
            <a:gdLst/>
            <a:ahLst/>
            <a:cxnLst/>
            <a:rect l="l" t="t" r="r" b="b"/>
            <a:pathLst>
              <a:path w="6081" h="1173" extrusionOk="0">
                <a:moveTo>
                  <a:pt x="0" y="0"/>
                </a:moveTo>
                <a:lnTo>
                  <a:pt x="0" y="1172"/>
                </a:lnTo>
                <a:lnTo>
                  <a:pt x="6081" y="1172"/>
                </a:lnTo>
                <a:lnTo>
                  <a:pt x="6081" y="0"/>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633;p30">
            <a:extLst>
              <a:ext uri="{FF2B5EF4-FFF2-40B4-BE49-F238E27FC236}">
                <a16:creationId xmlns:a16="http://schemas.microsoft.com/office/drawing/2014/main" id="{BC17EB4A-D506-0E13-AF54-6008976C470A}"/>
              </a:ext>
            </a:extLst>
          </p:cNvPr>
          <p:cNvSpPr/>
          <p:nvPr/>
        </p:nvSpPr>
        <p:spPr>
          <a:xfrm>
            <a:off x="1442033" y="616965"/>
            <a:ext cx="123880" cy="14542"/>
          </a:xfrm>
          <a:custGeom>
            <a:avLst/>
            <a:gdLst/>
            <a:ahLst/>
            <a:cxnLst/>
            <a:rect l="l" t="t" r="r" b="b"/>
            <a:pathLst>
              <a:path w="4055" h="476" extrusionOk="0">
                <a:moveTo>
                  <a:pt x="0" y="0"/>
                </a:moveTo>
                <a:lnTo>
                  <a:pt x="0" y="475"/>
                </a:lnTo>
                <a:lnTo>
                  <a:pt x="4054" y="475"/>
                </a:lnTo>
                <a:lnTo>
                  <a:pt x="4054" y="0"/>
                </a:lnTo>
                <a:close/>
              </a:path>
            </a:pathLst>
          </a:custGeom>
          <a:solidFill>
            <a:srgbClr val="263C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629;p30">
            <a:extLst>
              <a:ext uri="{FF2B5EF4-FFF2-40B4-BE49-F238E27FC236}">
                <a16:creationId xmlns:a16="http://schemas.microsoft.com/office/drawing/2014/main" id="{E0F44A65-EDFD-FEE1-724C-B6232EC83F46}"/>
              </a:ext>
            </a:extLst>
          </p:cNvPr>
          <p:cNvSpPr/>
          <p:nvPr/>
        </p:nvSpPr>
        <p:spPr>
          <a:xfrm>
            <a:off x="1476386" y="828189"/>
            <a:ext cx="53249" cy="234166"/>
          </a:xfrm>
          <a:custGeom>
            <a:avLst/>
            <a:gdLst/>
            <a:ahLst/>
            <a:cxnLst/>
            <a:rect l="l" t="t" r="r" b="b"/>
            <a:pathLst>
              <a:path w="1743" h="7665" extrusionOk="0">
                <a:moveTo>
                  <a:pt x="887" y="1"/>
                </a:moveTo>
                <a:lnTo>
                  <a:pt x="1" y="7665"/>
                </a:lnTo>
                <a:lnTo>
                  <a:pt x="1742" y="7665"/>
                </a:lnTo>
                <a:lnTo>
                  <a:pt x="887" y="1"/>
                </a:ln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612;p30">
            <a:extLst>
              <a:ext uri="{FF2B5EF4-FFF2-40B4-BE49-F238E27FC236}">
                <a16:creationId xmlns:a16="http://schemas.microsoft.com/office/drawing/2014/main" id="{8D793A57-E9F3-7CFB-7A2A-277CE4CA2DDB}"/>
              </a:ext>
            </a:extLst>
          </p:cNvPr>
          <p:cNvSpPr/>
          <p:nvPr/>
        </p:nvSpPr>
        <p:spPr>
          <a:xfrm>
            <a:off x="1234920" y="695159"/>
            <a:ext cx="551489" cy="551519"/>
          </a:xfrm>
          <a:custGeom>
            <a:avLst/>
            <a:gdLst/>
            <a:ahLst/>
            <a:cxnLst/>
            <a:rect l="l" t="t" r="r" b="b"/>
            <a:pathLst>
              <a:path w="18052" h="18053" extrusionOk="0">
                <a:moveTo>
                  <a:pt x="9026" y="888"/>
                </a:moveTo>
                <a:cubicBezTo>
                  <a:pt x="13492" y="888"/>
                  <a:pt x="17165" y="4530"/>
                  <a:pt x="17165" y="9027"/>
                </a:cubicBezTo>
                <a:cubicBezTo>
                  <a:pt x="17165" y="13524"/>
                  <a:pt x="13492" y="17165"/>
                  <a:pt x="9026" y="17165"/>
                </a:cubicBezTo>
                <a:cubicBezTo>
                  <a:pt x="4529" y="17165"/>
                  <a:pt x="856" y="13524"/>
                  <a:pt x="856" y="9027"/>
                </a:cubicBezTo>
                <a:cubicBezTo>
                  <a:pt x="856" y="4530"/>
                  <a:pt x="4529" y="888"/>
                  <a:pt x="9026" y="888"/>
                </a:cubicBezTo>
                <a:close/>
                <a:moveTo>
                  <a:pt x="9026" y="1"/>
                </a:moveTo>
                <a:cubicBezTo>
                  <a:pt x="4023" y="1"/>
                  <a:pt x="1" y="4055"/>
                  <a:pt x="1" y="9027"/>
                </a:cubicBezTo>
                <a:cubicBezTo>
                  <a:pt x="1" y="13999"/>
                  <a:pt x="4023" y="18052"/>
                  <a:pt x="9026" y="18052"/>
                </a:cubicBezTo>
                <a:cubicBezTo>
                  <a:pt x="13998" y="18052"/>
                  <a:pt x="18052" y="13999"/>
                  <a:pt x="18052" y="9027"/>
                </a:cubicBezTo>
                <a:cubicBezTo>
                  <a:pt x="18020" y="4055"/>
                  <a:pt x="13998" y="1"/>
                  <a:pt x="9026" y="1"/>
                </a:cubicBezTo>
                <a:close/>
              </a:path>
            </a:pathLst>
          </a:cu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613;p30">
            <a:extLst>
              <a:ext uri="{FF2B5EF4-FFF2-40B4-BE49-F238E27FC236}">
                <a16:creationId xmlns:a16="http://schemas.microsoft.com/office/drawing/2014/main" id="{4202712C-AE0B-28A6-B285-0628AA0BE288}"/>
              </a:ext>
            </a:extLst>
          </p:cNvPr>
          <p:cNvSpPr/>
          <p:nvPr/>
        </p:nvSpPr>
        <p:spPr>
          <a:xfrm>
            <a:off x="1506785" y="730016"/>
            <a:ext cx="6813" cy="36782"/>
          </a:xfrm>
          <a:custGeom>
            <a:avLst/>
            <a:gdLst/>
            <a:ahLst/>
            <a:cxnLst/>
            <a:rect l="l" t="t" r="r" b="b"/>
            <a:pathLst>
              <a:path w="223" h="1204" extrusionOk="0">
                <a:moveTo>
                  <a:pt x="127" y="0"/>
                </a:moveTo>
                <a:cubicBezTo>
                  <a:pt x="64" y="0"/>
                  <a:pt x="1" y="32"/>
                  <a:pt x="1" y="95"/>
                </a:cubicBezTo>
                <a:lnTo>
                  <a:pt x="1" y="1108"/>
                </a:lnTo>
                <a:cubicBezTo>
                  <a:pt x="1" y="1172"/>
                  <a:pt x="64" y="1203"/>
                  <a:pt x="127" y="1203"/>
                </a:cubicBezTo>
                <a:cubicBezTo>
                  <a:pt x="159" y="1203"/>
                  <a:pt x="222" y="1172"/>
                  <a:pt x="222" y="1108"/>
                </a:cubicBezTo>
                <a:lnTo>
                  <a:pt x="222" y="95"/>
                </a:lnTo>
                <a:cubicBezTo>
                  <a:pt x="222" y="32"/>
                  <a:pt x="159" y="0"/>
                  <a:pt x="127"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614;p30">
            <a:extLst>
              <a:ext uri="{FF2B5EF4-FFF2-40B4-BE49-F238E27FC236}">
                <a16:creationId xmlns:a16="http://schemas.microsoft.com/office/drawing/2014/main" id="{87166C42-8417-0879-D4D9-532E8CE7F7B7}"/>
              </a:ext>
            </a:extLst>
          </p:cNvPr>
          <p:cNvSpPr/>
          <p:nvPr/>
        </p:nvSpPr>
        <p:spPr>
          <a:xfrm>
            <a:off x="1506785" y="1175038"/>
            <a:ext cx="6813" cy="37760"/>
          </a:xfrm>
          <a:custGeom>
            <a:avLst/>
            <a:gdLst/>
            <a:ahLst/>
            <a:cxnLst/>
            <a:rect l="l" t="t" r="r" b="b"/>
            <a:pathLst>
              <a:path w="223" h="1236" extrusionOk="0">
                <a:moveTo>
                  <a:pt x="127" y="1"/>
                </a:moveTo>
                <a:cubicBezTo>
                  <a:pt x="64" y="1"/>
                  <a:pt x="1" y="32"/>
                  <a:pt x="1" y="96"/>
                </a:cubicBezTo>
                <a:lnTo>
                  <a:pt x="1" y="1109"/>
                </a:lnTo>
                <a:cubicBezTo>
                  <a:pt x="1" y="1172"/>
                  <a:pt x="64" y="1236"/>
                  <a:pt x="127" y="1236"/>
                </a:cubicBezTo>
                <a:cubicBezTo>
                  <a:pt x="159" y="1236"/>
                  <a:pt x="222" y="1172"/>
                  <a:pt x="222" y="1109"/>
                </a:cubicBezTo>
                <a:lnTo>
                  <a:pt x="222" y="96"/>
                </a:lnTo>
                <a:cubicBezTo>
                  <a:pt x="222" y="32"/>
                  <a:pt x="159" y="1"/>
                  <a:pt x="127"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615;p30">
            <a:extLst>
              <a:ext uri="{FF2B5EF4-FFF2-40B4-BE49-F238E27FC236}">
                <a16:creationId xmlns:a16="http://schemas.microsoft.com/office/drawing/2014/main" id="{A959AD6B-33E6-8BF7-3DCF-504EC728625D}"/>
              </a:ext>
            </a:extLst>
          </p:cNvPr>
          <p:cNvSpPr/>
          <p:nvPr/>
        </p:nvSpPr>
        <p:spPr>
          <a:xfrm>
            <a:off x="1713822" y="968001"/>
            <a:ext cx="37760" cy="6813"/>
          </a:xfrm>
          <a:custGeom>
            <a:avLst/>
            <a:gdLst/>
            <a:ahLst/>
            <a:cxnLst/>
            <a:rect l="l" t="t" r="r" b="b"/>
            <a:pathLst>
              <a:path w="1236" h="223" extrusionOk="0">
                <a:moveTo>
                  <a:pt x="127" y="1"/>
                </a:moveTo>
                <a:cubicBezTo>
                  <a:pt x="64" y="1"/>
                  <a:pt x="1" y="32"/>
                  <a:pt x="1" y="96"/>
                </a:cubicBezTo>
                <a:cubicBezTo>
                  <a:pt x="1" y="159"/>
                  <a:pt x="64" y="222"/>
                  <a:pt x="127" y="222"/>
                </a:cubicBezTo>
                <a:lnTo>
                  <a:pt x="1141" y="222"/>
                </a:lnTo>
                <a:cubicBezTo>
                  <a:pt x="1173" y="222"/>
                  <a:pt x="1236" y="159"/>
                  <a:pt x="1236" y="96"/>
                </a:cubicBezTo>
                <a:cubicBezTo>
                  <a:pt x="1236" y="32"/>
                  <a:pt x="1173" y="1"/>
                  <a:pt x="1141"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617;p30">
            <a:extLst>
              <a:ext uri="{FF2B5EF4-FFF2-40B4-BE49-F238E27FC236}">
                <a16:creationId xmlns:a16="http://schemas.microsoft.com/office/drawing/2014/main" id="{E3ACAD14-BB26-9800-8AFB-56416078F135}"/>
              </a:ext>
            </a:extLst>
          </p:cNvPr>
          <p:cNvSpPr/>
          <p:nvPr/>
        </p:nvSpPr>
        <p:spPr>
          <a:xfrm>
            <a:off x="1654799" y="801839"/>
            <a:ext cx="30031" cy="28320"/>
          </a:xfrm>
          <a:custGeom>
            <a:avLst/>
            <a:gdLst/>
            <a:ahLst/>
            <a:cxnLst/>
            <a:rect l="l" t="t" r="r" b="b"/>
            <a:pathLst>
              <a:path w="983" h="927" extrusionOk="0">
                <a:moveTo>
                  <a:pt x="856" y="0"/>
                </a:moveTo>
                <a:cubicBezTo>
                  <a:pt x="832" y="0"/>
                  <a:pt x="808" y="8"/>
                  <a:pt x="793" y="24"/>
                </a:cubicBezTo>
                <a:lnTo>
                  <a:pt x="64" y="721"/>
                </a:lnTo>
                <a:cubicBezTo>
                  <a:pt x="33" y="784"/>
                  <a:pt x="1" y="848"/>
                  <a:pt x="64" y="879"/>
                </a:cubicBezTo>
                <a:cubicBezTo>
                  <a:pt x="80" y="911"/>
                  <a:pt x="104" y="927"/>
                  <a:pt x="132" y="927"/>
                </a:cubicBezTo>
                <a:cubicBezTo>
                  <a:pt x="159" y="927"/>
                  <a:pt x="191" y="911"/>
                  <a:pt x="223" y="879"/>
                </a:cubicBezTo>
                <a:lnTo>
                  <a:pt x="919" y="183"/>
                </a:lnTo>
                <a:cubicBezTo>
                  <a:pt x="983" y="151"/>
                  <a:pt x="983" y="88"/>
                  <a:pt x="919" y="24"/>
                </a:cubicBezTo>
                <a:cubicBezTo>
                  <a:pt x="904" y="8"/>
                  <a:pt x="880" y="0"/>
                  <a:pt x="856"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618;p30">
            <a:extLst>
              <a:ext uri="{FF2B5EF4-FFF2-40B4-BE49-F238E27FC236}">
                <a16:creationId xmlns:a16="http://schemas.microsoft.com/office/drawing/2014/main" id="{195F4575-73C6-0A9B-0D42-4252122FC5CA}"/>
              </a:ext>
            </a:extLst>
          </p:cNvPr>
          <p:cNvSpPr/>
          <p:nvPr/>
        </p:nvSpPr>
        <p:spPr>
          <a:xfrm>
            <a:off x="1335552" y="1112013"/>
            <a:ext cx="30000" cy="27984"/>
          </a:xfrm>
          <a:custGeom>
            <a:avLst/>
            <a:gdLst/>
            <a:ahLst/>
            <a:cxnLst/>
            <a:rect l="l" t="t" r="r" b="b"/>
            <a:pathLst>
              <a:path w="982" h="916" extrusionOk="0">
                <a:moveTo>
                  <a:pt x="838" y="0"/>
                </a:moveTo>
                <a:cubicBezTo>
                  <a:pt x="814" y="0"/>
                  <a:pt x="787" y="10"/>
                  <a:pt x="760" y="37"/>
                </a:cubicBezTo>
                <a:lnTo>
                  <a:pt x="63" y="734"/>
                </a:lnTo>
                <a:cubicBezTo>
                  <a:pt x="0" y="765"/>
                  <a:pt x="0" y="829"/>
                  <a:pt x="32" y="892"/>
                </a:cubicBezTo>
                <a:cubicBezTo>
                  <a:pt x="63" y="908"/>
                  <a:pt x="95" y="916"/>
                  <a:pt x="123" y="916"/>
                </a:cubicBezTo>
                <a:cubicBezTo>
                  <a:pt x="151" y="916"/>
                  <a:pt x="174" y="908"/>
                  <a:pt x="190" y="892"/>
                </a:cubicBezTo>
                <a:lnTo>
                  <a:pt x="919" y="195"/>
                </a:lnTo>
                <a:cubicBezTo>
                  <a:pt x="950" y="132"/>
                  <a:pt x="982" y="69"/>
                  <a:pt x="919" y="37"/>
                </a:cubicBezTo>
                <a:cubicBezTo>
                  <a:pt x="900" y="19"/>
                  <a:pt x="871" y="0"/>
                  <a:pt x="838"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619;p30">
            <a:extLst>
              <a:ext uri="{FF2B5EF4-FFF2-40B4-BE49-F238E27FC236}">
                <a16:creationId xmlns:a16="http://schemas.microsoft.com/office/drawing/2014/main" id="{E439FA7E-B6A8-8718-AE46-3CC9D3DCC155}"/>
              </a:ext>
            </a:extLst>
          </p:cNvPr>
          <p:cNvSpPr/>
          <p:nvPr/>
        </p:nvSpPr>
        <p:spPr>
          <a:xfrm>
            <a:off x="1650950" y="1116260"/>
            <a:ext cx="29053" cy="28595"/>
          </a:xfrm>
          <a:custGeom>
            <a:avLst/>
            <a:gdLst/>
            <a:ahLst/>
            <a:cxnLst/>
            <a:rect l="l" t="t" r="r" b="b"/>
            <a:pathLst>
              <a:path w="951" h="936" extrusionOk="0">
                <a:moveTo>
                  <a:pt x="123" y="1"/>
                </a:moveTo>
                <a:cubicBezTo>
                  <a:pt x="95" y="1"/>
                  <a:pt x="64" y="9"/>
                  <a:pt x="32" y="25"/>
                </a:cubicBezTo>
                <a:cubicBezTo>
                  <a:pt x="0" y="88"/>
                  <a:pt x="0" y="151"/>
                  <a:pt x="32" y="183"/>
                </a:cubicBezTo>
                <a:lnTo>
                  <a:pt x="729" y="911"/>
                </a:lnTo>
                <a:cubicBezTo>
                  <a:pt x="760" y="927"/>
                  <a:pt x="792" y="935"/>
                  <a:pt x="820" y="935"/>
                </a:cubicBezTo>
                <a:cubicBezTo>
                  <a:pt x="847" y="935"/>
                  <a:pt x="871" y="927"/>
                  <a:pt x="887" y="911"/>
                </a:cubicBezTo>
                <a:cubicBezTo>
                  <a:pt x="919" y="880"/>
                  <a:pt x="950" y="816"/>
                  <a:pt x="887" y="753"/>
                </a:cubicBezTo>
                <a:lnTo>
                  <a:pt x="190" y="25"/>
                </a:lnTo>
                <a:cubicBezTo>
                  <a:pt x="174" y="9"/>
                  <a:pt x="151" y="1"/>
                  <a:pt x="1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620;p30">
            <a:extLst>
              <a:ext uri="{FF2B5EF4-FFF2-40B4-BE49-F238E27FC236}">
                <a16:creationId xmlns:a16="http://schemas.microsoft.com/office/drawing/2014/main" id="{60318A41-F2CD-C32C-654D-410ABA03B439}"/>
              </a:ext>
            </a:extLst>
          </p:cNvPr>
          <p:cNvSpPr/>
          <p:nvPr/>
        </p:nvSpPr>
        <p:spPr>
          <a:xfrm>
            <a:off x="1340379" y="797012"/>
            <a:ext cx="29053" cy="28564"/>
          </a:xfrm>
          <a:custGeom>
            <a:avLst/>
            <a:gdLst/>
            <a:ahLst/>
            <a:cxnLst/>
            <a:rect l="l" t="t" r="r" b="b"/>
            <a:pathLst>
              <a:path w="951" h="935" extrusionOk="0">
                <a:moveTo>
                  <a:pt x="131" y="0"/>
                </a:moveTo>
                <a:cubicBezTo>
                  <a:pt x="103" y="0"/>
                  <a:pt x="80" y="8"/>
                  <a:pt x="64" y="24"/>
                </a:cubicBezTo>
                <a:cubicBezTo>
                  <a:pt x="0" y="56"/>
                  <a:pt x="0" y="151"/>
                  <a:pt x="64" y="182"/>
                </a:cubicBezTo>
                <a:lnTo>
                  <a:pt x="761" y="911"/>
                </a:lnTo>
                <a:cubicBezTo>
                  <a:pt x="776" y="926"/>
                  <a:pt x="800" y="934"/>
                  <a:pt x="828" y="934"/>
                </a:cubicBezTo>
                <a:cubicBezTo>
                  <a:pt x="856" y="934"/>
                  <a:pt x="887" y="926"/>
                  <a:pt x="919" y="911"/>
                </a:cubicBezTo>
                <a:cubicBezTo>
                  <a:pt x="951" y="847"/>
                  <a:pt x="951" y="784"/>
                  <a:pt x="919" y="752"/>
                </a:cubicBezTo>
                <a:lnTo>
                  <a:pt x="222" y="24"/>
                </a:lnTo>
                <a:cubicBezTo>
                  <a:pt x="191" y="8"/>
                  <a:pt x="159" y="0"/>
                  <a:pt x="131"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621;p30">
            <a:extLst>
              <a:ext uri="{FF2B5EF4-FFF2-40B4-BE49-F238E27FC236}">
                <a16:creationId xmlns:a16="http://schemas.microsoft.com/office/drawing/2014/main" id="{C25169D7-4734-F403-F181-B58C803CF16A}"/>
              </a:ext>
            </a:extLst>
          </p:cNvPr>
          <p:cNvSpPr/>
          <p:nvPr/>
        </p:nvSpPr>
        <p:spPr>
          <a:xfrm>
            <a:off x="1697386" y="875709"/>
            <a:ext cx="35835" cy="18208"/>
          </a:xfrm>
          <a:custGeom>
            <a:avLst/>
            <a:gdLst/>
            <a:ahLst/>
            <a:cxnLst/>
            <a:rect l="l" t="t" r="r" b="b"/>
            <a:pathLst>
              <a:path w="1173" h="596" extrusionOk="0">
                <a:moveTo>
                  <a:pt x="1063" y="1"/>
                </a:moveTo>
                <a:cubicBezTo>
                  <a:pt x="1048" y="1"/>
                  <a:pt x="1031" y="5"/>
                  <a:pt x="1014" y="13"/>
                </a:cubicBezTo>
                <a:lnTo>
                  <a:pt x="95" y="393"/>
                </a:lnTo>
                <a:cubicBezTo>
                  <a:pt x="32" y="425"/>
                  <a:pt x="0" y="488"/>
                  <a:pt x="32" y="520"/>
                </a:cubicBezTo>
                <a:cubicBezTo>
                  <a:pt x="55" y="566"/>
                  <a:pt x="95" y="595"/>
                  <a:pt x="128" y="595"/>
                </a:cubicBezTo>
                <a:cubicBezTo>
                  <a:pt x="139" y="595"/>
                  <a:pt x="150" y="592"/>
                  <a:pt x="159" y="583"/>
                </a:cubicBezTo>
                <a:lnTo>
                  <a:pt x="1109" y="203"/>
                </a:lnTo>
                <a:cubicBezTo>
                  <a:pt x="1140" y="171"/>
                  <a:pt x="1172" y="108"/>
                  <a:pt x="1140" y="76"/>
                </a:cubicBezTo>
                <a:cubicBezTo>
                  <a:pt x="1140" y="30"/>
                  <a:pt x="1107" y="1"/>
                  <a:pt x="106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622;p30">
            <a:extLst>
              <a:ext uri="{FF2B5EF4-FFF2-40B4-BE49-F238E27FC236}">
                <a16:creationId xmlns:a16="http://schemas.microsoft.com/office/drawing/2014/main" id="{74FF2EA8-FBE7-C906-7DF8-C7EFDBBC12F1}"/>
              </a:ext>
            </a:extLst>
          </p:cNvPr>
          <p:cNvSpPr/>
          <p:nvPr/>
        </p:nvSpPr>
        <p:spPr>
          <a:xfrm>
            <a:off x="1287161" y="1047919"/>
            <a:ext cx="35835" cy="18788"/>
          </a:xfrm>
          <a:custGeom>
            <a:avLst/>
            <a:gdLst/>
            <a:ahLst/>
            <a:cxnLst/>
            <a:rect l="l" t="t" r="r" b="b"/>
            <a:pathLst>
              <a:path w="1173" h="615" extrusionOk="0">
                <a:moveTo>
                  <a:pt x="1045" y="1"/>
                </a:moveTo>
                <a:cubicBezTo>
                  <a:pt x="1033" y="1"/>
                  <a:pt x="1023" y="5"/>
                  <a:pt x="1014" y="13"/>
                </a:cubicBezTo>
                <a:lnTo>
                  <a:pt x="64" y="393"/>
                </a:lnTo>
                <a:cubicBezTo>
                  <a:pt x="32" y="425"/>
                  <a:pt x="1" y="488"/>
                  <a:pt x="32" y="551"/>
                </a:cubicBezTo>
                <a:cubicBezTo>
                  <a:pt x="32" y="583"/>
                  <a:pt x="96" y="615"/>
                  <a:pt x="159" y="615"/>
                </a:cubicBezTo>
                <a:lnTo>
                  <a:pt x="1077" y="203"/>
                </a:lnTo>
                <a:cubicBezTo>
                  <a:pt x="1141" y="203"/>
                  <a:pt x="1172" y="108"/>
                  <a:pt x="1141" y="76"/>
                </a:cubicBezTo>
                <a:cubicBezTo>
                  <a:pt x="1118" y="30"/>
                  <a:pt x="1077" y="1"/>
                  <a:pt x="1045"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623;p30">
            <a:extLst>
              <a:ext uri="{FF2B5EF4-FFF2-40B4-BE49-F238E27FC236}">
                <a16:creationId xmlns:a16="http://schemas.microsoft.com/office/drawing/2014/main" id="{4623A5F2-B0B6-756A-FA2B-3C3469AB928F}"/>
              </a:ext>
            </a:extLst>
          </p:cNvPr>
          <p:cNvSpPr/>
          <p:nvPr/>
        </p:nvSpPr>
        <p:spPr>
          <a:xfrm>
            <a:off x="1587101" y="1158602"/>
            <a:ext cx="19369" cy="35224"/>
          </a:xfrm>
          <a:custGeom>
            <a:avLst/>
            <a:gdLst/>
            <a:ahLst/>
            <a:cxnLst/>
            <a:rect l="l" t="t" r="r" b="b"/>
            <a:pathLst>
              <a:path w="634" h="1153" extrusionOk="0">
                <a:moveTo>
                  <a:pt x="63" y="0"/>
                </a:moveTo>
                <a:cubicBezTo>
                  <a:pt x="0" y="32"/>
                  <a:pt x="0" y="95"/>
                  <a:pt x="0" y="159"/>
                </a:cubicBezTo>
                <a:lnTo>
                  <a:pt x="412" y="1077"/>
                </a:lnTo>
                <a:cubicBezTo>
                  <a:pt x="412" y="1123"/>
                  <a:pt x="446" y="1153"/>
                  <a:pt x="489" y="1153"/>
                </a:cubicBezTo>
                <a:cubicBezTo>
                  <a:pt x="505" y="1153"/>
                  <a:pt x="522" y="1149"/>
                  <a:pt x="538" y="1140"/>
                </a:cubicBezTo>
                <a:cubicBezTo>
                  <a:pt x="602" y="1109"/>
                  <a:pt x="633" y="1045"/>
                  <a:pt x="602" y="1014"/>
                </a:cubicBezTo>
                <a:lnTo>
                  <a:pt x="222" y="64"/>
                </a:lnTo>
                <a:cubicBezTo>
                  <a:pt x="190" y="32"/>
                  <a:pt x="127" y="0"/>
                  <a:pt x="63"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624;p30">
            <a:extLst>
              <a:ext uri="{FF2B5EF4-FFF2-40B4-BE49-F238E27FC236}">
                <a16:creationId xmlns:a16="http://schemas.microsoft.com/office/drawing/2014/main" id="{B2B0ACB1-9138-36B8-42A4-A757D29EA073}"/>
              </a:ext>
            </a:extLst>
          </p:cNvPr>
          <p:cNvSpPr/>
          <p:nvPr/>
        </p:nvSpPr>
        <p:spPr>
          <a:xfrm>
            <a:off x="1413913" y="748010"/>
            <a:ext cx="19369" cy="35224"/>
          </a:xfrm>
          <a:custGeom>
            <a:avLst/>
            <a:gdLst/>
            <a:ahLst/>
            <a:cxnLst/>
            <a:rect l="l" t="t" r="r" b="b"/>
            <a:pathLst>
              <a:path w="634" h="1153" extrusionOk="0">
                <a:moveTo>
                  <a:pt x="145" y="0"/>
                </a:moveTo>
                <a:cubicBezTo>
                  <a:pt x="129" y="0"/>
                  <a:pt x="112" y="4"/>
                  <a:pt x="95" y="13"/>
                </a:cubicBezTo>
                <a:cubicBezTo>
                  <a:pt x="32" y="44"/>
                  <a:pt x="0" y="108"/>
                  <a:pt x="32" y="171"/>
                </a:cubicBezTo>
                <a:lnTo>
                  <a:pt x="412" y="1089"/>
                </a:lnTo>
                <a:cubicBezTo>
                  <a:pt x="444" y="1153"/>
                  <a:pt x="507" y="1153"/>
                  <a:pt x="570" y="1153"/>
                </a:cubicBezTo>
                <a:cubicBezTo>
                  <a:pt x="634" y="1121"/>
                  <a:pt x="634" y="1058"/>
                  <a:pt x="634" y="994"/>
                </a:cubicBezTo>
                <a:lnTo>
                  <a:pt x="222" y="76"/>
                </a:lnTo>
                <a:cubicBezTo>
                  <a:pt x="222" y="30"/>
                  <a:pt x="188" y="0"/>
                  <a:pt x="145"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2625;p30">
            <a:extLst>
              <a:ext uri="{FF2B5EF4-FFF2-40B4-BE49-F238E27FC236}">
                <a16:creationId xmlns:a16="http://schemas.microsoft.com/office/drawing/2014/main" id="{03BF3E7E-CB20-EEE4-F91E-F7DF7CAFD776}"/>
              </a:ext>
            </a:extLst>
          </p:cNvPr>
          <p:cNvSpPr/>
          <p:nvPr/>
        </p:nvSpPr>
        <p:spPr>
          <a:xfrm>
            <a:off x="1696408" y="1049875"/>
            <a:ext cx="35835" cy="19155"/>
          </a:xfrm>
          <a:custGeom>
            <a:avLst/>
            <a:gdLst/>
            <a:ahLst/>
            <a:cxnLst/>
            <a:rect l="l" t="t" r="r" b="b"/>
            <a:pathLst>
              <a:path w="1173" h="627" extrusionOk="0">
                <a:moveTo>
                  <a:pt x="140" y="0"/>
                </a:moveTo>
                <a:cubicBezTo>
                  <a:pt x="96" y="0"/>
                  <a:pt x="56" y="29"/>
                  <a:pt x="32" y="76"/>
                </a:cubicBezTo>
                <a:cubicBezTo>
                  <a:pt x="1" y="139"/>
                  <a:pt x="32" y="202"/>
                  <a:pt x="96" y="234"/>
                </a:cubicBezTo>
                <a:lnTo>
                  <a:pt x="1014" y="614"/>
                </a:lnTo>
                <a:cubicBezTo>
                  <a:pt x="1031" y="623"/>
                  <a:pt x="1048" y="627"/>
                  <a:pt x="1064" y="627"/>
                </a:cubicBezTo>
                <a:cubicBezTo>
                  <a:pt x="1107" y="627"/>
                  <a:pt x="1141" y="597"/>
                  <a:pt x="1141" y="551"/>
                </a:cubicBezTo>
                <a:cubicBezTo>
                  <a:pt x="1172" y="519"/>
                  <a:pt x="1141" y="456"/>
                  <a:pt x="1109" y="424"/>
                </a:cubicBezTo>
                <a:lnTo>
                  <a:pt x="191" y="12"/>
                </a:lnTo>
                <a:cubicBezTo>
                  <a:pt x="174" y="4"/>
                  <a:pt x="157" y="0"/>
                  <a:pt x="140" y="0"/>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2626;p30">
            <a:extLst>
              <a:ext uri="{FF2B5EF4-FFF2-40B4-BE49-F238E27FC236}">
                <a16:creationId xmlns:a16="http://schemas.microsoft.com/office/drawing/2014/main" id="{A80DCA5D-E9B6-B5C9-601F-1A58B7821D3B}"/>
              </a:ext>
            </a:extLst>
          </p:cNvPr>
          <p:cNvSpPr/>
          <p:nvPr/>
        </p:nvSpPr>
        <p:spPr>
          <a:xfrm>
            <a:off x="1288138" y="872807"/>
            <a:ext cx="35835" cy="19185"/>
          </a:xfrm>
          <a:custGeom>
            <a:avLst/>
            <a:gdLst/>
            <a:ahLst/>
            <a:cxnLst/>
            <a:rect l="l" t="t" r="r" b="b"/>
            <a:pathLst>
              <a:path w="1173" h="628" extrusionOk="0">
                <a:moveTo>
                  <a:pt x="123" y="1"/>
                </a:moveTo>
                <a:cubicBezTo>
                  <a:pt x="83" y="1"/>
                  <a:pt x="32" y="30"/>
                  <a:pt x="32" y="76"/>
                </a:cubicBezTo>
                <a:cubicBezTo>
                  <a:pt x="0" y="140"/>
                  <a:pt x="32" y="203"/>
                  <a:pt x="64" y="203"/>
                </a:cubicBezTo>
                <a:lnTo>
                  <a:pt x="1014" y="615"/>
                </a:lnTo>
                <a:cubicBezTo>
                  <a:pt x="1022" y="623"/>
                  <a:pt x="1033" y="627"/>
                  <a:pt x="1045" y="627"/>
                </a:cubicBezTo>
                <a:cubicBezTo>
                  <a:pt x="1077" y="627"/>
                  <a:pt x="1117" y="598"/>
                  <a:pt x="1140" y="551"/>
                </a:cubicBezTo>
                <a:cubicBezTo>
                  <a:pt x="1172" y="520"/>
                  <a:pt x="1140" y="425"/>
                  <a:pt x="1077" y="425"/>
                </a:cubicBezTo>
                <a:lnTo>
                  <a:pt x="159" y="13"/>
                </a:lnTo>
                <a:cubicBezTo>
                  <a:pt x="150" y="5"/>
                  <a:pt x="137" y="1"/>
                  <a:pt x="123"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2627;p30">
            <a:extLst>
              <a:ext uri="{FF2B5EF4-FFF2-40B4-BE49-F238E27FC236}">
                <a16:creationId xmlns:a16="http://schemas.microsoft.com/office/drawing/2014/main" id="{7BF2CDA0-9388-852D-387D-28E63F589A1B}"/>
              </a:ext>
            </a:extLst>
          </p:cNvPr>
          <p:cNvSpPr/>
          <p:nvPr/>
        </p:nvSpPr>
        <p:spPr>
          <a:xfrm>
            <a:off x="1411010" y="1157624"/>
            <a:ext cx="20346" cy="35255"/>
          </a:xfrm>
          <a:custGeom>
            <a:avLst/>
            <a:gdLst/>
            <a:ahLst/>
            <a:cxnLst/>
            <a:rect l="l" t="t" r="r" b="b"/>
            <a:pathLst>
              <a:path w="666" h="1154" extrusionOk="0">
                <a:moveTo>
                  <a:pt x="602" y="1"/>
                </a:moveTo>
                <a:cubicBezTo>
                  <a:pt x="539" y="1"/>
                  <a:pt x="475" y="1"/>
                  <a:pt x="444" y="64"/>
                </a:cubicBezTo>
                <a:lnTo>
                  <a:pt x="32" y="982"/>
                </a:lnTo>
                <a:cubicBezTo>
                  <a:pt x="0" y="1046"/>
                  <a:pt x="32" y="1109"/>
                  <a:pt x="95" y="1141"/>
                </a:cubicBezTo>
                <a:cubicBezTo>
                  <a:pt x="112" y="1149"/>
                  <a:pt x="129" y="1153"/>
                  <a:pt x="146" y="1153"/>
                </a:cubicBezTo>
                <a:cubicBezTo>
                  <a:pt x="190" y="1153"/>
                  <a:pt x="230" y="1124"/>
                  <a:pt x="254" y="1077"/>
                </a:cubicBezTo>
                <a:lnTo>
                  <a:pt x="634" y="159"/>
                </a:lnTo>
                <a:cubicBezTo>
                  <a:pt x="665" y="96"/>
                  <a:pt x="634" y="32"/>
                  <a:pt x="602"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2628;p30">
            <a:extLst>
              <a:ext uri="{FF2B5EF4-FFF2-40B4-BE49-F238E27FC236}">
                <a16:creationId xmlns:a16="http://schemas.microsoft.com/office/drawing/2014/main" id="{FBF6D45E-717A-A0B1-5147-657E306BDA32}"/>
              </a:ext>
            </a:extLst>
          </p:cNvPr>
          <p:cNvSpPr/>
          <p:nvPr/>
        </p:nvSpPr>
        <p:spPr>
          <a:xfrm>
            <a:off x="1589025" y="748957"/>
            <a:ext cx="19369" cy="35621"/>
          </a:xfrm>
          <a:custGeom>
            <a:avLst/>
            <a:gdLst/>
            <a:ahLst/>
            <a:cxnLst/>
            <a:rect l="l" t="t" r="r" b="b"/>
            <a:pathLst>
              <a:path w="634" h="1166" extrusionOk="0">
                <a:moveTo>
                  <a:pt x="520" y="1"/>
                </a:moveTo>
                <a:cubicBezTo>
                  <a:pt x="475" y="1"/>
                  <a:pt x="435" y="30"/>
                  <a:pt x="412" y="77"/>
                </a:cubicBezTo>
                <a:lnTo>
                  <a:pt x="0" y="995"/>
                </a:lnTo>
                <a:cubicBezTo>
                  <a:pt x="0" y="1058"/>
                  <a:pt x="0" y="1122"/>
                  <a:pt x="64" y="1153"/>
                </a:cubicBezTo>
                <a:cubicBezTo>
                  <a:pt x="81" y="1162"/>
                  <a:pt x="98" y="1166"/>
                  <a:pt x="114" y="1166"/>
                </a:cubicBezTo>
                <a:cubicBezTo>
                  <a:pt x="159" y="1166"/>
                  <a:pt x="199" y="1137"/>
                  <a:pt x="222" y="1090"/>
                </a:cubicBezTo>
                <a:lnTo>
                  <a:pt x="634" y="172"/>
                </a:lnTo>
                <a:cubicBezTo>
                  <a:pt x="634" y="108"/>
                  <a:pt x="634" y="45"/>
                  <a:pt x="570" y="13"/>
                </a:cubicBezTo>
                <a:cubicBezTo>
                  <a:pt x="554" y="5"/>
                  <a:pt x="537" y="1"/>
                  <a:pt x="520" y="1"/>
                </a:cubicBezTo>
                <a:close/>
              </a:path>
            </a:pathLst>
          </a:custGeom>
          <a:solidFill>
            <a:srgbClr val="3047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11" name="Elemento grafico 310" descr="Megafono contorno">
            <a:extLst>
              <a:ext uri="{FF2B5EF4-FFF2-40B4-BE49-F238E27FC236}">
                <a16:creationId xmlns:a16="http://schemas.microsoft.com/office/drawing/2014/main" id="{10079753-A6E4-9F08-5C8F-5EE35EF6A20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84969" y="4134713"/>
            <a:ext cx="914400" cy="914400"/>
          </a:xfrm>
          <a:prstGeom prst="rect">
            <a:avLst/>
          </a:prstGeom>
        </p:spPr>
      </p:pic>
      <p:pic>
        <p:nvPicPr>
          <p:cNvPr id="312" name="Elemento grafico 311" descr="Occhiali con riempimento a tinta unita">
            <a:extLst>
              <a:ext uri="{FF2B5EF4-FFF2-40B4-BE49-F238E27FC236}">
                <a16:creationId xmlns:a16="http://schemas.microsoft.com/office/drawing/2014/main" id="{CEA1E4C7-9C97-BB9A-BADB-B3584B58AA7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99523" y="390412"/>
            <a:ext cx="914400" cy="914400"/>
          </a:xfrm>
          <a:prstGeom prst="rect">
            <a:avLst/>
          </a:prstGeom>
        </p:spPr>
      </p:pic>
      <p:sp>
        <p:nvSpPr>
          <p:cNvPr id="338" name="CasellaDiTesto 337">
            <a:extLst>
              <a:ext uri="{FF2B5EF4-FFF2-40B4-BE49-F238E27FC236}">
                <a16:creationId xmlns:a16="http://schemas.microsoft.com/office/drawing/2014/main" id="{B972DCA4-4B8D-017D-A405-866A383E92AC}"/>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5</a:t>
            </a:r>
          </a:p>
        </p:txBody>
      </p:sp>
    </p:spTree>
    <p:extLst>
      <p:ext uri="{BB962C8B-B14F-4D97-AF65-F5344CB8AC3E}">
        <p14:creationId xmlns:p14="http://schemas.microsoft.com/office/powerpoint/2010/main" val="4091796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bg/>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p:bldP spid="31" grpId="0" build="allAtOnce" animBg="1"/>
      <p:bldP spid="34"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0DB70640-3CF2-23E4-1DE0-09B9CEC22C68}"/>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6</a:t>
            </a:r>
          </a:p>
        </p:txBody>
      </p:sp>
      <p:grpSp>
        <p:nvGrpSpPr>
          <p:cNvPr id="2" name="Google Shape;284;p19">
            <a:extLst>
              <a:ext uri="{FF2B5EF4-FFF2-40B4-BE49-F238E27FC236}">
                <a16:creationId xmlns:a16="http://schemas.microsoft.com/office/drawing/2014/main" id="{0010AF76-2C9C-F990-A30E-1580C1040B9F}"/>
              </a:ext>
            </a:extLst>
          </p:cNvPr>
          <p:cNvGrpSpPr/>
          <p:nvPr/>
        </p:nvGrpSpPr>
        <p:grpSpPr>
          <a:xfrm>
            <a:off x="5932278" y="1303093"/>
            <a:ext cx="2913946" cy="2537314"/>
            <a:chOff x="457211" y="1182977"/>
            <a:chExt cx="3742127" cy="3505948"/>
          </a:xfrm>
        </p:grpSpPr>
        <p:sp>
          <p:nvSpPr>
            <p:cNvPr id="3" name="Google Shape;285;p19">
              <a:extLst>
                <a:ext uri="{FF2B5EF4-FFF2-40B4-BE49-F238E27FC236}">
                  <a16:creationId xmlns:a16="http://schemas.microsoft.com/office/drawing/2014/main" id="{0AE09A2A-C1F5-4EAF-DAC0-CA34A2B6A10B}"/>
                </a:ext>
              </a:extLst>
            </p:cNvPr>
            <p:cNvSpPr/>
            <p:nvPr/>
          </p:nvSpPr>
          <p:spPr>
            <a:xfrm>
              <a:off x="457211" y="1182977"/>
              <a:ext cx="3742127" cy="3505948"/>
            </a:xfrm>
            <a:custGeom>
              <a:avLst/>
              <a:gdLst/>
              <a:ahLst/>
              <a:cxnLst/>
              <a:rect l="l" t="t" r="r" b="b"/>
              <a:pathLst>
                <a:path w="149730" h="140280" extrusionOk="0">
                  <a:moveTo>
                    <a:pt x="94164" y="8252"/>
                  </a:moveTo>
                  <a:lnTo>
                    <a:pt x="94164" y="22027"/>
                  </a:lnTo>
                  <a:lnTo>
                    <a:pt x="68809" y="22027"/>
                  </a:lnTo>
                  <a:lnTo>
                    <a:pt x="68809" y="8252"/>
                  </a:lnTo>
                  <a:close/>
                  <a:moveTo>
                    <a:pt x="38198" y="8252"/>
                  </a:moveTo>
                  <a:lnTo>
                    <a:pt x="38198" y="22027"/>
                  </a:lnTo>
                  <a:lnTo>
                    <a:pt x="24423" y="22027"/>
                  </a:lnTo>
                  <a:lnTo>
                    <a:pt x="24423" y="34205"/>
                  </a:lnTo>
                  <a:lnTo>
                    <a:pt x="9517" y="34205"/>
                  </a:lnTo>
                  <a:lnTo>
                    <a:pt x="9517" y="8252"/>
                  </a:lnTo>
                  <a:close/>
                  <a:moveTo>
                    <a:pt x="73002" y="41725"/>
                  </a:moveTo>
                  <a:lnTo>
                    <a:pt x="73002" y="54568"/>
                  </a:lnTo>
                  <a:lnTo>
                    <a:pt x="45119" y="54568"/>
                  </a:lnTo>
                  <a:lnTo>
                    <a:pt x="45119" y="41725"/>
                  </a:lnTo>
                  <a:close/>
                  <a:moveTo>
                    <a:pt x="105277" y="41725"/>
                  </a:moveTo>
                  <a:lnTo>
                    <a:pt x="105277" y="66147"/>
                  </a:lnTo>
                  <a:lnTo>
                    <a:pt x="91369" y="66147"/>
                  </a:lnTo>
                  <a:lnTo>
                    <a:pt x="91369" y="54568"/>
                  </a:lnTo>
                  <a:lnTo>
                    <a:pt x="76662" y="54568"/>
                  </a:lnTo>
                  <a:lnTo>
                    <a:pt x="76662" y="41725"/>
                  </a:lnTo>
                  <a:close/>
                  <a:moveTo>
                    <a:pt x="47115" y="25687"/>
                  </a:moveTo>
                  <a:lnTo>
                    <a:pt x="47115" y="38198"/>
                  </a:lnTo>
                  <a:lnTo>
                    <a:pt x="41592" y="38198"/>
                  </a:lnTo>
                  <a:lnTo>
                    <a:pt x="41592" y="58228"/>
                  </a:lnTo>
                  <a:lnTo>
                    <a:pt x="59027" y="58228"/>
                  </a:lnTo>
                  <a:lnTo>
                    <a:pt x="59027" y="68942"/>
                  </a:lnTo>
                  <a:lnTo>
                    <a:pt x="41592" y="68942"/>
                  </a:lnTo>
                  <a:lnTo>
                    <a:pt x="41592" y="76861"/>
                  </a:lnTo>
                  <a:lnTo>
                    <a:pt x="28150" y="76861"/>
                  </a:lnTo>
                  <a:lnTo>
                    <a:pt x="28150" y="25687"/>
                  </a:lnTo>
                  <a:close/>
                  <a:moveTo>
                    <a:pt x="140879" y="62288"/>
                  </a:moveTo>
                  <a:lnTo>
                    <a:pt x="140879" y="88174"/>
                  </a:lnTo>
                  <a:lnTo>
                    <a:pt x="125973" y="88174"/>
                  </a:lnTo>
                  <a:lnTo>
                    <a:pt x="125973" y="62288"/>
                  </a:lnTo>
                  <a:close/>
                  <a:moveTo>
                    <a:pt x="24423" y="96093"/>
                  </a:moveTo>
                  <a:lnTo>
                    <a:pt x="24423" y="117720"/>
                  </a:lnTo>
                  <a:lnTo>
                    <a:pt x="48513" y="117720"/>
                  </a:lnTo>
                  <a:lnTo>
                    <a:pt x="48513" y="131562"/>
                  </a:lnTo>
                  <a:lnTo>
                    <a:pt x="9517" y="131562"/>
                  </a:lnTo>
                  <a:lnTo>
                    <a:pt x="9517" y="96093"/>
                  </a:lnTo>
                  <a:close/>
                  <a:moveTo>
                    <a:pt x="94164" y="0"/>
                  </a:moveTo>
                  <a:lnTo>
                    <a:pt x="94164" y="4526"/>
                  </a:lnTo>
                  <a:lnTo>
                    <a:pt x="65083" y="4526"/>
                  </a:lnTo>
                  <a:lnTo>
                    <a:pt x="65149" y="22027"/>
                  </a:lnTo>
                  <a:lnTo>
                    <a:pt x="65149" y="25687"/>
                  </a:lnTo>
                  <a:lnTo>
                    <a:pt x="122313" y="25687"/>
                  </a:lnTo>
                  <a:lnTo>
                    <a:pt x="122313" y="50376"/>
                  </a:lnTo>
                  <a:lnTo>
                    <a:pt x="140879" y="50376"/>
                  </a:lnTo>
                  <a:lnTo>
                    <a:pt x="140879" y="58628"/>
                  </a:lnTo>
                  <a:lnTo>
                    <a:pt x="122313" y="58628"/>
                  </a:lnTo>
                  <a:lnTo>
                    <a:pt x="122313" y="114060"/>
                  </a:lnTo>
                  <a:lnTo>
                    <a:pt x="71072" y="114060"/>
                  </a:lnTo>
                  <a:lnTo>
                    <a:pt x="71072" y="117720"/>
                  </a:lnTo>
                  <a:lnTo>
                    <a:pt x="76196" y="117720"/>
                  </a:lnTo>
                  <a:lnTo>
                    <a:pt x="76196" y="131562"/>
                  </a:lnTo>
                  <a:lnTo>
                    <a:pt x="52173" y="131562"/>
                  </a:lnTo>
                  <a:lnTo>
                    <a:pt x="52173" y="117720"/>
                  </a:lnTo>
                  <a:lnTo>
                    <a:pt x="59094" y="117720"/>
                  </a:lnTo>
                  <a:lnTo>
                    <a:pt x="59094" y="114060"/>
                  </a:lnTo>
                  <a:lnTo>
                    <a:pt x="45119" y="114060"/>
                  </a:lnTo>
                  <a:lnTo>
                    <a:pt x="45119" y="101550"/>
                  </a:lnTo>
                  <a:lnTo>
                    <a:pt x="65149" y="101550"/>
                  </a:lnTo>
                  <a:lnTo>
                    <a:pt x="65149" y="98023"/>
                  </a:lnTo>
                  <a:lnTo>
                    <a:pt x="45119" y="98023"/>
                  </a:lnTo>
                  <a:lnTo>
                    <a:pt x="45119" y="85179"/>
                  </a:lnTo>
                  <a:lnTo>
                    <a:pt x="45119" y="81519"/>
                  </a:lnTo>
                  <a:lnTo>
                    <a:pt x="45119" y="72602"/>
                  </a:lnTo>
                  <a:lnTo>
                    <a:pt x="59027" y="72602"/>
                  </a:lnTo>
                  <a:lnTo>
                    <a:pt x="59027" y="81519"/>
                  </a:lnTo>
                  <a:lnTo>
                    <a:pt x="59027" y="85179"/>
                  </a:lnTo>
                  <a:lnTo>
                    <a:pt x="91369" y="85179"/>
                  </a:lnTo>
                  <a:lnTo>
                    <a:pt x="91369" y="78458"/>
                  </a:lnTo>
                  <a:lnTo>
                    <a:pt x="87709" y="78458"/>
                  </a:lnTo>
                  <a:lnTo>
                    <a:pt x="87709" y="81519"/>
                  </a:lnTo>
                  <a:lnTo>
                    <a:pt x="62687" y="81519"/>
                  </a:lnTo>
                  <a:lnTo>
                    <a:pt x="62687" y="58228"/>
                  </a:lnTo>
                  <a:lnTo>
                    <a:pt x="87709" y="58228"/>
                  </a:lnTo>
                  <a:lnTo>
                    <a:pt x="87709" y="69807"/>
                  </a:lnTo>
                  <a:lnTo>
                    <a:pt x="105277" y="69807"/>
                  </a:lnTo>
                  <a:lnTo>
                    <a:pt x="105277" y="98023"/>
                  </a:lnTo>
                  <a:lnTo>
                    <a:pt x="75397" y="98023"/>
                  </a:lnTo>
                  <a:lnTo>
                    <a:pt x="75397" y="101550"/>
                  </a:lnTo>
                  <a:lnTo>
                    <a:pt x="108804" y="101550"/>
                  </a:lnTo>
                  <a:lnTo>
                    <a:pt x="108804" y="38198"/>
                  </a:lnTo>
                  <a:lnTo>
                    <a:pt x="50775" y="38198"/>
                  </a:lnTo>
                  <a:lnTo>
                    <a:pt x="50775" y="25687"/>
                  </a:lnTo>
                  <a:lnTo>
                    <a:pt x="50775" y="22027"/>
                  </a:lnTo>
                  <a:lnTo>
                    <a:pt x="41858" y="22027"/>
                  </a:lnTo>
                  <a:lnTo>
                    <a:pt x="41858" y="8252"/>
                  </a:lnTo>
                  <a:lnTo>
                    <a:pt x="50709" y="8252"/>
                  </a:lnTo>
                  <a:lnTo>
                    <a:pt x="50709" y="4526"/>
                  </a:lnTo>
                  <a:lnTo>
                    <a:pt x="5856" y="4526"/>
                  </a:lnTo>
                  <a:lnTo>
                    <a:pt x="5856" y="34205"/>
                  </a:lnTo>
                  <a:lnTo>
                    <a:pt x="0" y="34205"/>
                  </a:lnTo>
                  <a:lnTo>
                    <a:pt x="0" y="37865"/>
                  </a:lnTo>
                  <a:lnTo>
                    <a:pt x="24423" y="37865"/>
                  </a:lnTo>
                  <a:lnTo>
                    <a:pt x="24423" y="80521"/>
                  </a:lnTo>
                  <a:lnTo>
                    <a:pt x="41592" y="80521"/>
                  </a:lnTo>
                  <a:lnTo>
                    <a:pt x="41592" y="101550"/>
                  </a:lnTo>
                  <a:lnTo>
                    <a:pt x="41592" y="114060"/>
                  </a:lnTo>
                  <a:lnTo>
                    <a:pt x="28150" y="114060"/>
                  </a:lnTo>
                  <a:lnTo>
                    <a:pt x="28150" y="92433"/>
                  </a:lnTo>
                  <a:lnTo>
                    <a:pt x="9517" y="92433"/>
                  </a:lnTo>
                  <a:lnTo>
                    <a:pt x="9517" y="46383"/>
                  </a:lnTo>
                  <a:lnTo>
                    <a:pt x="5856" y="46450"/>
                  </a:lnTo>
                  <a:lnTo>
                    <a:pt x="0" y="46450"/>
                  </a:lnTo>
                  <a:lnTo>
                    <a:pt x="0" y="50110"/>
                  </a:lnTo>
                  <a:lnTo>
                    <a:pt x="5856" y="50110"/>
                  </a:lnTo>
                  <a:lnTo>
                    <a:pt x="5856" y="135222"/>
                  </a:lnTo>
                  <a:lnTo>
                    <a:pt x="76196" y="135222"/>
                  </a:lnTo>
                  <a:lnTo>
                    <a:pt x="76196" y="140280"/>
                  </a:lnTo>
                  <a:lnTo>
                    <a:pt x="79856" y="140280"/>
                  </a:lnTo>
                  <a:lnTo>
                    <a:pt x="79856" y="135222"/>
                  </a:lnTo>
                  <a:lnTo>
                    <a:pt x="79856" y="131562"/>
                  </a:lnTo>
                  <a:lnTo>
                    <a:pt x="79856" y="117720"/>
                  </a:lnTo>
                  <a:lnTo>
                    <a:pt x="112730" y="117720"/>
                  </a:lnTo>
                  <a:lnTo>
                    <a:pt x="112730" y="131562"/>
                  </a:lnTo>
                  <a:lnTo>
                    <a:pt x="91369" y="131562"/>
                  </a:lnTo>
                  <a:lnTo>
                    <a:pt x="91369" y="135222"/>
                  </a:lnTo>
                  <a:lnTo>
                    <a:pt x="91369" y="140280"/>
                  </a:lnTo>
                  <a:lnTo>
                    <a:pt x="95029" y="140280"/>
                  </a:lnTo>
                  <a:lnTo>
                    <a:pt x="95029" y="135222"/>
                  </a:lnTo>
                  <a:lnTo>
                    <a:pt x="144539" y="135222"/>
                  </a:lnTo>
                  <a:lnTo>
                    <a:pt x="144539" y="102881"/>
                  </a:lnTo>
                  <a:lnTo>
                    <a:pt x="149730" y="102881"/>
                  </a:lnTo>
                  <a:lnTo>
                    <a:pt x="149730" y="99154"/>
                  </a:lnTo>
                  <a:lnTo>
                    <a:pt x="140879" y="99154"/>
                  </a:lnTo>
                  <a:lnTo>
                    <a:pt x="140879" y="131562"/>
                  </a:lnTo>
                  <a:lnTo>
                    <a:pt x="116390" y="131562"/>
                  </a:lnTo>
                  <a:lnTo>
                    <a:pt x="116390" y="117720"/>
                  </a:lnTo>
                  <a:lnTo>
                    <a:pt x="125973" y="117720"/>
                  </a:lnTo>
                  <a:lnTo>
                    <a:pt x="125973" y="91834"/>
                  </a:lnTo>
                  <a:lnTo>
                    <a:pt x="149730" y="91834"/>
                  </a:lnTo>
                  <a:lnTo>
                    <a:pt x="149730" y="88174"/>
                  </a:lnTo>
                  <a:lnTo>
                    <a:pt x="144539" y="88174"/>
                  </a:lnTo>
                  <a:lnTo>
                    <a:pt x="144539" y="4526"/>
                  </a:lnTo>
                  <a:lnTo>
                    <a:pt x="113595" y="4526"/>
                  </a:lnTo>
                  <a:lnTo>
                    <a:pt x="113595" y="0"/>
                  </a:lnTo>
                  <a:lnTo>
                    <a:pt x="109935" y="0"/>
                  </a:lnTo>
                  <a:lnTo>
                    <a:pt x="109935" y="4526"/>
                  </a:lnTo>
                  <a:lnTo>
                    <a:pt x="109935" y="8252"/>
                  </a:lnTo>
                  <a:lnTo>
                    <a:pt x="140879" y="8252"/>
                  </a:lnTo>
                  <a:lnTo>
                    <a:pt x="140879" y="46716"/>
                  </a:lnTo>
                  <a:lnTo>
                    <a:pt x="125973" y="46716"/>
                  </a:lnTo>
                  <a:lnTo>
                    <a:pt x="125973" y="22027"/>
                  </a:lnTo>
                  <a:lnTo>
                    <a:pt x="97824" y="22027"/>
                  </a:lnTo>
                  <a:lnTo>
                    <a:pt x="97824" y="8252"/>
                  </a:lnTo>
                  <a:lnTo>
                    <a:pt x="97824" y="4526"/>
                  </a:lnTo>
                  <a:lnTo>
                    <a:pt x="97824"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91;p19">
              <a:extLst>
                <a:ext uri="{FF2B5EF4-FFF2-40B4-BE49-F238E27FC236}">
                  <a16:creationId xmlns:a16="http://schemas.microsoft.com/office/drawing/2014/main" id="{D183D7E8-41CD-F0CA-4D7D-A0E062940E6A}"/>
                </a:ext>
              </a:extLst>
            </p:cNvPr>
            <p:cNvSpPr/>
            <p:nvPr/>
          </p:nvSpPr>
          <p:spPr>
            <a:xfrm>
              <a:off x="1821633" y="1693935"/>
              <a:ext cx="204326" cy="40084"/>
            </a:xfrm>
            <a:custGeom>
              <a:avLst/>
              <a:gdLst/>
              <a:ahLst/>
              <a:cxnLst/>
              <a:rect l="l" t="t" r="r" b="b"/>
              <a:pathLst>
                <a:path w="10516" h="2063" extrusionOk="0">
                  <a:moveTo>
                    <a:pt x="1" y="0"/>
                  </a:moveTo>
                  <a:lnTo>
                    <a:pt x="134" y="599"/>
                  </a:lnTo>
                  <a:lnTo>
                    <a:pt x="267" y="1198"/>
                  </a:lnTo>
                  <a:lnTo>
                    <a:pt x="1332" y="1531"/>
                  </a:lnTo>
                  <a:lnTo>
                    <a:pt x="2530" y="1797"/>
                  </a:lnTo>
                  <a:lnTo>
                    <a:pt x="3927" y="1996"/>
                  </a:lnTo>
                  <a:lnTo>
                    <a:pt x="5391" y="2063"/>
                  </a:lnTo>
                  <a:lnTo>
                    <a:pt x="6522" y="2063"/>
                  </a:lnTo>
                  <a:lnTo>
                    <a:pt x="7720" y="1930"/>
                  </a:lnTo>
                  <a:lnTo>
                    <a:pt x="8985" y="1664"/>
                  </a:lnTo>
                  <a:lnTo>
                    <a:pt x="10182" y="1264"/>
                  </a:lnTo>
                  <a:lnTo>
                    <a:pt x="10382" y="665"/>
                  </a:lnTo>
                  <a:lnTo>
                    <a:pt x="10515" y="67"/>
                  </a:lnTo>
                  <a:lnTo>
                    <a:pt x="9650" y="333"/>
                  </a:lnTo>
                  <a:lnTo>
                    <a:pt x="8851" y="599"/>
                  </a:lnTo>
                  <a:lnTo>
                    <a:pt x="8053" y="799"/>
                  </a:lnTo>
                  <a:lnTo>
                    <a:pt x="7254" y="932"/>
                  </a:lnTo>
                  <a:lnTo>
                    <a:pt x="6456" y="998"/>
                  </a:lnTo>
                  <a:lnTo>
                    <a:pt x="5724" y="1065"/>
                  </a:lnTo>
                  <a:lnTo>
                    <a:pt x="4326" y="998"/>
                  </a:lnTo>
                  <a:lnTo>
                    <a:pt x="3062" y="865"/>
                  </a:lnTo>
                  <a:lnTo>
                    <a:pt x="1864" y="599"/>
                  </a:lnTo>
                  <a:lnTo>
                    <a:pt x="866" y="33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 name="Google Shape;306;p19">
            <a:extLst>
              <a:ext uri="{FF2B5EF4-FFF2-40B4-BE49-F238E27FC236}">
                <a16:creationId xmlns:a16="http://schemas.microsoft.com/office/drawing/2014/main" id="{77B55944-698B-D2B6-A6C7-E607983DE354}"/>
              </a:ext>
            </a:extLst>
          </p:cNvPr>
          <p:cNvSpPr txBox="1"/>
          <p:nvPr/>
        </p:nvSpPr>
        <p:spPr>
          <a:xfrm>
            <a:off x="3787886" y="789203"/>
            <a:ext cx="3770225" cy="2312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Fira Sans Extra Condensed"/>
                <a:ea typeface="Fira Sans Extra Condensed"/>
                <a:cs typeface="Fira Sans Extra Condensed"/>
                <a:sym typeface="Fira Sans Extra Condensed"/>
              </a:rPr>
              <a:t>                    Problem</a:t>
            </a:r>
          </a:p>
          <a:p>
            <a:pPr marL="0" lvl="0" indent="0" algn="l" rtl="0">
              <a:spcBef>
                <a:spcPts val="0"/>
              </a:spcBef>
              <a:spcAft>
                <a:spcPts val="0"/>
              </a:spcAft>
              <a:buNone/>
            </a:pPr>
            <a:endParaRPr sz="4000" b="1">
              <a:solidFill>
                <a:srgbClr val="000000"/>
              </a:solidFill>
              <a:latin typeface="Fira Sans Extra Condensed"/>
              <a:ea typeface="Fira Sans Extra Condensed"/>
              <a:cs typeface="Fira Sans Extra Condensed"/>
              <a:sym typeface="Fira Sans Extra Condensed"/>
            </a:endParaRPr>
          </a:p>
        </p:txBody>
      </p:sp>
      <p:sp>
        <p:nvSpPr>
          <p:cNvPr id="69" name="Google Shape;307;p19">
            <a:extLst>
              <a:ext uri="{FF2B5EF4-FFF2-40B4-BE49-F238E27FC236}">
                <a16:creationId xmlns:a16="http://schemas.microsoft.com/office/drawing/2014/main" id="{A7CBC3DC-AF79-6A69-C5C3-502CFD53082C}"/>
              </a:ext>
            </a:extLst>
          </p:cNvPr>
          <p:cNvSpPr txBox="1"/>
          <p:nvPr/>
        </p:nvSpPr>
        <p:spPr>
          <a:xfrm>
            <a:off x="791922" y="2571750"/>
            <a:ext cx="4705932" cy="336685"/>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buClr>
                <a:schemeClr val="dk1"/>
              </a:buClr>
              <a:buSzPts val="1100"/>
            </a:pPr>
            <a:r>
              <a:rPr lang="en" sz="2400">
                <a:solidFill>
                  <a:schemeClr val="dk1"/>
                </a:solidFill>
                <a:latin typeface="Fira Sans" panose="020B0503050000020004" pitchFamily="34" charset="0"/>
                <a:ea typeface="Roboto"/>
                <a:cs typeface="Roboto"/>
                <a:sym typeface="Roboto"/>
              </a:rPr>
              <a:t>Alloy as the other specification languages is </a:t>
            </a:r>
            <a:r>
              <a:rPr lang="en" sz="2400" err="1">
                <a:solidFill>
                  <a:schemeClr val="dk1"/>
                </a:solidFill>
                <a:latin typeface="Fira Sans" panose="020B0503050000020004" pitchFamily="34" charset="0"/>
                <a:ea typeface="Roboto"/>
                <a:cs typeface="Roboto"/>
                <a:sym typeface="Roboto"/>
              </a:rPr>
              <a:t>challengin</a:t>
            </a:r>
            <a:r>
              <a:rPr lang="it-IT" sz="2400">
                <a:solidFill>
                  <a:schemeClr val="dk1"/>
                </a:solidFill>
                <a:latin typeface="Fira Sans" panose="020B0503050000020004" pitchFamily="34" charset="0"/>
                <a:ea typeface="Roboto"/>
                <a:cs typeface="Roboto"/>
                <a:sym typeface="Roboto"/>
              </a:rPr>
              <a:t>g</a:t>
            </a:r>
            <a:r>
              <a:rPr lang="en" sz="2400">
                <a:solidFill>
                  <a:schemeClr val="dk1"/>
                </a:solidFill>
                <a:latin typeface="Fira Sans" panose="020B0503050000020004" pitchFamily="34" charset="0"/>
                <a:ea typeface="Roboto"/>
                <a:cs typeface="Roboto"/>
                <a:sym typeface="Roboto"/>
              </a:rPr>
              <a:t> to learn  due to their formal nature and complex syntax that involve abstract concepts such as predicates, relations, and logical operators</a:t>
            </a:r>
          </a:p>
          <a:p>
            <a:pPr lvl="0" algn="l" rtl="0">
              <a:spcBef>
                <a:spcPts val="0"/>
              </a:spcBef>
              <a:spcAft>
                <a:spcPts val="0"/>
              </a:spcAft>
              <a:buClr>
                <a:schemeClr val="dk1"/>
              </a:buClr>
              <a:buSzPts val="1100"/>
            </a:pPr>
            <a:r>
              <a:rPr lang="en" sz="2400">
                <a:solidFill>
                  <a:schemeClr val="dk1"/>
                </a:solidFill>
                <a:latin typeface="Fira Sans" panose="020B0503050000020004" pitchFamily="34" charset="0"/>
                <a:ea typeface="Roboto"/>
                <a:cs typeface="Roboto"/>
                <a:sym typeface="Roboto"/>
              </a:rPr>
              <a:t> </a:t>
            </a:r>
            <a:endParaRPr sz="2400">
              <a:latin typeface="Fira Sans" panose="020B0503050000020004" pitchFamily="34" charset="0"/>
              <a:ea typeface="Roboto"/>
              <a:cs typeface="Roboto"/>
              <a:sym typeface="Roboto"/>
            </a:endParaRPr>
          </a:p>
        </p:txBody>
      </p:sp>
      <p:pic>
        <p:nvPicPr>
          <p:cNvPr id="9" name="Elemento grafico 8" descr="Quadri con riempimento a tinta unita">
            <a:extLst>
              <a:ext uri="{FF2B5EF4-FFF2-40B4-BE49-F238E27FC236}">
                <a16:creationId xmlns:a16="http://schemas.microsoft.com/office/drawing/2014/main" id="{40997E5D-B79F-F65F-6A64-95DA0B90BD2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1795" y="1328493"/>
            <a:ext cx="260127" cy="260127"/>
          </a:xfrm>
          <a:prstGeom prst="rect">
            <a:avLst/>
          </a:prstGeom>
        </p:spPr>
      </p:pic>
      <p:sp>
        <p:nvSpPr>
          <p:cNvPr id="10" name="Rettangolo con angoli arrotondati 9">
            <a:extLst>
              <a:ext uri="{FF2B5EF4-FFF2-40B4-BE49-F238E27FC236}">
                <a16:creationId xmlns:a16="http://schemas.microsoft.com/office/drawing/2014/main" id="{90A6E781-7CD9-D70C-D0A1-D1967D2458FF}"/>
              </a:ext>
            </a:extLst>
          </p:cNvPr>
          <p:cNvSpPr/>
          <p:nvPr/>
        </p:nvSpPr>
        <p:spPr>
          <a:xfrm>
            <a:off x="3849384" y="315035"/>
            <a:ext cx="5236252" cy="744367"/>
          </a:xfrm>
          <a:prstGeom prst="roundRect">
            <a:avLst/>
          </a:prstGeom>
          <a:solidFill>
            <a:srgbClr val="C0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200B7F0B-16CF-18E0-7F98-9E409F83500B}"/>
              </a:ext>
            </a:extLst>
          </p:cNvPr>
          <p:cNvSpPr/>
          <p:nvPr/>
        </p:nvSpPr>
        <p:spPr>
          <a:xfrm>
            <a:off x="3925706" y="252389"/>
            <a:ext cx="5221430" cy="729193"/>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60817246"/>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Shape 651"/>
        <p:cNvGrpSpPr/>
        <p:nvPr/>
      </p:nvGrpSpPr>
      <p:grpSpPr>
        <a:xfrm>
          <a:off x="0" y="0"/>
          <a:ext cx="0" cy="0"/>
          <a:chOff x="0" y="0"/>
          <a:chExt cx="0" cy="0"/>
        </a:xfrm>
      </p:grpSpPr>
      <p:sp>
        <p:nvSpPr>
          <p:cNvPr id="652" name="Google Shape;652;p26"/>
          <p:cNvSpPr txBox="1">
            <a:spLocks noGrp="1"/>
          </p:cNvSpPr>
          <p:nvPr>
            <p:ph type="title"/>
          </p:nvPr>
        </p:nvSpPr>
        <p:spPr>
          <a:xfrm>
            <a:off x="2008294" y="238711"/>
            <a:ext cx="5153100" cy="4347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US" b="0">
                <a:latin typeface="Fira Sans Extra Condensed" panose="020B0503050000020004" pitchFamily="34" charset="0"/>
                <a:ea typeface="Fira Sans Extra Condensed Medium"/>
                <a:cs typeface="Fira Sans Extra Condensed Medium"/>
                <a:sym typeface="Fira Sans Extra Condensed Medium"/>
              </a:rPr>
              <a:t>Alloy </a:t>
            </a:r>
            <a:r>
              <a:rPr lang="en-US">
                <a:latin typeface="Fira Sans Extra Condensed" panose="020B0503050000020004" pitchFamily="34" charset="0"/>
                <a:ea typeface="Fira Sans Extra Condensed Medium"/>
                <a:cs typeface="Fira Sans Extra Condensed Medium"/>
                <a:sym typeface="Fira Sans Extra Condensed Medium"/>
              </a:rPr>
              <a:t>all over the world</a:t>
            </a:r>
            <a:endParaRPr lang="en-US" b="0">
              <a:latin typeface="Fira Sans Extra Condensed" panose="020B0503050000020004" pitchFamily="34" charset="0"/>
              <a:ea typeface="Fira Sans Extra Condensed Medium"/>
              <a:cs typeface="Fira Sans Extra Condensed Medium"/>
              <a:sym typeface="Fira Sans Extra Condensed Medium"/>
            </a:endParaRPr>
          </a:p>
        </p:txBody>
      </p:sp>
      <p:grpSp>
        <p:nvGrpSpPr>
          <p:cNvPr id="653" name="Google Shape;653;p26"/>
          <p:cNvGrpSpPr/>
          <p:nvPr/>
        </p:nvGrpSpPr>
        <p:grpSpPr>
          <a:xfrm>
            <a:off x="196004" y="1003374"/>
            <a:ext cx="8751992" cy="3208514"/>
            <a:chOff x="392008" y="1153650"/>
            <a:chExt cx="8751992" cy="3208514"/>
          </a:xfrm>
        </p:grpSpPr>
        <p:sp>
          <p:nvSpPr>
            <p:cNvPr id="654" name="Google Shape;654;p26"/>
            <p:cNvSpPr txBox="1"/>
            <p:nvPr/>
          </p:nvSpPr>
          <p:spPr>
            <a:xfrm>
              <a:off x="437068" y="1757878"/>
              <a:ext cx="1619100" cy="37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a:latin typeface="Fira Sans" panose="020B0503050000020004" pitchFamily="34" charset="0"/>
                  <a:ea typeface="Roboto"/>
                  <a:cs typeface="Roboto"/>
                  <a:sym typeface="Roboto"/>
                </a:rPr>
                <a:t>Brown University</a:t>
              </a:r>
              <a:endParaRPr>
                <a:solidFill>
                  <a:srgbClr val="000000"/>
                </a:solidFill>
                <a:latin typeface="Fira Sans" panose="020B0503050000020004" pitchFamily="34" charset="0"/>
                <a:ea typeface="Roboto"/>
                <a:cs typeface="Roboto"/>
                <a:sym typeface="Roboto"/>
              </a:endParaRPr>
            </a:p>
          </p:txBody>
        </p:sp>
        <p:sp>
          <p:nvSpPr>
            <p:cNvPr id="655" name="Google Shape;655;p26"/>
            <p:cNvSpPr txBox="1"/>
            <p:nvPr/>
          </p:nvSpPr>
          <p:spPr>
            <a:xfrm>
              <a:off x="477399" y="3109654"/>
              <a:ext cx="1619100" cy="374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endParaRPr sz="1200">
                <a:latin typeface="Roboto"/>
                <a:ea typeface="Roboto"/>
                <a:cs typeface="Roboto"/>
                <a:sym typeface="Roboto"/>
              </a:endParaRPr>
            </a:p>
          </p:txBody>
        </p:sp>
        <p:sp>
          <p:nvSpPr>
            <p:cNvPr id="656" name="Google Shape;656;p26"/>
            <p:cNvSpPr txBox="1"/>
            <p:nvPr/>
          </p:nvSpPr>
          <p:spPr>
            <a:xfrm>
              <a:off x="7442110" y="3299160"/>
              <a:ext cx="1619100" cy="374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endParaRPr lang="en" sz="1200">
                <a:latin typeface="Roboto"/>
                <a:ea typeface="Roboto"/>
                <a:cs typeface="Roboto"/>
                <a:sym typeface="Roboto"/>
              </a:endParaRPr>
            </a:p>
            <a:p>
              <a:pPr marL="0" lvl="0" indent="0" algn="r" rtl="0">
                <a:spcBef>
                  <a:spcPts val="0"/>
                </a:spcBef>
                <a:spcAft>
                  <a:spcPts val="0"/>
                </a:spcAft>
                <a:buClr>
                  <a:schemeClr val="dk1"/>
                </a:buClr>
                <a:buSzPts val="1100"/>
                <a:buFont typeface="Arial"/>
                <a:buNone/>
              </a:pPr>
              <a:r>
                <a:rPr lang="en" sz="1200">
                  <a:latin typeface="Roboto"/>
                  <a:ea typeface="Roboto"/>
                  <a:cs typeface="Roboto"/>
                  <a:sym typeface="Roboto"/>
                </a:rPr>
                <a:t> </a:t>
              </a:r>
              <a:r>
                <a:rPr lang="en-US">
                  <a:latin typeface="Fira Sans" panose="020B0503050000020004" pitchFamily="34" charset="0"/>
                </a:rPr>
                <a:t>University of Minho in Portugal</a:t>
              </a:r>
              <a:endParaRPr>
                <a:latin typeface="Fira Sans" panose="020B0503050000020004" pitchFamily="34" charset="0"/>
                <a:ea typeface="Roboto"/>
                <a:cs typeface="Roboto"/>
                <a:sym typeface="Roboto"/>
              </a:endParaRPr>
            </a:p>
          </p:txBody>
        </p:sp>
        <p:sp>
          <p:nvSpPr>
            <p:cNvPr id="660" name="Google Shape;660;p26"/>
            <p:cNvSpPr txBox="1"/>
            <p:nvPr/>
          </p:nvSpPr>
          <p:spPr>
            <a:xfrm>
              <a:off x="433183" y="1366079"/>
              <a:ext cx="1619100" cy="453300"/>
            </a:xfrm>
            <a:prstGeom prst="rect">
              <a:avLst/>
            </a:prstGeom>
            <a:noFill/>
            <a:ln>
              <a:noFill/>
            </a:ln>
          </p:spPr>
          <p:txBody>
            <a:bodyPr spcFirstLastPara="1" wrap="square" lIns="0" tIns="6350" rIns="0" bIns="0" anchor="b" anchorCtr="0">
              <a:noAutofit/>
            </a:bodyPr>
            <a:lstStyle/>
            <a:p>
              <a:pPr marL="91440" marR="0" lvl="0" indent="0" algn="l" rtl="0">
                <a:lnSpc>
                  <a:spcPct val="100000"/>
                </a:lnSpc>
                <a:spcBef>
                  <a:spcPts val="0"/>
                </a:spcBef>
                <a:spcAft>
                  <a:spcPts val="0"/>
                </a:spcAft>
                <a:buNone/>
              </a:pPr>
              <a:r>
                <a:rPr lang="en" sz="1800" b="1">
                  <a:solidFill>
                    <a:schemeClr val="accent1"/>
                  </a:solidFill>
                  <a:latin typeface="Fira Sans Extra Condensed Medium"/>
                  <a:ea typeface="Fira Sans Extra Condensed Medium"/>
                  <a:cs typeface="Fira Sans Extra Condensed Medium"/>
                  <a:sym typeface="Fira Sans Extra Condensed Medium"/>
                </a:rPr>
                <a:t>Logic for System</a:t>
              </a:r>
            </a:p>
            <a:p>
              <a:pPr marL="91440" marR="0" lvl="0" indent="0" algn="l" rtl="0">
                <a:lnSpc>
                  <a:spcPct val="100000"/>
                </a:lnSpc>
                <a:spcBef>
                  <a:spcPts val="0"/>
                </a:spcBef>
                <a:spcAft>
                  <a:spcPts val="0"/>
                </a:spcAft>
                <a:buNone/>
              </a:pPr>
              <a:r>
                <a:rPr lang="en" sz="1800" b="1">
                  <a:solidFill>
                    <a:schemeClr val="accent1"/>
                  </a:solidFill>
                  <a:latin typeface="Fira Sans Extra Condensed Medium"/>
                  <a:ea typeface="Fira Sans Extra Condensed Medium"/>
                  <a:cs typeface="Fira Sans Extra Condensed Medium"/>
                  <a:sym typeface="Fira Sans Extra Condensed Medium"/>
                </a:rPr>
                <a:t>course </a:t>
              </a:r>
              <a:endParaRPr sz="1800" b="1">
                <a:solidFill>
                  <a:schemeClr val="accent1"/>
                </a:solidFill>
                <a:latin typeface="Fira Sans Extra Condensed Medium"/>
                <a:ea typeface="Fira Sans Extra Condensed Medium"/>
                <a:cs typeface="Fira Sans Extra Condensed Medium"/>
                <a:sym typeface="Fira Sans Extra Condensed Medium"/>
              </a:endParaRPr>
            </a:p>
          </p:txBody>
        </p:sp>
        <p:sp>
          <p:nvSpPr>
            <p:cNvPr id="661" name="Google Shape;661;p26"/>
            <p:cNvSpPr txBox="1"/>
            <p:nvPr/>
          </p:nvSpPr>
          <p:spPr>
            <a:xfrm>
              <a:off x="392008" y="2865050"/>
              <a:ext cx="2541432" cy="453300"/>
            </a:xfrm>
            <a:prstGeom prst="rect">
              <a:avLst/>
            </a:prstGeom>
            <a:noFill/>
            <a:ln>
              <a:noFill/>
            </a:ln>
          </p:spPr>
          <p:txBody>
            <a:bodyPr spcFirstLastPara="1" wrap="square" lIns="0" tIns="6350" rIns="0" bIns="0" anchor="b" anchorCtr="0">
              <a:noAutofit/>
            </a:bodyPr>
            <a:lstStyle/>
            <a:p>
              <a:pPr marL="91440" marR="0" lvl="0" indent="0" algn="l" rtl="0">
                <a:lnSpc>
                  <a:spcPct val="100000"/>
                </a:lnSpc>
                <a:spcBef>
                  <a:spcPts val="0"/>
                </a:spcBef>
                <a:spcAft>
                  <a:spcPts val="0"/>
                </a:spcAft>
                <a:buNone/>
              </a:pPr>
              <a:r>
                <a:rPr lang="it-IT" sz="1800" b="1">
                  <a:solidFill>
                    <a:srgbClr val="7030A0"/>
                  </a:solidFill>
                  <a:latin typeface="Fira Sans Extra Condensed Medium"/>
                  <a:ea typeface="Fira Sans Extra Condensed Medium"/>
                  <a:cs typeface="Fira Sans Extra Condensed Medium"/>
                  <a:sym typeface="Fira Sans Extra Condensed Medium"/>
                </a:rPr>
                <a:t>Discrete </a:t>
              </a:r>
              <a:r>
                <a:rPr lang="it-IT" sz="1800" b="1" err="1">
                  <a:solidFill>
                    <a:srgbClr val="7030A0"/>
                  </a:solidFill>
                  <a:latin typeface="Fira Sans Extra Condensed Medium"/>
                  <a:ea typeface="Fira Sans Extra Condensed Medium"/>
                  <a:cs typeface="Fira Sans Extra Condensed Medium"/>
                  <a:sym typeface="Fira Sans Extra Condensed Medium"/>
                </a:rPr>
                <a:t>Mathematics</a:t>
              </a:r>
              <a:r>
                <a:rPr lang="it-IT" sz="1800" b="1">
                  <a:solidFill>
                    <a:srgbClr val="7030A0"/>
                  </a:solidFill>
                  <a:latin typeface="Fira Sans Extra Condensed Medium"/>
                  <a:ea typeface="Fira Sans Extra Condensed Medium"/>
                  <a:cs typeface="Fira Sans Extra Condensed Medium"/>
                  <a:sym typeface="Fira Sans Extra Condensed Medium"/>
                </a:rPr>
                <a:t> </a:t>
              </a:r>
              <a:r>
                <a:rPr lang="it-IT" sz="1800" b="1" err="1">
                  <a:solidFill>
                    <a:srgbClr val="7030A0"/>
                  </a:solidFill>
                  <a:latin typeface="Fira Sans Extra Condensed Medium"/>
                  <a:ea typeface="Fira Sans Extra Condensed Medium"/>
                  <a:cs typeface="Fira Sans Extra Condensed Medium"/>
                  <a:sym typeface="Fira Sans Extra Condensed Medium"/>
                </a:rPr>
                <a:t>course</a:t>
              </a:r>
              <a:endParaRPr sz="1800" b="1">
                <a:solidFill>
                  <a:srgbClr val="7030A0"/>
                </a:solidFill>
                <a:latin typeface="Fira Sans Extra Condensed Medium"/>
                <a:ea typeface="Fira Sans Extra Condensed Medium"/>
                <a:cs typeface="Fira Sans Extra Condensed Medium"/>
                <a:sym typeface="Fira Sans Extra Condensed Medium"/>
              </a:endParaRPr>
            </a:p>
          </p:txBody>
        </p:sp>
        <p:sp>
          <p:nvSpPr>
            <p:cNvPr id="662" name="Google Shape;662;p26"/>
            <p:cNvSpPr txBox="1"/>
            <p:nvPr/>
          </p:nvSpPr>
          <p:spPr>
            <a:xfrm>
              <a:off x="7524900" y="1153650"/>
              <a:ext cx="1619100" cy="453300"/>
            </a:xfrm>
            <a:prstGeom prst="rect">
              <a:avLst/>
            </a:prstGeom>
            <a:noFill/>
            <a:ln>
              <a:noFill/>
            </a:ln>
          </p:spPr>
          <p:txBody>
            <a:bodyPr spcFirstLastPara="1" wrap="square" lIns="0" tIns="6350" rIns="0" bIns="0" anchor="b" anchorCtr="0">
              <a:noAutofit/>
            </a:bodyPr>
            <a:lstStyle/>
            <a:p>
              <a:pPr marL="91440" marR="0" lvl="0" indent="0" algn="l" rtl="0">
                <a:lnSpc>
                  <a:spcPct val="100000"/>
                </a:lnSpc>
                <a:spcBef>
                  <a:spcPts val="0"/>
                </a:spcBef>
                <a:spcAft>
                  <a:spcPts val="0"/>
                </a:spcAft>
                <a:buNone/>
              </a:pPr>
              <a:r>
                <a:rPr lang="en" sz="1800" b="1">
                  <a:solidFill>
                    <a:srgbClr val="C00000"/>
                  </a:solidFill>
                  <a:latin typeface="Fira Sans Extra Condensed Medium"/>
                  <a:ea typeface="Fira Sans Extra Condensed Medium"/>
                  <a:cs typeface="Fira Sans Extra Condensed Medium"/>
                  <a:sym typeface="Fira Sans Extra Condensed Medium"/>
                </a:rPr>
                <a:t>Formal Methods</a:t>
              </a:r>
              <a:endParaRPr sz="1800" b="1">
                <a:solidFill>
                  <a:srgbClr val="C00000"/>
                </a:solidFill>
                <a:latin typeface="Fira Sans Extra Condensed Medium"/>
                <a:ea typeface="Fira Sans Extra Condensed Medium"/>
                <a:cs typeface="Fira Sans Extra Condensed Medium"/>
                <a:sym typeface="Fira Sans Extra Condensed Medium"/>
              </a:endParaRPr>
            </a:p>
          </p:txBody>
        </p:sp>
        <p:sp>
          <p:nvSpPr>
            <p:cNvPr id="663" name="Google Shape;663;p26"/>
            <p:cNvSpPr txBox="1"/>
            <p:nvPr/>
          </p:nvSpPr>
          <p:spPr>
            <a:xfrm>
              <a:off x="7344554" y="2798865"/>
              <a:ext cx="1619100" cy="453300"/>
            </a:xfrm>
            <a:prstGeom prst="rect">
              <a:avLst/>
            </a:prstGeom>
            <a:noFill/>
            <a:ln>
              <a:noFill/>
            </a:ln>
          </p:spPr>
          <p:txBody>
            <a:bodyPr spcFirstLastPara="1" wrap="square" lIns="91425" tIns="6350" rIns="91425" bIns="0" anchor="b" anchorCtr="0">
              <a:noAutofit/>
            </a:bodyPr>
            <a:lstStyle/>
            <a:p>
              <a:pPr marL="91440" marR="0" lvl="0" indent="0" algn="r" rtl="0">
                <a:lnSpc>
                  <a:spcPct val="100000"/>
                </a:lnSpc>
                <a:spcBef>
                  <a:spcPts val="0"/>
                </a:spcBef>
                <a:spcAft>
                  <a:spcPts val="0"/>
                </a:spcAft>
                <a:buNone/>
              </a:pPr>
              <a:r>
                <a:rPr lang="it-IT" sz="1800" b="1" err="1">
                  <a:solidFill>
                    <a:srgbClr val="00B050"/>
                  </a:solidFill>
                  <a:latin typeface="Fira Sans Extra Condensed Medium"/>
                  <a:ea typeface="Fira Sans Extra Condensed Medium"/>
                  <a:cs typeface="Fira Sans Extra Condensed Medium"/>
                  <a:sym typeface="Fira Sans Extra Condensed Medium"/>
                </a:rPr>
                <a:t>Annual</a:t>
              </a:r>
              <a:r>
                <a:rPr lang="it-IT" sz="1800" b="1">
                  <a:solidFill>
                    <a:srgbClr val="00B050"/>
                  </a:solidFill>
                  <a:latin typeface="Fira Sans Extra Condensed Medium"/>
                  <a:ea typeface="Fira Sans Extra Condensed Medium"/>
                  <a:cs typeface="Fira Sans Extra Condensed Medium"/>
                  <a:sym typeface="Fira Sans Extra Condensed Medium"/>
                </a:rPr>
                <a:t> </a:t>
              </a:r>
              <a:r>
                <a:rPr lang="it-IT" sz="1800" b="1" err="1">
                  <a:solidFill>
                    <a:srgbClr val="00B050"/>
                  </a:solidFill>
                  <a:latin typeface="Fira Sans Extra Condensed Medium"/>
                  <a:ea typeface="Fira Sans Extra Condensed Medium"/>
                  <a:cs typeface="Fira Sans Extra Condensed Medium"/>
                  <a:sym typeface="Fira Sans Extra Condensed Medium"/>
                </a:rPr>
                <a:t>course</a:t>
              </a:r>
              <a:r>
                <a:rPr lang="it-IT" sz="1800" b="1">
                  <a:solidFill>
                    <a:srgbClr val="00B050"/>
                  </a:solidFill>
                  <a:latin typeface="Fira Sans Extra Condensed Medium"/>
                  <a:ea typeface="Fira Sans Extra Condensed Medium"/>
                  <a:cs typeface="Fira Sans Extra Condensed Medium"/>
                  <a:sym typeface="Fira Sans Extra Condensed Medium"/>
                </a:rPr>
                <a:t> of </a:t>
              </a:r>
              <a:r>
                <a:rPr lang="it-IT" sz="1800" b="1" err="1">
                  <a:solidFill>
                    <a:srgbClr val="00B050"/>
                  </a:solidFill>
                  <a:latin typeface="Fira Sans Extra Condensed Medium"/>
                  <a:ea typeface="Fira Sans Extra Condensed Medium"/>
                  <a:cs typeface="Fira Sans Extra Condensed Medium"/>
                  <a:sym typeface="Fira Sans Extra Condensed Medium"/>
                </a:rPr>
                <a:t>Alloy</a:t>
              </a:r>
              <a:endParaRPr sz="1800" b="1">
                <a:solidFill>
                  <a:srgbClr val="00B050"/>
                </a:solidFill>
                <a:latin typeface="Fira Sans Extra Condensed Medium"/>
                <a:ea typeface="Fira Sans Extra Condensed Medium"/>
                <a:cs typeface="Fira Sans Extra Condensed Medium"/>
                <a:sym typeface="Fira Sans Extra Condensed Medium"/>
              </a:endParaRPr>
            </a:p>
          </p:txBody>
        </p:sp>
        <p:grpSp>
          <p:nvGrpSpPr>
            <p:cNvPr id="666" name="Google Shape;666;p26"/>
            <p:cNvGrpSpPr/>
            <p:nvPr/>
          </p:nvGrpSpPr>
          <p:grpSpPr>
            <a:xfrm>
              <a:off x="2448109" y="1521833"/>
              <a:ext cx="4347574" cy="2840331"/>
              <a:chOff x="392386" y="830650"/>
              <a:chExt cx="6821864" cy="4456820"/>
            </a:xfrm>
          </p:grpSpPr>
          <p:sp>
            <p:nvSpPr>
              <p:cNvPr id="667" name="Google Shape;667;p26"/>
              <p:cNvSpPr/>
              <p:nvPr/>
            </p:nvSpPr>
            <p:spPr>
              <a:xfrm>
                <a:off x="392386" y="1092745"/>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3046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6"/>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3046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6"/>
              <p:cNvSpPr/>
              <p:nvPr/>
            </p:nvSpPr>
            <p:spPr>
              <a:xfrm>
                <a:off x="3143324" y="1089651"/>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3046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6"/>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3046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6"/>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3046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26"/>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3046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90" name="Google Shape;690;p26"/>
          <p:cNvGrpSpPr/>
          <p:nvPr/>
        </p:nvGrpSpPr>
        <p:grpSpPr>
          <a:xfrm>
            <a:off x="2785628" y="1527981"/>
            <a:ext cx="548100" cy="719657"/>
            <a:chOff x="2737058" y="1886056"/>
            <a:chExt cx="548100" cy="719657"/>
          </a:xfrm>
          <a:solidFill>
            <a:srgbClr val="7030A0"/>
          </a:solidFill>
          <a:effectLst/>
        </p:grpSpPr>
        <p:sp>
          <p:nvSpPr>
            <p:cNvPr id="691" name="Google Shape;691;p26"/>
            <p:cNvSpPr/>
            <p:nvPr/>
          </p:nvSpPr>
          <p:spPr>
            <a:xfrm>
              <a:off x="2906775" y="2555313"/>
              <a:ext cx="192900" cy="50400"/>
            </a:xfrm>
            <a:prstGeom prst="ellipse">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6"/>
            <p:cNvSpPr/>
            <p:nvPr/>
          </p:nvSpPr>
          <p:spPr>
            <a:xfrm>
              <a:off x="2737058" y="1886056"/>
              <a:ext cx="548100" cy="564600"/>
            </a:xfrm>
            <a:prstGeom prst="wedgeEllipseCallout">
              <a:avLst>
                <a:gd name="adj1" fmla="val 3448"/>
                <a:gd name="adj2" fmla="val 72764"/>
              </a:avLst>
            </a:pr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 name="Google Shape;712;p26"/>
          <p:cNvSpPr/>
          <p:nvPr/>
        </p:nvSpPr>
        <p:spPr>
          <a:xfrm>
            <a:off x="3873650" y="1885257"/>
            <a:ext cx="548100" cy="564600"/>
          </a:xfrm>
          <a:prstGeom prst="wedgeEllipseCallout">
            <a:avLst>
              <a:gd name="adj1" fmla="val 3448"/>
              <a:gd name="adj2" fmla="val 72764"/>
            </a:avLst>
          </a:prstGeom>
          <a:solidFill>
            <a:srgbClr val="00B0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CasellaDiTesto 2">
            <a:extLst>
              <a:ext uri="{FF2B5EF4-FFF2-40B4-BE49-F238E27FC236}">
                <a16:creationId xmlns:a16="http://schemas.microsoft.com/office/drawing/2014/main" id="{AEE29A18-9A97-9B15-478B-B66B6FCD7EF3}"/>
              </a:ext>
            </a:extLst>
          </p:cNvPr>
          <p:cNvSpPr txBox="1"/>
          <p:nvPr/>
        </p:nvSpPr>
        <p:spPr>
          <a:xfrm>
            <a:off x="194460" y="3226652"/>
            <a:ext cx="2587002" cy="523220"/>
          </a:xfrm>
          <a:prstGeom prst="rect">
            <a:avLst/>
          </a:prstGeom>
          <a:noFill/>
        </p:spPr>
        <p:txBody>
          <a:bodyPr wrap="square">
            <a:spAutoFit/>
          </a:bodyPr>
          <a:lstStyle/>
          <a:p>
            <a:r>
              <a:rPr lang="en-US">
                <a:latin typeface="Fira Sans" panose="020B0503050000020004" pitchFamily="34" charset="0"/>
              </a:rPr>
              <a:t>Michigan Technological University</a:t>
            </a:r>
            <a:endParaRPr lang="it-IT">
              <a:latin typeface="Fira Sans" panose="020B0503050000020004" pitchFamily="34" charset="0"/>
            </a:endParaRPr>
          </a:p>
        </p:txBody>
      </p:sp>
      <p:sp>
        <p:nvSpPr>
          <p:cNvPr id="5" name="CasellaDiTesto 4">
            <a:extLst>
              <a:ext uri="{FF2B5EF4-FFF2-40B4-BE49-F238E27FC236}">
                <a16:creationId xmlns:a16="http://schemas.microsoft.com/office/drawing/2014/main" id="{012BB34A-F23D-A7F9-5296-EF1BF3C9BBF7}"/>
              </a:ext>
            </a:extLst>
          </p:cNvPr>
          <p:cNvSpPr txBox="1"/>
          <p:nvPr/>
        </p:nvSpPr>
        <p:spPr>
          <a:xfrm>
            <a:off x="7328896" y="1453713"/>
            <a:ext cx="5675242" cy="307777"/>
          </a:xfrm>
          <a:prstGeom prst="rect">
            <a:avLst/>
          </a:prstGeom>
          <a:noFill/>
        </p:spPr>
        <p:txBody>
          <a:bodyPr wrap="square">
            <a:spAutoFit/>
          </a:bodyPr>
          <a:lstStyle/>
          <a:p>
            <a:r>
              <a:rPr lang="en-US">
                <a:latin typeface="Fira Sans" panose="020B0503050000020004" pitchFamily="34" charset="0"/>
              </a:rPr>
              <a:t>University of Iowa</a:t>
            </a:r>
            <a:endParaRPr lang="it-IT">
              <a:latin typeface="Fira Sans" panose="020B0503050000020004" pitchFamily="34" charset="0"/>
            </a:endParaRPr>
          </a:p>
        </p:txBody>
      </p:sp>
      <p:grpSp>
        <p:nvGrpSpPr>
          <p:cNvPr id="6" name="Google Shape;710;p26">
            <a:extLst>
              <a:ext uri="{FF2B5EF4-FFF2-40B4-BE49-F238E27FC236}">
                <a16:creationId xmlns:a16="http://schemas.microsoft.com/office/drawing/2014/main" id="{3885FD81-FC30-68B8-FBA2-6B627746AAF8}"/>
              </a:ext>
            </a:extLst>
          </p:cNvPr>
          <p:cNvGrpSpPr/>
          <p:nvPr/>
        </p:nvGrpSpPr>
        <p:grpSpPr>
          <a:xfrm>
            <a:off x="3185662" y="1954529"/>
            <a:ext cx="440782" cy="523163"/>
            <a:chOff x="4529288" y="2659823"/>
            <a:chExt cx="548100" cy="658527"/>
          </a:xfrm>
        </p:grpSpPr>
        <p:sp>
          <p:nvSpPr>
            <p:cNvPr id="7" name="Google Shape;711;p26">
              <a:extLst>
                <a:ext uri="{FF2B5EF4-FFF2-40B4-BE49-F238E27FC236}">
                  <a16:creationId xmlns:a16="http://schemas.microsoft.com/office/drawing/2014/main" id="{32450536-F13F-C387-08DA-E407502EDB02}"/>
                </a:ext>
              </a:extLst>
            </p:cNvPr>
            <p:cNvSpPr/>
            <p:nvPr/>
          </p:nvSpPr>
          <p:spPr>
            <a:xfrm>
              <a:off x="4704863" y="3267950"/>
              <a:ext cx="192900" cy="50400"/>
            </a:xfrm>
            <a:prstGeom prst="ellipse">
              <a:avLst/>
            </a:prstGeom>
            <a:solidFill>
              <a:srgbClr val="00000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712;p26">
              <a:extLst>
                <a:ext uri="{FF2B5EF4-FFF2-40B4-BE49-F238E27FC236}">
                  <a16:creationId xmlns:a16="http://schemas.microsoft.com/office/drawing/2014/main" id="{27FBD75A-B18F-0BED-1513-4623A4B04CD1}"/>
                </a:ext>
              </a:extLst>
            </p:cNvPr>
            <p:cNvSpPr/>
            <p:nvPr/>
          </p:nvSpPr>
          <p:spPr>
            <a:xfrm>
              <a:off x="4529288" y="2659823"/>
              <a:ext cx="548100" cy="564600"/>
            </a:xfrm>
            <a:prstGeom prst="wedgeEllipseCallout">
              <a:avLst>
                <a:gd name="adj1" fmla="val 3448"/>
                <a:gd name="adj2" fmla="val 7276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714;p26">
            <a:extLst>
              <a:ext uri="{FF2B5EF4-FFF2-40B4-BE49-F238E27FC236}">
                <a16:creationId xmlns:a16="http://schemas.microsoft.com/office/drawing/2014/main" id="{FB0F2714-F717-0FA2-0EA4-D045DE0FA0F8}"/>
              </a:ext>
            </a:extLst>
          </p:cNvPr>
          <p:cNvSpPr/>
          <p:nvPr/>
        </p:nvSpPr>
        <p:spPr>
          <a:xfrm>
            <a:off x="3276233" y="2048024"/>
            <a:ext cx="269792" cy="269802"/>
          </a:xfrm>
          <a:custGeom>
            <a:avLst/>
            <a:gdLst/>
            <a:ahLst/>
            <a:cxnLst/>
            <a:rect l="l" t="t" r="r" b="b"/>
            <a:pathLst>
              <a:path w="27572" h="27573" extrusionOk="0">
                <a:moveTo>
                  <a:pt x="25159" y="1621"/>
                </a:moveTo>
                <a:cubicBezTo>
                  <a:pt x="25598" y="1621"/>
                  <a:pt x="25951" y="1974"/>
                  <a:pt x="25951" y="2413"/>
                </a:cubicBezTo>
                <a:cubicBezTo>
                  <a:pt x="25951" y="2853"/>
                  <a:pt x="25598" y="3206"/>
                  <a:pt x="25159" y="3206"/>
                </a:cubicBezTo>
                <a:lnTo>
                  <a:pt x="2421" y="3206"/>
                </a:lnTo>
                <a:cubicBezTo>
                  <a:pt x="1990" y="3206"/>
                  <a:pt x="1628" y="2853"/>
                  <a:pt x="1628" y="2413"/>
                </a:cubicBezTo>
                <a:cubicBezTo>
                  <a:pt x="1628" y="1974"/>
                  <a:pt x="1990" y="1621"/>
                  <a:pt x="2421" y="1621"/>
                </a:cubicBezTo>
                <a:close/>
                <a:moveTo>
                  <a:pt x="24349" y="4826"/>
                </a:moveTo>
                <a:lnTo>
                  <a:pt x="24340" y="17414"/>
                </a:lnTo>
                <a:lnTo>
                  <a:pt x="3214" y="17414"/>
                </a:lnTo>
                <a:lnTo>
                  <a:pt x="3231" y="4826"/>
                </a:lnTo>
                <a:close/>
                <a:moveTo>
                  <a:pt x="25142" y="19034"/>
                </a:moveTo>
                <a:cubicBezTo>
                  <a:pt x="25581" y="19034"/>
                  <a:pt x="25934" y="19387"/>
                  <a:pt x="25934" y="19826"/>
                </a:cubicBezTo>
                <a:cubicBezTo>
                  <a:pt x="25934" y="20266"/>
                  <a:pt x="25581" y="20619"/>
                  <a:pt x="25142" y="20619"/>
                </a:cubicBezTo>
                <a:lnTo>
                  <a:pt x="2413" y="20619"/>
                </a:lnTo>
                <a:cubicBezTo>
                  <a:pt x="1973" y="20619"/>
                  <a:pt x="1611" y="20266"/>
                  <a:pt x="1611" y="19826"/>
                </a:cubicBezTo>
                <a:cubicBezTo>
                  <a:pt x="1611" y="19387"/>
                  <a:pt x="1973" y="19034"/>
                  <a:pt x="2413" y="19034"/>
                </a:cubicBezTo>
                <a:close/>
                <a:moveTo>
                  <a:pt x="15785" y="22239"/>
                </a:moveTo>
                <a:lnTo>
                  <a:pt x="18128" y="24574"/>
                </a:lnTo>
                <a:cubicBezTo>
                  <a:pt x="18447" y="24892"/>
                  <a:pt x="18447" y="25409"/>
                  <a:pt x="18128" y="25720"/>
                </a:cubicBezTo>
                <a:cubicBezTo>
                  <a:pt x="17982" y="25875"/>
                  <a:pt x="17775" y="25961"/>
                  <a:pt x="17559" y="25961"/>
                </a:cubicBezTo>
                <a:cubicBezTo>
                  <a:pt x="17344" y="25961"/>
                  <a:pt x="17137" y="25875"/>
                  <a:pt x="16991" y="25720"/>
                </a:cubicBezTo>
                <a:lnTo>
                  <a:pt x="14363" y="23092"/>
                </a:lnTo>
                <a:lnTo>
                  <a:pt x="14354" y="23092"/>
                </a:lnTo>
                <a:cubicBezTo>
                  <a:pt x="14199" y="22932"/>
                  <a:pt x="13992" y="22853"/>
                  <a:pt x="13786" y="22853"/>
                </a:cubicBezTo>
                <a:cubicBezTo>
                  <a:pt x="13579" y="22853"/>
                  <a:pt x="13372" y="22932"/>
                  <a:pt x="13217" y="23092"/>
                </a:cubicBezTo>
                <a:lnTo>
                  <a:pt x="10580" y="25720"/>
                </a:lnTo>
                <a:cubicBezTo>
                  <a:pt x="10434" y="25875"/>
                  <a:pt x="10227" y="25961"/>
                  <a:pt x="10012" y="25961"/>
                </a:cubicBezTo>
                <a:cubicBezTo>
                  <a:pt x="9796" y="25961"/>
                  <a:pt x="9590" y="25875"/>
                  <a:pt x="9443" y="25720"/>
                </a:cubicBezTo>
                <a:cubicBezTo>
                  <a:pt x="9124" y="25409"/>
                  <a:pt x="9124" y="24892"/>
                  <a:pt x="9443" y="24582"/>
                </a:cubicBezTo>
                <a:lnTo>
                  <a:pt x="11787" y="22239"/>
                </a:lnTo>
                <a:close/>
                <a:moveTo>
                  <a:pt x="2421" y="1"/>
                </a:moveTo>
                <a:cubicBezTo>
                  <a:pt x="1094" y="1"/>
                  <a:pt x="17" y="1087"/>
                  <a:pt x="17" y="2413"/>
                </a:cubicBezTo>
                <a:cubicBezTo>
                  <a:pt x="17" y="3456"/>
                  <a:pt x="681" y="4352"/>
                  <a:pt x="1611" y="4688"/>
                </a:cubicBezTo>
                <a:lnTo>
                  <a:pt x="1603" y="17552"/>
                </a:lnTo>
                <a:cubicBezTo>
                  <a:pt x="672" y="17888"/>
                  <a:pt x="0" y="18784"/>
                  <a:pt x="0" y="19826"/>
                </a:cubicBezTo>
                <a:cubicBezTo>
                  <a:pt x="0" y="21153"/>
                  <a:pt x="1077" y="22239"/>
                  <a:pt x="2413" y="22239"/>
                </a:cubicBezTo>
                <a:lnTo>
                  <a:pt x="9495" y="22239"/>
                </a:lnTo>
                <a:lnTo>
                  <a:pt x="8297" y="23436"/>
                </a:lnTo>
                <a:cubicBezTo>
                  <a:pt x="7349" y="24384"/>
                  <a:pt x="7349" y="25918"/>
                  <a:pt x="8297" y="26866"/>
                </a:cubicBezTo>
                <a:cubicBezTo>
                  <a:pt x="8754" y="27322"/>
                  <a:pt x="9366" y="27572"/>
                  <a:pt x="10012" y="27572"/>
                </a:cubicBezTo>
                <a:cubicBezTo>
                  <a:pt x="10658" y="27572"/>
                  <a:pt x="11270" y="27322"/>
                  <a:pt x="11726" y="26866"/>
                </a:cubicBezTo>
                <a:lnTo>
                  <a:pt x="13786" y="24806"/>
                </a:lnTo>
                <a:lnTo>
                  <a:pt x="15845" y="26866"/>
                </a:lnTo>
                <a:cubicBezTo>
                  <a:pt x="16302" y="27322"/>
                  <a:pt x="16913" y="27572"/>
                  <a:pt x="17559" y="27572"/>
                </a:cubicBezTo>
                <a:cubicBezTo>
                  <a:pt x="18206" y="27572"/>
                  <a:pt x="18817" y="27322"/>
                  <a:pt x="19274" y="26866"/>
                </a:cubicBezTo>
                <a:cubicBezTo>
                  <a:pt x="20222" y="25918"/>
                  <a:pt x="20213" y="24384"/>
                  <a:pt x="19274" y="23436"/>
                </a:cubicBezTo>
                <a:lnTo>
                  <a:pt x="18068" y="22239"/>
                </a:lnTo>
                <a:lnTo>
                  <a:pt x="25142" y="22239"/>
                </a:lnTo>
                <a:cubicBezTo>
                  <a:pt x="26468" y="22239"/>
                  <a:pt x="27554" y="21153"/>
                  <a:pt x="27554" y="19826"/>
                </a:cubicBezTo>
                <a:cubicBezTo>
                  <a:pt x="27554" y="18784"/>
                  <a:pt x="26882" y="17888"/>
                  <a:pt x="25951" y="17552"/>
                </a:cubicBezTo>
                <a:lnTo>
                  <a:pt x="25969" y="4688"/>
                </a:lnTo>
                <a:cubicBezTo>
                  <a:pt x="26899" y="4352"/>
                  <a:pt x="27571" y="3456"/>
                  <a:pt x="27571" y="2413"/>
                </a:cubicBezTo>
                <a:cubicBezTo>
                  <a:pt x="27571" y="1087"/>
                  <a:pt x="26486" y="1"/>
                  <a:pt x="25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14;p26">
            <a:extLst>
              <a:ext uri="{FF2B5EF4-FFF2-40B4-BE49-F238E27FC236}">
                <a16:creationId xmlns:a16="http://schemas.microsoft.com/office/drawing/2014/main" id="{62FED5A2-BD59-3FAC-261E-84AD76485F14}"/>
              </a:ext>
            </a:extLst>
          </p:cNvPr>
          <p:cNvSpPr/>
          <p:nvPr/>
        </p:nvSpPr>
        <p:spPr>
          <a:xfrm>
            <a:off x="4012804" y="2048024"/>
            <a:ext cx="269792" cy="269802"/>
          </a:xfrm>
          <a:custGeom>
            <a:avLst/>
            <a:gdLst/>
            <a:ahLst/>
            <a:cxnLst/>
            <a:rect l="l" t="t" r="r" b="b"/>
            <a:pathLst>
              <a:path w="27572" h="27573" extrusionOk="0">
                <a:moveTo>
                  <a:pt x="25159" y="1621"/>
                </a:moveTo>
                <a:cubicBezTo>
                  <a:pt x="25598" y="1621"/>
                  <a:pt x="25951" y="1974"/>
                  <a:pt x="25951" y="2413"/>
                </a:cubicBezTo>
                <a:cubicBezTo>
                  <a:pt x="25951" y="2853"/>
                  <a:pt x="25598" y="3206"/>
                  <a:pt x="25159" y="3206"/>
                </a:cubicBezTo>
                <a:lnTo>
                  <a:pt x="2421" y="3206"/>
                </a:lnTo>
                <a:cubicBezTo>
                  <a:pt x="1990" y="3206"/>
                  <a:pt x="1628" y="2853"/>
                  <a:pt x="1628" y="2413"/>
                </a:cubicBezTo>
                <a:cubicBezTo>
                  <a:pt x="1628" y="1974"/>
                  <a:pt x="1990" y="1621"/>
                  <a:pt x="2421" y="1621"/>
                </a:cubicBezTo>
                <a:close/>
                <a:moveTo>
                  <a:pt x="24349" y="4826"/>
                </a:moveTo>
                <a:lnTo>
                  <a:pt x="24340" y="17414"/>
                </a:lnTo>
                <a:lnTo>
                  <a:pt x="3214" y="17414"/>
                </a:lnTo>
                <a:lnTo>
                  <a:pt x="3231" y="4826"/>
                </a:lnTo>
                <a:close/>
                <a:moveTo>
                  <a:pt x="25142" y="19034"/>
                </a:moveTo>
                <a:cubicBezTo>
                  <a:pt x="25581" y="19034"/>
                  <a:pt x="25934" y="19387"/>
                  <a:pt x="25934" y="19826"/>
                </a:cubicBezTo>
                <a:cubicBezTo>
                  <a:pt x="25934" y="20266"/>
                  <a:pt x="25581" y="20619"/>
                  <a:pt x="25142" y="20619"/>
                </a:cubicBezTo>
                <a:lnTo>
                  <a:pt x="2413" y="20619"/>
                </a:lnTo>
                <a:cubicBezTo>
                  <a:pt x="1973" y="20619"/>
                  <a:pt x="1611" y="20266"/>
                  <a:pt x="1611" y="19826"/>
                </a:cubicBezTo>
                <a:cubicBezTo>
                  <a:pt x="1611" y="19387"/>
                  <a:pt x="1973" y="19034"/>
                  <a:pt x="2413" y="19034"/>
                </a:cubicBezTo>
                <a:close/>
                <a:moveTo>
                  <a:pt x="15785" y="22239"/>
                </a:moveTo>
                <a:lnTo>
                  <a:pt x="18128" y="24574"/>
                </a:lnTo>
                <a:cubicBezTo>
                  <a:pt x="18447" y="24892"/>
                  <a:pt x="18447" y="25409"/>
                  <a:pt x="18128" y="25720"/>
                </a:cubicBezTo>
                <a:cubicBezTo>
                  <a:pt x="17982" y="25875"/>
                  <a:pt x="17775" y="25961"/>
                  <a:pt x="17559" y="25961"/>
                </a:cubicBezTo>
                <a:cubicBezTo>
                  <a:pt x="17344" y="25961"/>
                  <a:pt x="17137" y="25875"/>
                  <a:pt x="16991" y="25720"/>
                </a:cubicBezTo>
                <a:lnTo>
                  <a:pt x="14363" y="23092"/>
                </a:lnTo>
                <a:lnTo>
                  <a:pt x="14354" y="23092"/>
                </a:lnTo>
                <a:cubicBezTo>
                  <a:pt x="14199" y="22932"/>
                  <a:pt x="13992" y="22853"/>
                  <a:pt x="13786" y="22853"/>
                </a:cubicBezTo>
                <a:cubicBezTo>
                  <a:pt x="13579" y="22853"/>
                  <a:pt x="13372" y="22932"/>
                  <a:pt x="13217" y="23092"/>
                </a:cubicBezTo>
                <a:lnTo>
                  <a:pt x="10580" y="25720"/>
                </a:lnTo>
                <a:cubicBezTo>
                  <a:pt x="10434" y="25875"/>
                  <a:pt x="10227" y="25961"/>
                  <a:pt x="10012" y="25961"/>
                </a:cubicBezTo>
                <a:cubicBezTo>
                  <a:pt x="9796" y="25961"/>
                  <a:pt x="9590" y="25875"/>
                  <a:pt x="9443" y="25720"/>
                </a:cubicBezTo>
                <a:cubicBezTo>
                  <a:pt x="9124" y="25409"/>
                  <a:pt x="9124" y="24892"/>
                  <a:pt x="9443" y="24582"/>
                </a:cubicBezTo>
                <a:lnTo>
                  <a:pt x="11787" y="22239"/>
                </a:lnTo>
                <a:close/>
                <a:moveTo>
                  <a:pt x="2421" y="1"/>
                </a:moveTo>
                <a:cubicBezTo>
                  <a:pt x="1094" y="1"/>
                  <a:pt x="17" y="1087"/>
                  <a:pt x="17" y="2413"/>
                </a:cubicBezTo>
                <a:cubicBezTo>
                  <a:pt x="17" y="3456"/>
                  <a:pt x="681" y="4352"/>
                  <a:pt x="1611" y="4688"/>
                </a:cubicBezTo>
                <a:lnTo>
                  <a:pt x="1603" y="17552"/>
                </a:lnTo>
                <a:cubicBezTo>
                  <a:pt x="672" y="17888"/>
                  <a:pt x="0" y="18784"/>
                  <a:pt x="0" y="19826"/>
                </a:cubicBezTo>
                <a:cubicBezTo>
                  <a:pt x="0" y="21153"/>
                  <a:pt x="1077" y="22239"/>
                  <a:pt x="2413" y="22239"/>
                </a:cubicBezTo>
                <a:lnTo>
                  <a:pt x="9495" y="22239"/>
                </a:lnTo>
                <a:lnTo>
                  <a:pt x="8297" y="23436"/>
                </a:lnTo>
                <a:cubicBezTo>
                  <a:pt x="7349" y="24384"/>
                  <a:pt x="7349" y="25918"/>
                  <a:pt x="8297" y="26866"/>
                </a:cubicBezTo>
                <a:cubicBezTo>
                  <a:pt x="8754" y="27322"/>
                  <a:pt x="9366" y="27572"/>
                  <a:pt x="10012" y="27572"/>
                </a:cubicBezTo>
                <a:cubicBezTo>
                  <a:pt x="10658" y="27572"/>
                  <a:pt x="11270" y="27322"/>
                  <a:pt x="11726" y="26866"/>
                </a:cubicBezTo>
                <a:lnTo>
                  <a:pt x="13786" y="24806"/>
                </a:lnTo>
                <a:lnTo>
                  <a:pt x="15845" y="26866"/>
                </a:lnTo>
                <a:cubicBezTo>
                  <a:pt x="16302" y="27322"/>
                  <a:pt x="16913" y="27572"/>
                  <a:pt x="17559" y="27572"/>
                </a:cubicBezTo>
                <a:cubicBezTo>
                  <a:pt x="18206" y="27572"/>
                  <a:pt x="18817" y="27322"/>
                  <a:pt x="19274" y="26866"/>
                </a:cubicBezTo>
                <a:cubicBezTo>
                  <a:pt x="20222" y="25918"/>
                  <a:pt x="20213" y="24384"/>
                  <a:pt x="19274" y="23436"/>
                </a:cubicBezTo>
                <a:lnTo>
                  <a:pt x="18068" y="22239"/>
                </a:lnTo>
                <a:lnTo>
                  <a:pt x="25142" y="22239"/>
                </a:lnTo>
                <a:cubicBezTo>
                  <a:pt x="26468" y="22239"/>
                  <a:pt x="27554" y="21153"/>
                  <a:pt x="27554" y="19826"/>
                </a:cubicBezTo>
                <a:cubicBezTo>
                  <a:pt x="27554" y="18784"/>
                  <a:pt x="26882" y="17888"/>
                  <a:pt x="25951" y="17552"/>
                </a:cubicBezTo>
                <a:lnTo>
                  <a:pt x="25969" y="4688"/>
                </a:lnTo>
                <a:cubicBezTo>
                  <a:pt x="26899" y="4352"/>
                  <a:pt x="27571" y="3456"/>
                  <a:pt x="27571" y="2413"/>
                </a:cubicBezTo>
                <a:cubicBezTo>
                  <a:pt x="27571" y="1087"/>
                  <a:pt x="26486" y="1"/>
                  <a:pt x="25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14;p26">
            <a:extLst>
              <a:ext uri="{FF2B5EF4-FFF2-40B4-BE49-F238E27FC236}">
                <a16:creationId xmlns:a16="http://schemas.microsoft.com/office/drawing/2014/main" id="{D5A83255-4D92-9704-6EB2-70CF77710A0F}"/>
              </a:ext>
            </a:extLst>
          </p:cNvPr>
          <p:cNvSpPr/>
          <p:nvPr/>
        </p:nvSpPr>
        <p:spPr>
          <a:xfrm>
            <a:off x="2972483" y="1643220"/>
            <a:ext cx="269792" cy="269802"/>
          </a:xfrm>
          <a:custGeom>
            <a:avLst/>
            <a:gdLst/>
            <a:ahLst/>
            <a:cxnLst/>
            <a:rect l="l" t="t" r="r" b="b"/>
            <a:pathLst>
              <a:path w="27572" h="27573" extrusionOk="0">
                <a:moveTo>
                  <a:pt x="25159" y="1621"/>
                </a:moveTo>
                <a:cubicBezTo>
                  <a:pt x="25598" y="1621"/>
                  <a:pt x="25951" y="1974"/>
                  <a:pt x="25951" y="2413"/>
                </a:cubicBezTo>
                <a:cubicBezTo>
                  <a:pt x="25951" y="2853"/>
                  <a:pt x="25598" y="3206"/>
                  <a:pt x="25159" y="3206"/>
                </a:cubicBezTo>
                <a:lnTo>
                  <a:pt x="2421" y="3206"/>
                </a:lnTo>
                <a:cubicBezTo>
                  <a:pt x="1990" y="3206"/>
                  <a:pt x="1628" y="2853"/>
                  <a:pt x="1628" y="2413"/>
                </a:cubicBezTo>
                <a:cubicBezTo>
                  <a:pt x="1628" y="1974"/>
                  <a:pt x="1990" y="1621"/>
                  <a:pt x="2421" y="1621"/>
                </a:cubicBezTo>
                <a:close/>
                <a:moveTo>
                  <a:pt x="24349" y="4826"/>
                </a:moveTo>
                <a:lnTo>
                  <a:pt x="24340" y="17414"/>
                </a:lnTo>
                <a:lnTo>
                  <a:pt x="3214" y="17414"/>
                </a:lnTo>
                <a:lnTo>
                  <a:pt x="3231" y="4826"/>
                </a:lnTo>
                <a:close/>
                <a:moveTo>
                  <a:pt x="25142" y="19034"/>
                </a:moveTo>
                <a:cubicBezTo>
                  <a:pt x="25581" y="19034"/>
                  <a:pt x="25934" y="19387"/>
                  <a:pt x="25934" y="19826"/>
                </a:cubicBezTo>
                <a:cubicBezTo>
                  <a:pt x="25934" y="20266"/>
                  <a:pt x="25581" y="20619"/>
                  <a:pt x="25142" y="20619"/>
                </a:cubicBezTo>
                <a:lnTo>
                  <a:pt x="2413" y="20619"/>
                </a:lnTo>
                <a:cubicBezTo>
                  <a:pt x="1973" y="20619"/>
                  <a:pt x="1611" y="20266"/>
                  <a:pt x="1611" y="19826"/>
                </a:cubicBezTo>
                <a:cubicBezTo>
                  <a:pt x="1611" y="19387"/>
                  <a:pt x="1973" y="19034"/>
                  <a:pt x="2413" y="19034"/>
                </a:cubicBezTo>
                <a:close/>
                <a:moveTo>
                  <a:pt x="15785" y="22239"/>
                </a:moveTo>
                <a:lnTo>
                  <a:pt x="18128" y="24574"/>
                </a:lnTo>
                <a:cubicBezTo>
                  <a:pt x="18447" y="24892"/>
                  <a:pt x="18447" y="25409"/>
                  <a:pt x="18128" y="25720"/>
                </a:cubicBezTo>
                <a:cubicBezTo>
                  <a:pt x="17982" y="25875"/>
                  <a:pt x="17775" y="25961"/>
                  <a:pt x="17559" y="25961"/>
                </a:cubicBezTo>
                <a:cubicBezTo>
                  <a:pt x="17344" y="25961"/>
                  <a:pt x="17137" y="25875"/>
                  <a:pt x="16991" y="25720"/>
                </a:cubicBezTo>
                <a:lnTo>
                  <a:pt x="14363" y="23092"/>
                </a:lnTo>
                <a:lnTo>
                  <a:pt x="14354" y="23092"/>
                </a:lnTo>
                <a:cubicBezTo>
                  <a:pt x="14199" y="22932"/>
                  <a:pt x="13992" y="22853"/>
                  <a:pt x="13786" y="22853"/>
                </a:cubicBezTo>
                <a:cubicBezTo>
                  <a:pt x="13579" y="22853"/>
                  <a:pt x="13372" y="22932"/>
                  <a:pt x="13217" y="23092"/>
                </a:cubicBezTo>
                <a:lnTo>
                  <a:pt x="10580" y="25720"/>
                </a:lnTo>
                <a:cubicBezTo>
                  <a:pt x="10434" y="25875"/>
                  <a:pt x="10227" y="25961"/>
                  <a:pt x="10012" y="25961"/>
                </a:cubicBezTo>
                <a:cubicBezTo>
                  <a:pt x="9796" y="25961"/>
                  <a:pt x="9590" y="25875"/>
                  <a:pt x="9443" y="25720"/>
                </a:cubicBezTo>
                <a:cubicBezTo>
                  <a:pt x="9124" y="25409"/>
                  <a:pt x="9124" y="24892"/>
                  <a:pt x="9443" y="24582"/>
                </a:cubicBezTo>
                <a:lnTo>
                  <a:pt x="11787" y="22239"/>
                </a:lnTo>
                <a:close/>
                <a:moveTo>
                  <a:pt x="2421" y="1"/>
                </a:moveTo>
                <a:cubicBezTo>
                  <a:pt x="1094" y="1"/>
                  <a:pt x="17" y="1087"/>
                  <a:pt x="17" y="2413"/>
                </a:cubicBezTo>
                <a:cubicBezTo>
                  <a:pt x="17" y="3456"/>
                  <a:pt x="681" y="4352"/>
                  <a:pt x="1611" y="4688"/>
                </a:cubicBezTo>
                <a:lnTo>
                  <a:pt x="1603" y="17552"/>
                </a:lnTo>
                <a:cubicBezTo>
                  <a:pt x="672" y="17888"/>
                  <a:pt x="0" y="18784"/>
                  <a:pt x="0" y="19826"/>
                </a:cubicBezTo>
                <a:cubicBezTo>
                  <a:pt x="0" y="21153"/>
                  <a:pt x="1077" y="22239"/>
                  <a:pt x="2413" y="22239"/>
                </a:cubicBezTo>
                <a:lnTo>
                  <a:pt x="9495" y="22239"/>
                </a:lnTo>
                <a:lnTo>
                  <a:pt x="8297" y="23436"/>
                </a:lnTo>
                <a:cubicBezTo>
                  <a:pt x="7349" y="24384"/>
                  <a:pt x="7349" y="25918"/>
                  <a:pt x="8297" y="26866"/>
                </a:cubicBezTo>
                <a:cubicBezTo>
                  <a:pt x="8754" y="27322"/>
                  <a:pt x="9366" y="27572"/>
                  <a:pt x="10012" y="27572"/>
                </a:cubicBezTo>
                <a:cubicBezTo>
                  <a:pt x="10658" y="27572"/>
                  <a:pt x="11270" y="27322"/>
                  <a:pt x="11726" y="26866"/>
                </a:cubicBezTo>
                <a:lnTo>
                  <a:pt x="13786" y="24806"/>
                </a:lnTo>
                <a:lnTo>
                  <a:pt x="15845" y="26866"/>
                </a:lnTo>
                <a:cubicBezTo>
                  <a:pt x="16302" y="27322"/>
                  <a:pt x="16913" y="27572"/>
                  <a:pt x="17559" y="27572"/>
                </a:cubicBezTo>
                <a:cubicBezTo>
                  <a:pt x="18206" y="27572"/>
                  <a:pt x="18817" y="27322"/>
                  <a:pt x="19274" y="26866"/>
                </a:cubicBezTo>
                <a:cubicBezTo>
                  <a:pt x="20222" y="25918"/>
                  <a:pt x="20213" y="24384"/>
                  <a:pt x="19274" y="23436"/>
                </a:cubicBezTo>
                <a:lnTo>
                  <a:pt x="18068" y="22239"/>
                </a:lnTo>
                <a:lnTo>
                  <a:pt x="25142" y="22239"/>
                </a:lnTo>
                <a:cubicBezTo>
                  <a:pt x="26468" y="22239"/>
                  <a:pt x="27554" y="21153"/>
                  <a:pt x="27554" y="19826"/>
                </a:cubicBezTo>
                <a:cubicBezTo>
                  <a:pt x="27554" y="18784"/>
                  <a:pt x="26882" y="17888"/>
                  <a:pt x="25951" y="17552"/>
                </a:cubicBezTo>
                <a:lnTo>
                  <a:pt x="25969" y="4688"/>
                </a:lnTo>
                <a:cubicBezTo>
                  <a:pt x="26899" y="4352"/>
                  <a:pt x="27571" y="3456"/>
                  <a:pt x="27571" y="2413"/>
                </a:cubicBezTo>
                <a:cubicBezTo>
                  <a:pt x="27571" y="1087"/>
                  <a:pt x="26486" y="1"/>
                  <a:pt x="25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CasellaDiTesto 13">
            <a:extLst>
              <a:ext uri="{FF2B5EF4-FFF2-40B4-BE49-F238E27FC236}">
                <a16:creationId xmlns:a16="http://schemas.microsoft.com/office/drawing/2014/main" id="{1D172DF7-A63B-2D98-9763-E0B640270D89}"/>
              </a:ext>
            </a:extLst>
          </p:cNvPr>
          <p:cNvSpPr txBox="1"/>
          <p:nvPr/>
        </p:nvSpPr>
        <p:spPr>
          <a:xfrm>
            <a:off x="3753361" y="4412027"/>
            <a:ext cx="5390639" cy="646331"/>
          </a:xfrm>
          <a:prstGeom prst="rect">
            <a:avLst/>
          </a:prstGeom>
          <a:noFill/>
        </p:spPr>
        <p:txBody>
          <a:bodyPr wrap="square">
            <a:spAutoFit/>
          </a:bodyPr>
          <a:lstStyle/>
          <a:p>
            <a:r>
              <a:rPr lang="en-US" sz="1800" b="1">
                <a:latin typeface="Fira Sans" panose="020B0503050000020004" pitchFamily="34" charset="0"/>
              </a:rPr>
              <a:t>…Yet little has been done about a comprehensive and focused way to teach Alloy 6</a:t>
            </a:r>
            <a:endParaRPr lang="it-IT" sz="1800" b="1">
              <a:latin typeface="Fira Sans" panose="020B0503050000020004" pitchFamily="34" charset="0"/>
            </a:endParaRPr>
          </a:p>
        </p:txBody>
      </p:sp>
      <p:sp>
        <p:nvSpPr>
          <p:cNvPr id="15" name="Rettangolo con angoli arrotondati 14">
            <a:extLst>
              <a:ext uri="{FF2B5EF4-FFF2-40B4-BE49-F238E27FC236}">
                <a16:creationId xmlns:a16="http://schemas.microsoft.com/office/drawing/2014/main" id="{A6D7294E-E25E-B302-6D06-CC199DAC47F9}"/>
              </a:ext>
            </a:extLst>
          </p:cNvPr>
          <p:cNvSpPr/>
          <p:nvPr/>
        </p:nvSpPr>
        <p:spPr>
          <a:xfrm>
            <a:off x="3723972" y="4374655"/>
            <a:ext cx="5390639" cy="731152"/>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nvGrpSpPr>
          <p:cNvPr id="684" name="Google Shape;684;p26"/>
          <p:cNvGrpSpPr/>
          <p:nvPr/>
        </p:nvGrpSpPr>
        <p:grpSpPr>
          <a:xfrm>
            <a:off x="2580147" y="1605000"/>
            <a:ext cx="548100" cy="794518"/>
            <a:chOff x="3678619" y="1134932"/>
            <a:chExt cx="548100" cy="794518"/>
          </a:xfrm>
        </p:grpSpPr>
        <p:sp>
          <p:nvSpPr>
            <p:cNvPr id="685" name="Google Shape;685;p26"/>
            <p:cNvSpPr/>
            <p:nvPr/>
          </p:nvSpPr>
          <p:spPr>
            <a:xfrm>
              <a:off x="3918075" y="1879050"/>
              <a:ext cx="192900" cy="50400"/>
            </a:xfrm>
            <a:prstGeom prst="ellipse">
              <a:avLst/>
            </a:prstGeom>
            <a:solidFill>
              <a:srgbClr val="000000">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6"/>
            <p:cNvSpPr/>
            <p:nvPr/>
          </p:nvSpPr>
          <p:spPr>
            <a:xfrm>
              <a:off x="3678619" y="1134932"/>
              <a:ext cx="548100" cy="564600"/>
            </a:xfrm>
            <a:prstGeom prst="wedgeEllipseCallout">
              <a:avLst>
                <a:gd name="adj1" fmla="val 3448"/>
                <a:gd name="adj2" fmla="val 72764"/>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4" name="Google Shape;714;p26"/>
          <p:cNvSpPr/>
          <p:nvPr/>
        </p:nvSpPr>
        <p:spPr>
          <a:xfrm>
            <a:off x="2717957" y="1747850"/>
            <a:ext cx="269792" cy="269802"/>
          </a:xfrm>
          <a:custGeom>
            <a:avLst/>
            <a:gdLst/>
            <a:ahLst/>
            <a:cxnLst/>
            <a:rect l="l" t="t" r="r" b="b"/>
            <a:pathLst>
              <a:path w="27572" h="27573" extrusionOk="0">
                <a:moveTo>
                  <a:pt x="25159" y="1621"/>
                </a:moveTo>
                <a:cubicBezTo>
                  <a:pt x="25598" y="1621"/>
                  <a:pt x="25951" y="1974"/>
                  <a:pt x="25951" y="2413"/>
                </a:cubicBezTo>
                <a:cubicBezTo>
                  <a:pt x="25951" y="2853"/>
                  <a:pt x="25598" y="3206"/>
                  <a:pt x="25159" y="3206"/>
                </a:cubicBezTo>
                <a:lnTo>
                  <a:pt x="2421" y="3206"/>
                </a:lnTo>
                <a:cubicBezTo>
                  <a:pt x="1990" y="3206"/>
                  <a:pt x="1628" y="2853"/>
                  <a:pt x="1628" y="2413"/>
                </a:cubicBezTo>
                <a:cubicBezTo>
                  <a:pt x="1628" y="1974"/>
                  <a:pt x="1990" y="1621"/>
                  <a:pt x="2421" y="1621"/>
                </a:cubicBezTo>
                <a:close/>
                <a:moveTo>
                  <a:pt x="24349" y="4826"/>
                </a:moveTo>
                <a:lnTo>
                  <a:pt x="24340" y="17414"/>
                </a:lnTo>
                <a:lnTo>
                  <a:pt x="3214" y="17414"/>
                </a:lnTo>
                <a:lnTo>
                  <a:pt x="3231" y="4826"/>
                </a:lnTo>
                <a:close/>
                <a:moveTo>
                  <a:pt x="25142" y="19034"/>
                </a:moveTo>
                <a:cubicBezTo>
                  <a:pt x="25581" y="19034"/>
                  <a:pt x="25934" y="19387"/>
                  <a:pt x="25934" y="19826"/>
                </a:cubicBezTo>
                <a:cubicBezTo>
                  <a:pt x="25934" y="20266"/>
                  <a:pt x="25581" y="20619"/>
                  <a:pt x="25142" y="20619"/>
                </a:cubicBezTo>
                <a:lnTo>
                  <a:pt x="2413" y="20619"/>
                </a:lnTo>
                <a:cubicBezTo>
                  <a:pt x="1973" y="20619"/>
                  <a:pt x="1611" y="20266"/>
                  <a:pt x="1611" y="19826"/>
                </a:cubicBezTo>
                <a:cubicBezTo>
                  <a:pt x="1611" y="19387"/>
                  <a:pt x="1973" y="19034"/>
                  <a:pt x="2413" y="19034"/>
                </a:cubicBezTo>
                <a:close/>
                <a:moveTo>
                  <a:pt x="15785" y="22239"/>
                </a:moveTo>
                <a:lnTo>
                  <a:pt x="18128" y="24574"/>
                </a:lnTo>
                <a:cubicBezTo>
                  <a:pt x="18447" y="24892"/>
                  <a:pt x="18447" y="25409"/>
                  <a:pt x="18128" y="25720"/>
                </a:cubicBezTo>
                <a:cubicBezTo>
                  <a:pt x="17982" y="25875"/>
                  <a:pt x="17775" y="25961"/>
                  <a:pt x="17559" y="25961"/>
                </a:cubicBezTo>
                <a:cubicBezTo>
                  <a:pt x="17344" y="25961"/>
                  <a:pt x="17137" y="25875"/>
                  <a:pt x="16991" y="25720"/>
                </a:cubicBezTo>
                <a:lnTo>
                  <a:pt x="14363" y="23092"/>
                </a:lnTo>
                <a:lnTo>
                  <a:pt x="14354" y="23092"/>
                </a:lnTo>
                <a:cubicBezTo>
                  <a:pt x="14199" y="22932"/>
                  <a:pt x="13992" y="22853"/>
                  <a:pt x="13786" y="22853"/>
                </a:cubicBezTo>
                <a:cubicBezTo>
                  <a:pt x="13579" y="22853"/>
                  <a:pt x="13372" y="22932"/>
                  <a:pt x="13217" y="23092"/>
                </a:cubicBezTo>
                <a:lnTo>
                  <a:pt x="10580" y="25720"/>
                </a:lnTo>
                <a:cubicBezTo>
                  <a:pt x="10434" y="25875"/>
                  <a:pt x="10227" y="25961"/>
                  <a:pt x="10012" y="25961"/>
                </a:cubicBezTo>
                <a:cubicBezTo>
                  <a:pt x="9796" y="25961"/>
                  <a:pt x="9590" y="25875"/>
                  <a:pt x="9443" y="25720"/>
                </a:cubicBezTo>
                <a:cubicBezTo>
                  <a:pt x="9124" y="25409"/>
                  <a:pt x="9124" y="24892"/>
                  <a:pt x="9443" y="24582"/>
                </a:cubicBezTo>
                <a:lnTo>
                  <a:pt x="11787" y="22239"/>
                </a:lnTo>
                <a:close/>
                <a:moveTo>
                  <a:pt x="2421" y="1"/>
                </a:moveTo>
                <a:cubicBezTo>
                  <a:pt x="1094" y="1"/>
                  <a:pt x="17" y="1087"/>
                  <a:pt x="17" y="2413"/>
                </a:cubicBezTo>
                <a:cubicBezTo>
                  <a:pt x="17" y="3456"/>
                  <a:pt x="681" y="4352"/>
                  <a:pt x="1611" y="4688"/>
                </a:cubicBezTo>
                <a:lnTo>
                  <a:pt x="1603" y="17552"/>
                </a:lnTo>
                <a:cubicBezTo>
                  <a:pt x="672" y="17888"/>
                  <a:pt x="0" y="18784"/>
                  <a:pt x="0" y="19826"/>
                </a:cubicBezTo>
                <a:cubicBezTo>
                  <a:pt x="0" y="21153"/>
                  <a:pt x="1077" y="22239"/>
                  <a:pt x="2413" y="22239"/>
                </a:cubicBezTo>
                <a:lnTo>
                  <a:pt x="9495" y="22239"/>
                </a:lnTo>
                <a:lnTo>
                  <a:pt x="8297" y="23436"/>
                </a:lnTo>
                <a:cubicBezTo>
                  <a:pt x="7349" y="24384"/>
                  <a:pt x="7349" y="25918"/>
                  <a:pt x="8297" y="26866"/>
                </a:cubicBezTo>
                <a:cubicBezTo>
                  <a:pt x="8754" y="27322"/>
                  <a:pt x="9366" y="27572"/>
                  <a:pt x="10012" y="27572"/>
                </a:cubicBezTo>
                <a:cubicBezTo>
                  <a:pt x="10658" y="27572"/>
                  <a:pt x="11270" y="27322"/>
                  <a:pt x="11726" y="26866"/>
                </a:cubicBezTo>
                <a:lnTo>
                  <a:pt x="13786" y="24806"/>
                </a:lnTo>
                <a:lnTo>
                  <a:pt x="15845" y="26866"/>
                </a:lnTo>
                <a:cubicBezTo>
                  <a:pt x="16302" y="27322"/>
                  <a:pt x="16913" y="27572"/>
                  <a:pt x="17559" y="27572"/>
                </a:cubicBezTo>
                <a:cubicBezTo>
                  <a:pt x="18206" y="27572"/>
                  <a:pt x="18817" y="27322"/>
                  <a:pt x="19274" y="26866"/>
                </a:cubicBezTo>
                <a:cubicBezTo>
                  <a:pt x="20222" y="25918"/>
                  <a:pt x="20213" y="24384"/>
                  <a:pt x="19274" y="23436"/>
                </a:cubicBezTo>
                <a:lnTo>
                  <a:pt x="18068" y="22239"/>
                </a:lnTo>
                <a:lnTo>
                  <a:pt x="25142" y="22239"/>
                </a:lnTo>
                <a:cubicBezTo>
                  <a:pt x="26468" y="22239"/>
                  <a:pt x="27554" y="21153"/>
                  <a:pt x="27554" y="19826"/>
                </a:cubicBezTo>
                <a:cubicBezTo>
                  <a:pt x="27554" y="18784"/>
                  <a:pt x="26882" y="17888"/>
                  <a:pt x="25951" y="17552"/>
                </a:cubicBezTo>
                <a:lnTo>
                  <a:pt x="25969" y="4688"/>
                </a:lnTo>
                <a:cubicBezTo>
                  <a:pt x="26899" y="4352"/>
                  <a:pt x="27571" y="3456"/>
                  <a:pt x="27571" y="2413"/>
                </a:cubicBezTo>
                <a:cubicBezTo>
                  <a:pt x="27571" y="1087"/>
                  <a:pt x="26486" y="1"/>
                  <a:pt x="251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 name="Graphic 19" descr="Add with solid fill">
            <a:extLst>
              <a:ext uri="{FF2B5EF4-FFF2-40B4-BE49-F238E27FC236}">
                <a16:creationId xmlns:a16="http://schemas.microsoft.com/office/drawing/2014/main" id="{35062213-2F6C-21E2-F1A7-0BE6C34BFF7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785" y="4082648"/>
            <a:ext cx="523220" cy="523220"/>
          </a:xfrm>
          <a:prstGeom prst="rect">
            <a:avLst/>
          </a:prstGeom>
        </p:spPr>
      </p:pic>
      <p:sp>
        <p:nvSpPr>
          <p:cNvPr id="21" name="TextBox 20">
            <a:extLst>
              <a:ext uri="{FF2B5EF4-FFF2-40B4-BE49-F238E27FC236}">
                <a16:creationId xmlns:a16="http://schemas.microsoft.com/office/drawing/2014/main" id="{ADD46310-7E7B-FEB6-E1AA-E8DA51B57798}"/>
              </a:ext>
            </a:extLst>
          </p:cNvPr>
          <p:cNvSpPr txBox="1"/>
          <p:nvPr/>
        </p:nvSpPr>
        <p:spPr>
          <a:xfrm>
            <a:off x="539807" y="4082648"/>
            <a:ext cx="2276598" cy="738664"/>
          </a:xfrm>
          <a:prstGeom prst="rect">
            <a:avLst/>
          </a:prstGeom>
          <a:noFill/>
        </p:spPr>
        <p:txBody>
          <a:bodyPr wrap="square" rtlCol="0">
            <a:spAutoFit/>
          </a:bodyPr>
          <a:lstStyle/>
          <a:p>
            <a:r>
              <a:rPr lang="en-US" b="1">
                <a:latin typeface="Fira Sans Extra Condensed" panose="020B0503050000020004" pitchFamily="34" charset="0"/>
              </a:rPr>
              <a:t>Papers on exercises using Alloy for discrete structure or discrete mathematics courses</a:t>
            </a:r>
          </a:p>
        </p:txBody>
      </p:sp>
      <p:sp>
        <p:nvSpPr>
          <p:cNvPr id="22" name="Rettangolo con angoli arrotondati 16">
            <a:extLst>
              <a:ext uri="{FF2B5EF4-FFF2-40B4-BE49-F238E27FC236}">
                <a16:creationId xmlns:a16="http://schemas.microsoft.com/office/drawing/2014/main" id="{6954D86F-E698-1890-36CB-EA75904F42D4}"/>
              </a:ext>
            </a:extLst>
          </p:cNvPr>
          <p:cNvSpPr/>
          <p:nvPr/>
        </p:nvSpPr>
        <p:spPr>
          <a:xfrm>
            <a:off x="3753361" y="4394165"/>
            <a:ext cx="5361250" cy="704821"/>
          </a:xfrm>
          <a:prstGeom prst="roundRect">
            <a:avLst/>
          </a:prstGeom>
          <a:solidFill>
            <a:schemeClr val="accent1">
              <a:alpha val="13000"/>
            </a:schemeClr>
          </a:solidFill>
          <a:ln>
            <a:solidFill>
              <a:srgbClr val="FFFAF7">
                <a:alpha val="98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CasellaDiTesto 17">
            <a:extLst>
              <a:ext uri="{FF2B5EF4-FFF2-40B4-BE49-F238E27FC236}">
                <a16:creationId xmlns:a16="http://schemas.microsoft.com/office/drawing/2014/main" id="{4D336000-4A8D-B8C3-4DF6-D9AC400A92F9}"/>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2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68" name="Google Shape;306;p19">
            <a:extLst>
              <a:ext uri="{FF2B5EF4-FFF2-40B4-BE49-F238E27FC236}">
                <a16:creationId xmlns:a16="http://schemas.microsoft.com/office/drawing/2014/main" id="{77B55944-698B-D2B6-A6C7-E607983DE354}"/>
              </a:ext>
            </a:extLst>
          </p:cNvPr>
          <p:cNvSpPr txBox="1"/>
          <p:nvPr/>
        </p:nvSpPr>
        <p:spPr>
          <a:xfrm>
            <a:off x="3787886" y="789203"/>
            <a:ext cx="3770225" cy="231289"/>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4000" b="1">
                <a:latin typeface="Fira Sans Extra Condensed"/>
                <a:ea typeface="Fira Sans Extra Condensed"/>
                <a:cs typeface="Fira Sans Extra Condensed"/>
                <a:sym typeface="Fira Sans Extra Condensed"/>
              </a:rPr>
              <a:t>                    Problem</a:t>
            </a:r>
          </a:p>
          <a:p>
            <a:pPr marL="0" lvl="0" indent="0" algn="l" rtl="0">
              <a:spcBef>
                <a:spcPts val="0"/>
              </a:spcBef>
              <a:spcAft>
                <a:spcPts val="0"/>
              </a:spcAft>
              <a:buNone/>
            </a:pPr>
            <a:endParaRPr sz="4000" b="1">
              <a:solidFill>
                <a:srgbClr val="000000"/>
              </a:solidFill>
              <a:latin typeface="Fira Sans Extra Condensed"/>
              <a:ea typeface="Fira Sans Extra Condensed"/>
              <a:cs typeface="Fira Sans Extra Condensed"/>
              <a:sym typeface="Fira Sans Extra Condensed"/>
            </a:endParaRPr>
          </a:p>
        </p:txBody>
      </p:sp>
      <p:sp>
        <p:nvSpPr>
          <p:cNvPr id="69" name="Google Shape;307;p19">
            <a:extLst>
              <a:ext uri="{FF2B5EF4-FFF2-40B4-BE49-F238E27FC236}">
                <a16:creationId xmlns:a16="http://schemas.microsoft.com/office/drawing/2014/main" id="{A7CBC3DC-AF79-6A69-C5C3-502CFD53082C}"/>
              </a:ext>
            </a:extLst>
          </p:cNvPr>
          <p:cNvSpPr txBox="1"/>
          <p:nvPr/>
        </p:nvSpPr>
        <p:spPr>
          <a:xfrm>
            <a:off x="791922" y="2571750"/>
            <a:ext cx="4705932" cy="336685"/>
          </a:xfrm>
          <a:prstGeom prst="rect">
            <a:avLst/>
          </a:prstGeom>
          <a:noFill/>
          <a:ln>
            <a:noFill/>
          </a:ln>
        </p:spPr>
        <p:txBody>
          <a:bodyPr spcFirstLastPara="1" wrap="square" lIns="91425" tIns="91425" rIns="91425" bIns="91425" anchor="ctr" anchorCtr="0">
            <a:noAutofit/>
          </a:bodyPr>
          <a:lstStyle/>
          <a:p>
            <a:pPr lvl="0" algn="l" rtl="0">
              <a:spcBef>
                <a:spcPts val="0"/>
              </a:spcBef>
              <a:spcAft>
                <a:spcPts val="0"/>
              </a:spcAft>
              <a:buClr>
                <a:schemeClr val="dk1"/>
              </a:buClr>
              <a:buSzPts val="1100"/>
            </a:pPr>
            <a:endParaRPr sz="2400">
              <a:latin typeface="Fira Sans" panose="020B0503050000020004" pitchFamily="34" charset="0"/>
              <a:ea typeface="Roboto"/>
              <a:cs typeface="Roboto"/>
              <a:sym typeface="Roboto"/>
            </a:endParaRPr>
          </a:p>
        </p:txBody>
      </p:sp>
      <p:sp>
        <p:nvSpPr>
          <p:cNvPr id="10" name="Rettangolo con angoli arrotondati 9">
            <a:extLst>
              <a:ext uri="{FF2B5EF4-FFF2-40B4-BE49-F238E27FC236}">
                <a16:creationId xmlns:a16="http://schemas.microsoft.com/office/drawing/2014/main" id="{90A6E781-7CD9-D70C-D0A1-D1967D2458FF}"/>
              </a:ext>
            </a:extLst>
          </p:cNvPr>
          <p:cNvSpPr/>
          <p:nvPr/>
        </p:nvSpPr>
        <p:spPr>
          <a:xfrm>
            <a:off x="3849384" y="315035"/>
            <a:ext cx="5236252" cy="744367"/>
          </a:xfrm>
          <a:prstGeom prst="roundRect">
            <a:avLst/>
          </a:prstGeom>
          <a:solidFill>
            <a:srgbClr val="C00000">
              <a:alpha val="1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2" name="Rettangolo con angoli arrotondati 11">
            <a:extLst>
              <a:ext uri="{FF2B5EF4-FFF2-40B4-BE49-F238E27FC236}">
                <a16:creationId xmlns:a16="http://schemas.microsoft.com/office/drawing/2014/main" id="{200B7F0B-16CF-18E0-7F98-9E409F83500B}"/>
              </a:ext>
            </a:extLst>
          </p:cNvPr>
          <p:cNvSpPr/>
          <p:nvPr/>
        </p:nvSpPr>
        <p:spPr>
          <a:xfrm>
            <a:off x="3925706" y="252389"/>
            <a:ext cx="5221430" cy="729193"/>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 name="CasellaDiTesto 4">
            <a:extLst>
              <a:ext uri="{FF2B5EF4-FFF2-40B4-BE49-F238E27FC236}">
                <a16:creationId xmlns:a16="http://schemas.microsoft.com/office/drawing/2014/main" id="{2A620C4A-105F-5C28-FDC6-AC74F8A8003F}"/>
              </a:ext>
            </a:extLst>
          </p:cNvPr>
          <p:cNvSpPr txBox="1"/>
          <p:nvPr/>
        </p:nvSpPr>
        <p:spPr>
          <a:xfrm>
            <a:off x="922548" y="1243809"/>
            <a:ext cx="457835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400">
                <a:latin typeface="Fira Sans" panose="020B0503050000020004" pitchFamily="34" charset="0"/>
              </a:rPr>
              <a:t>Lack of a </a:t>
            </a:r>
            <a:r>
              <a:rPr lang="en-US" sz="2400" b="1">
                <a:latin typeface="Fira Sans" panose="020B0503050000020004" pitchFamily="34" charset="0"/>
              </a:rPr>
              <a:t>comprehensive teaching module about Alloy</a:t>
            </a:r>
            <a:r>
              <a:rPr lang="en-US" sz="2400">
                <a:latin typeface="Fira Sans" panose="020B0503050000020004" pitchFamily="34" charset="0"/>
              </a:rPr>
              <a:t>, especially its sixth version, in order to tackle its difficulties in understanding and turn it into a useful tool for Software Engineering students and not only</a:t>
            </a:r>
          </a:p>
        </p:txBody>
      </p:sp>
      <p:grpSp>
        <p:nvGrpSpPr>
          <p:cNvPr id="11" name="Google Shape;284;p19">
            <a:extLst>
              <a:ext uri="{FF2B5EF4-FFF2-40B4-BE49-F238E27FC236}">
                <a16:creationId xmlns:a16="http://schemas.microsoft.com/office/drawing/2014/main" id="{6580F420-122F-F8D2-A3E4-A9D9DBA33C83}"/>
              </a:ext>
            </a:extLst>
          </p:cNvPr>
          <p:cNvGrpSpPr/>
          <p:nvPr/>
        </p:nvGrpSpPr>
        <p:grpSpPr>
          <a:xfrm>
            <a:off x="5932278" y="1303093"/>
            <a:ext cx="2913946" cy="2537314"/>
            <a:chOff x="457211" y="1182977"/>
            <a:chExt cx="3742127" cy="3505948"/>
          </a:xfrm>
        </p:grpSpPr>
        <p:sp>
          <p:nvSpPr>
            <p:cNvPr id="13" name="Google Shape;285;p19">
              <a:extLst>
                <a:ext uri="{FF2B5EF4-FFF2-40B4-BE49-F238E27FC236}">
                  <a16:creationId xmlns:a16="http://schemas.microsoft.com/office/drawing/2014/main" id="{EA464EA0-27CD-C9C0-0F15-D55D37289B50}"/>
                </a:ext>
              </a:extLst>
            </p:cNvPr>
            <p:cNvSpPr/>
            <p:nvPr/>
          </p:nvSpPr>
          <p:spPr>
            <a:xfrm>
              <a:off x="457211" y="1182977"/>
              <a:ext cx="3742127" cy="3505948"/>
            </a:xfrm>
            <a:custGeom>
              <a:avLst/>
              <a:gdLst/>
              <a:ahLst/>
              <a:cxnLst/>
              <a:rect l="l" t="t" r="r" b="b"/>
              <a:pathLst>
                <a:path w="149730" h="140280" extrusionOk="0">
                  <a:moveTo>
                    <a:pt x="94164" y="8252"/>
                  </a:moveTo>
                  <a:lnTo>
                    <a:pt x="94164" y="22027"/>
                  </a:lnTo>
                  <a:lnTo>
                    <a:pt x="68809" y="22027"/>
                  </a:lnTo>
                  <a:lnTo>
                    <a:pt x="68809" y="8252"/>
                  </a:lnTo>
                  <a:close/>
                  <a:moveTo>
                    <a:pt x="38198" y="8252"/>
                  </a:moveTo>
                  <a:lnTo>
                    <a:pt x="38198" y="22027"/>
                  </a:lnTo>
                  <a:lnTo>
                    <a:pt x="24423" y="22027"/>
                  </a:lnTo>
                  <a:lnTo>
                    <a:pt x="24423" y="34205"/>
                  </a:lnTo>
                  <a:lnTo>
                    <a:pt x="9517" y="34205"/>
                  </a:lnTo>
                  <a:lnTo>
                    <a:pt x="9517" y="8252"/>
                  </a:lnTo>
                  <a:close/>
                  <a:moveTo>
                    <a:pt x="73002" y="41725"/>
                  </a:moveTo>
                  <a:lnTo>
                    <a:pt x="73002" y="54568"/>
                  </a:lnTo>
                  <a:lnTo>
                    <a:pt x="45119" y="54568"/>
                  </a:lnTo>
                  <a:lnTo>
                    <a:pt x="45119" y="41725"/>
                  </a:lnTo>
                  <a:close/>
                  <a:moveTo>
                    <a:pt x="105277" y="41725"/>
                  </a:moveTo>
                  <a:lnTo>
                    <a:pt x="105277" y="66147"/>
                  </a:lnTo>
                  <a:lnTo>
                    <a:pt x="91369" y="66147"/>
                  </a:lnTo>
                  <a:lnTo>
                    <a:pt x="91369" y="54568"/>
                  </a:lnTo>
                  <a:lnTo>
                    <a:pt x="76662" y="54568"/>
                  </a:lnTo>
                  <a:lnTo>
                    <a:pt x="76662" y="41725"/>
                  </a:lnTo>
                  <a:close/>
                  <a:moveTo>
                    <a:pt x="47115" y="25687"/>
                  </a:moveTo>
                  <a:lnTo>
                    <a:pt x="47115" y="38198"/>
                  </a:lnTo>
                  <a:lnTo>
                    <a:pt x="41592" y="38198"/>
                  </a:lnTo>
                  <a:lnTo>
                    <a:pt x="41592" y="58228"/>
                  </a:lnTo>
                  <a:lnTo>
                    <a:pt x="59027" y="58228"/>
                  </a:lnTo>
                  <a:lnTo>
                    <a:pt x="59027" y="68942"/>
                  </a:lnTo>
                  <a:lnTo>
                    <a:pt x="41592" y="68942"/>
                  </a:lnTo>
                  <a:lnTo>
                    <a:pt x="41592" y="76861"/>
                  </a:lnTo>
                  <a:lnTo>
                    <a:pt x="28150" y="76861"/>
                  </a:lnTo>
                  <a:lnTo>
                    <a:pt x="28150" y="25687"/>
                  </a:lnTo>
                  <a:close/>
                  <a:moveTo>
                    <a:pt x="140879" y="62288"/>
                  </a:moveTo>
                  <a:lnTo>
                    <a:pt x="140879" y="88174"/>
                  </a:lnTo>
                  <a:lnTo>
                    <a:pt x="125973" y="88174"/>
                  </a:lnTo>
                  <a:lnTo>
                    <a:pt x="125973" y="62288"/>
                  </a:lnTo>
                  <a:close/>
                  <a:moveTo>
                    <a:pt x="24423" y="96093"/>
                  </a:moveTo>
                  <a:lnTo>
                    <a:pt x="24423" y="117720"/>
                  </a:lnTo>
                  <a:lnTo>
                    <a:pt x="48513" y="117720"/>
                  </a:lnTo>
                  <a:lnTo>
                    <a:pt x="48513" y="131562"/>
                  </a:lnTo>
                  <a:lnTo>
                    <a:pt x="9517" y="131562"/>
                  </a:lnTo>
                  <a:lnTo>
                    <a:pt x="9517" y="96093"/>
                  </a:lnTo>
                  <a:close/>
                  <a:moveTo>
                    <a:pt x="94164" y="0"/>
                  </a:moveTo>
                  <a:lnTo>
                    <a:pt x="94164" y="4526"/>
                  </a:lnTo>
                  <a:lnTo>
                    <a:pt x="65083" y="4526"/>
                  </a:lnTo>
                  <a:lnTo>
                    <a:pt x="65149" y="22027"/>
                  </a:lnTo>
                  <a:lnTo>
                    <a:pt x="65149" y="25687"/>
                  </a:lnTo>
                  <a:lnTo>
                    <a:pt x="122313" y="25687"/>
                  </a:lnTo>
                  <a:lnTo>
                    <a:pt x="122313" y="50376"/>
                  </a:lnTo>
                  <a:lnTo>
                    <a:pt x="140879" y="50376"/>
                  </a:lnTo>
                  <a:lnTo>
                    <a:pt x="140879" y="58628"/>
                  </a:lnTo>
                  <a:lnTo>
                    <a:pt x="122313" y="58628"/>
                  </a:lnTo>
                  <a:lnTo>
                    <a:pt x="122313" y="114060"/>
                  </a:lnTo>
                  <a:lnTo>
                    <a:pt x="71072" y="114060"/>
                  </a:lnTo>
                  <a:lnTo>
                    <a:pt x="71072" y="117720"/>
                  </a:lnTo>
                  <a:lnTo>
                    <a:pt x="76196" y="117720"/>
                  </a:lnTo>
                  <a:lnTo>
                    <a:pt x="76196" y="131562"/>
                  </a:lnTo>
                  <a:lnTo>
                    <a:pt x="52173" y="131562"/>
                  </a:lnTo>
                  <a:lnTo>
                    <a:pt x="52173" y="117720"/>
                  </a:lnTo>
                  <a:lnTo>
                    <a:pt x="59094" y="117720"/>
                  </a:lnTo>
                  <a:lnTo>
                    <a:pt x="59094" y="114060"/>
                  </a:lnTo>
                  <a:lnTo>
                    <a:pt x="45119" y="114060"/>
                  </a:lnTo>
                  <a:lnTo>
                    <a:pt x="45119" y="101550"/>
                  </a:lnTo>
                  <a:lnTo>
                    <a:pt x="65149" y="101550"/>
                  </a:lnTo>
                  <a:lnTo>
                    <a:pt x="65149" y="98023"/>
                  </a:lnTo>
                  <a:lnTo>
                    <a:pt x="45119" y="98023"/>
                  </a:lnTo>
                  <a:lnTo>
                    <a:pt x="45119" y="85179"/>
                  </a:lnTo>
                  <a:lnTo>
                    <a:pt x="45119" y="81519"/>
                  </a:lnTo>
                  <a:lnTo>
                    <a:pt x="45119" y="72602"/>
                  </a:lnTo>
                  <a:lnTo>
                    <a:pt x="59027" y="72602"/>
                  </a:lnTo>
                  <a:lnTo>
                    <a:pt x="59027" y="81519"/>
                  </a:lnTo>
                  <a:lnTo>
                    <a:pt x="59027" y="85179"/>
                  </a:lnTo>
                  <a:lnTo>
                    <a:pt x="91369" y="85179"/>
                  </a:lnTo>
                  <a:lnTo>
                    <a:pt x="91369" y="78458"/>
                  </a:lnTo>
                  <a:lnTo>
                    <a:pt x="87709" y="78458"/>
                  </a:lnTo>
                  <a:lnTo>
                    <a:pt x="87709" y="81519"/>
                  </a:lnTo>
                  <a:lnTo>
                    <a:pt x="62687" y="81519"/>
                  </a:lnTo>
                  <a:lnTo>
                    <a:pt x="62687" y="58228"/>
                  </a:lnTo>
                  <a:lnTo>
                    <a:pt x="87709" y="58228"/>
                  </a:lnTo>
                  <a:lnTo>
                    <a:pt x="87709" y="69807"/>
                  </a:lnTo>
                  <a:lnTo>
                    <a:pt x="105277" y="69807"/>
                  </a:lnTo>
                  <a:lnTo>
                    <a:pt x="105277" y="98023"/>
                  </a:lnTo>
                  <a:lnTo>
                    <a:pt x="75397" y="98023"/>
                  </a:lnTo>
                  <a:lnTo>
                    <a:pt x="75397" y="101550"/>
                  </a:lnTo>
                  <a:lnTo>
                    <a:pt x="108804" y="101550"/>
                  </a:lnTo>
                  <a:lnTo>
                    <a:pt x="108804" y="38198"/>
                  </a:lnTo>
                  <a:lnTo>
                    <a:pt x="50775" y="38198"/>
                  </a:lnTo>
                  <a:lnTo>
                    <a:pt x="50775" y="25687"/>
                  </a:lnTo>
                  <a:lnTo>
                    <a:pt x="50775" y="22027"/>
                  </a:lnTo>
                  <a:lnTo>
                    <a:pt x="41858" y="22027"/>
                  </a:lnTo>
                  <a:lnTo>
                    <a:pt x="41858" y="8252"/>
                  </a:lnTo>
                  <a:lnTo>
                    <a:pt x="50709" y="8252"/>
                  </a:lnTo>
                  <a:lnTo>
                    <a:pt x="50709" y="4526"/>
                  </a:lnTo>
                  <a:lnTo>
                    <a:pt x="5856" y="4526"/>
                  </a:lnTo>
                  <a:lnTo>
                    <a:pt x="5856" y="34205"/>
                  </a:lnTo>
                  <a:lnTo>
                    <a:pt x="0" y="34205"/>
                  </a:lnTo>
                  <a:lnTo>
                    <a:pt x="0" y="37865"/>
                  </a:lnTo>
                  <a:lnTo>
                    <a:pt x="24423" y="37865"/>
                  </a:lnTo>
                  <a:lnTo>
                    <a:pt x="24423" y="80521"/>
                  </a:lnTo>
                  <a:lnTo>
                    <a:pt x="41592" y="80521"/>
                  </a:lnTo>
                  <a:lnTo>
                    <a:pt x="41592" y="101550"/>
                  </a:lnTo>
                  <a:lnTo>
                    <a:pt x="41592" y="114060"/>
                  </a:lnTo>
                  <a:lnTo>
                    <a:pt x="28150" y="114060"/>
                  </a:lnTo>
                  <a:lnTo>
                    <a:pt x="28150" y="92433"/>
                  </a:lnTo>
                  <a:lnTo>
                    <a:pt x="9517" y="92433"/>
                  </a:lnTo>
                  <a:lnTo>
                    <a:pt x="9517" y="46383"/>
                  </a:lnTo>
                  <a:lnTo>
                    <a:pt x="5856" y="46450"/>
                  </a:lnTo>
                  <a:lnTo>
                    <a:pt x="0" y="46450"/>
                  </a:lnTo>
                  <a:lnTo>
                    <a:pt x="0" y="50110"/>
                  </a:lnTo>
                  <a:lnTo>
                    <a:pt x="5856" y="50110"/>
                  </a:lnTo>
                  <a:lnTo>
                    <a:pt x="5856" y="135222"/>
                  </a:lnTo>
                  <a:lnTo>
                    <a:pt x="76196" y="135222"/>
                  </a:lnTo>
                  <a:lnTo>
                    <a:pt x="76196" y="140280"/>
                  </a:lnTo>
                  <a:lnTo>
                    <a:pt x="79856" y="140280"/>
                  </a:lnTo>
                  <a:lnTo>
                    <a:pt x="79856" y="135222"/>
                  </a:lnTo>
                  <a:lnTo>
                    <a:pt x="79856" y="131562"/>
                  </a:lnTo>
                  <a:lnTo>
                    <a:pt x="79856" y="117720"/>
                  </a:lnTo>
                  <a:lnTo>
                    <a:pt x="112730" y="117720"/>
                  </a:lnTo>
                  <a:lnTo>
                    <a:pt x="112730" y="131562"/>
                  </a:lnTo>
                  <a:lnTo>
                    <a:pt x="91369" y="131562"/>
                  </a:lnTo>
                  <a:lnTo>
                    <a:pt x="91369" y="135222"/>
                  </a:lnTo>
                  <a:lnTo>
                    <a:pt x="91369" y="140280"/>
                  </a:lnTo>
                  <a:lnTo>
                    <a:pt x="95029" y="140280"/>
                  </a:lnTo>
                  <a:lnTo>
                    <a:pt x="95029" y="135222"/>
                  </a:lnTo>
                  <a:lnTo>
                    <a:pt x="144539" y="135222"/>
                  </a:lnTo>
                  <a:lnTo>
                    <a:pt x="144539" y="102881"/>
                  </a:lnTo>
                  <a:lnTo>
                    <a:pt x="149730" y="102881"/>
                  </a:lnTo>
                  <a:lnTo>
                    <a:pt x="149730" y="99154"/>
                  </a:lnTo>
                  <a:lnTo>
                    <a:pt x="140879" y="99154"/>
                  </a:lnTo>
                  <a:lnTo>
                    <a:pt x="140879" y="131562"/>
                  </a:lnTo>
                  <a:lnTo>
                    <a:pt x="116390" y="131562"/>
                  </a:lnTo>
                  <a:lnTo>
                    <a:pt x="116390" y="117720"/>
                  </a:lnTo>
                  <a:lnTo>
                    <a:pt x="125973" y="117720"/>
                  </a:lnTo>
                  <a:lnTo>
                    <a:pt x="125973" y="91834"/>
                  </a:lnTo>
                  <a:lnTo>
                    <a:pt x="149730" y="91834"/>
                  </a:lnTo>
                  <a:lnTo>
                    <a:pt x="149730" y="88174"/>
                  </a:lnTo>
                  <a:lnTo>
                    <a:pt x="144539" y="88174"/>
                  </a:lnTo>
                  <a:lnTo>
                    <a:pt x="144539" y="4526"/>
                  </a:lnTo>
                  <a:lnTo>
                    <a:pt x="113595" y="4526"/>
                  </a:lnTo>
                  <a:lnTo>
                    <a:pt x="113595" y="0"/>
                  </a:lnTo>
                  <a:lnTo>
                    <a:pt x="109935" y="0"/>
                  </a:lnTo>
                  <a:lnTo>
                    <a:pt x="109935" y="4526"/>
                  </a:lnTo>
                  <a:lnTo>
                    <a:pt x="109935" y="8252"/>
                  </a:lnTo>
                  <a:lnTo>
                    <a:pt x="140879" y="8252"/>
                  </a:lnTo>
                  <a:lnTo>
                    <a:pt x="140879" y="46716"/>
                  </a:lnTo>
                  <a:lnTo>
                    <a:pt x="125973" y="46716"/>
                  </a:lnTo>
                  <a:lnTo>
                    <a:pt x="125973" y="22027"/>
                  </a:lnTo>
                  <a:lnTo>
                    <a:pt x="97824" y="22027"/>
                  </a:lnTo>
                  <a:lnTo>
                    <a:pt x="97824" y="8252"/>
                  </a:lnTo>
                  <a:lnTo>
                    <a:pt x="97824" y="4526"/>
                  </a:lnTo>
                  <a:lnTo>
                    <a:pt x="97824" y="0"/>
                  </a:ln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91;p19">
              <a:extLst>
                <a:ext uri="{FF2B5EF4-FFF2-40B4-BE49-F238E27FC236}">
                  <a16:creationId xmlns:a16="http://schemas.microsoft.com/office/drawing/2014/main" id="{40D39EB6-7EFB-8FCF-97E8-D32DC305D4D3}"/>
                </a:ext>
              </a:extLst>
            </p:cNvPr>
            <p:cNvSpPr/>
            <p:nvPr/>
          </p:nvSpPr>
          <p:spPr>
            <a:xfrm>
              <a:off x="1821633" y="1693935"/>
              <a:ext cx="204326" cy="40084"/>
            </a:xfrm>
            <a:custGeom>
              <a:avLst/>
              <a:gdLst/>
              <a:ahLst/>
              <a:cxnLst/>
              <a:rect l="l" t="t" r="r" b="b"/>
              <a:pathLst>
                <a:path w="10516" h="2063" extrusionOk="0">
                  <a:moveTo>
                    <a:pt x="1" y="0"/>
                  </a:moveTo>
                  <a:lnTo>
                    <a:pt x="134" y="599"/>
                  </a:lnTo>
                  <a:lnTo>
                    <a:pt x="267" y="1198"/>
                  </a:lnTo>
                  <a:lnTo>
                    <a:pt x="1332" y="1531"/>
                  </a:lnTo>
                  <a:lnTo>
                    <a:pt x="2530" y="1797"/>
                  </a:lnTo>
                  <a:lnTo>
                    <a:pt x="3927" y="1996"/>
                  </a:lnTo>
                  <a:lnTo>
                    <a:pt x="5391" y="2063"/>
                  </a:lnTo>
                  <a:lnTo>
                    <a:pt x="6522" y="2063"/>
                  </a:lnTo>
                  <a:lnTo>
                    <a:pt x="7720" y="1930"/>
                  </a:lnTo>
                  <a:lnTo>
                    <a:pt x="8985" y="1664"/>
                  </a:lnTo>
                  <a:lnTo>
                    <a:pt x="10182" y="1264"/>
                  </a:lnTo>
                  <a:lnTo>
                    <a:pt x="10382" y="665"/>
                  </a:lnTo>
                  <a:lnTo>
                    <a:pt x="10515" y="67"/>
                  </a:lnTo>
                  <a:lnTo>
                    <a:pt x="9650" y="333"/>
                  </a:lnTo>
                  <a:lnTo>
                    <a:pt x="8851" y="599"/>
                  </a:lnTo>
                  <a:lnTo>
                    <a:pt x="8053" y="799"/>
                  </a:lnTo>
                  <a:lnTo>
                    <a:pt x="7254" y="932"/>
                  </a:lnTo>
                  <a:lnTo>
                    <a:pt x="6456" y="998"/>
                  </a:lnTo>
                  <a:lnTo>
                    <a:pt x="5724" y="1065"/>
                  </a:lnTo>
                  <a:lnTo>
                    <a:pt x="4326" y="998"/>
                  </a:lnTo>
                  <a:lnTo>
                    <a:pt x="3062" y="865"/>
                  </a:lnTo>
                  <a:lnTo>
                    <a:pt x="1864" y="599"/>
                  </a:lnTo>
                  <a:lnTo>
                    <a:pt x="866" y="333"/>
                  </a:ln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 name="Elemento grafico 15" descr="Quadri con riempimento a tinta unita">
            <a:extLst>
              <a:ext uri="{FF2B5EF4-FFF2-40B4-BE49-F238E27FC236}">
                <a16:creationId xmlns:a16="http://schemas.microsoft.com/office/drawing/2014/main" id="{C77390B5-7515-4683-93FE-509F39BD59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1795" y="1328493"/>
            <a:ext cx="260127" cy="260127"/>
          </a:xfrm>
          <a:prstGeom prst="rect">
            <a:avLst/>
          </a:prstGeom>
        </p:spPr>
      </p:pic>
      <p:sp>
        <p:nvSpPr>
          <p:cNvPr id="17" name="CasellaDiTesto 16">
            <a:extLst>
              <a:ext uri="{FF2B5EF4-FFF2-40B4-BE49-F238E27FC236}">
                <a16:creationId xmlns:a16="http://schemas.microsoft.com/office/drawing/2014/main" id="{EABCCE6D-0E6F-7B77-4861-5C0F03AEB39F}"/>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8</a:t>
            </a:r>
          </a:p>
        </p:txBody>
      </p:sp>
    </p:spTree>
    <p:extLst>
      <p:ext uri="{BB962C8B-B14F-4D97-AF65-F5344CB8AC3E}">
        <p14:creationId xmlns:p14="http://schemas.microsoft.com/office/powerpoint/2010/main" val="429867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7">
            <a:alpha val="98000"/>
          </a:srgbClr>
        </a:solidFill>
        <a:effectLst/>
      </p:bgPr>
    </p:bg>
    <p:spTree>
      <p:nvGrpSpPr>
        <p:cNvPr id="1" name=""/>
        <p:cNvGrpSpPr/>
        <p:nvPr/>
      </p:nvGrpSpPr>
      <p:grpSpPr>
        <a:xfrm>
          <a:off x="0" y="0"/>
          <a:ext cx="0" cy="0"/>
          <a:chOff x="0" y="0"/>
          <a:chExt cx="0" cy="0"/>
        </a:xfrm>
      </p:grpSpPr>
      <p:sp>
        <p:nvSpPr>
          <p:cNvPr id="82" name="Rettangolo 81">
            <a:extLst>
              <a:ext uri="{FF2B5EF4-FFF2-40B4-BE49-F238E27FC236}">
                <a16:creationId xmlns:a16="http://schemas.microsoft.com/office/drawing/2014/main" id="{CC58698E-0B83-5B35-0C03-B2F4D10F50B3}"/>
              </a:ext>
            </a:extLst>
          </p:cNvPr>
          <p:cNvSpPr/>
          <p:nvPr/>
        </p:nvSpPr>
        <p:spPr>
          <a:xfrm>
            <a:off x="5130445" y="2399834"/>
            <a:ext cx="586542" cy="556561"/>
          </a:xfrm>
          <a:prstGeom prst="rect">
            <a:avLst/>
          </a:prstGeom>
          <a:solidFill>
            <a:srgbClr val="FFFAF7">
              <a:alpha val="98000"/>
            </a:srgbClr>
          </a:solidFill>
          <a:ln>
            <a:solidFill>
              <a:srgbClr val="FFFA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 name="Google Shape;1144;p37">
            <a:extLst>
              <a:ext uri="{FF2B5EF4-FFF2-40B4-BE49-F238E27FC236}">
                <a16:creationId xmlns:a16="http://schemas.microsoft.com/office/drawing/2014/main" id="{92DCAC61-E0D6-12E4-F9BD-10D54CDA259D}"/>
              </a:ext>
            </a:extLst>
          </p:cNvPr>
          <p:cNvSpPr txBox="1"/>
          <p:nvPr/>
        </p:nvSpPr>
        <p:spPr>
          <a:xfrm>
            <a:off x="5842771" y="3403609"/>
            <a:ext cx="2051700" cy="6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sz="1100">
              <a:solidFill>
                <a:srgbClr val="434343"/>
              </a:solidFill>
              <a:latin typeface="Anaheim"/>
              <a:ea typeface="Anaheim"/>
              <a:cs typeface="Anaheim"/>
              <a:sym typeface="Anaheim"/>
            </a:endParaRPr>
          </a:p>
        </p:txBody>
      </p:sp>
      <p:sp>
        <p:nvSpPr>
          <p:cNvPr id="8" name="Google Shape;1148;p37">
            <a:extLst>
              <a:ext uri="{FF2B5EF4-FFF2-40B4-BE49-F238E27FC236}">
                <a16:creationId xmlns:a16="http://schemas.microsoft.com/office/drawing/2014/main" id="{EB1D235D-61A0-4DE0-0C63-46A26DC97CDF}"/>
              </a:ext>
            </a:extLst>
          </p:cNvPr>
          <p:cNvSpPr txBox="1"/>
          <p:nvPr/>
        </p:nvSpPr>
        <p:spPr>
          <a:xfrm>
            <a:off x="1157150" y="3362355"/>
            <a:ext cx="2051700" cy="697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endParaRPr sz="1100">
              <a:solidFill>
                <a:srgbClr val="434343"/>
              </a:solidFill>
              <a:latin typeface="Anaheim"/>
              <a:ea typeface="Anaheim"/>
              <a:cs typeface="Anaheim"/>
              <a:sym typeface="Anaheim"/>
            </a:endParaRPr>
          </a:p>
        </p:txBody>
      </p:sp>
      <p:sp>
        <p:nvSpPr>
          <p:cNvPr id="2" name="Google Shape;1141;p37">
            <a:extLst>
              <a:ext uri="{FF2B5EF4-FFF2-40B4-BE49-F238E27FC236}">
                <a16:creationId xmlns:a16="http://schemas.microsoft.com/office/drawing/2014/main" id="{5977CE00-4BEC-DEDA-7011-45C0F9FF5465}"/>
              </a:ext>
            </a:extLst>
          </p:cNvPr>
          <p:cNvSpPr txBox="1"/>
          <p:nvPr/>
        </p:nvSpPr>
        <p:spPr>
          <a:xfrm>
            <a:off x="-252919" y="1985243"/>
            <a:ext cx="3583195" cy="165290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2400">
                <a:solidFill>
                  <a:srgbClr val="434343"/>
                </a:solidFill>
                <a:latin typeface="Fira Sans" panose="020B0503050000020004" pitchFamily="34" charset="0"/>
                <a:ea typeface="Anaheim"/>
                <a:cs typeface="Anaheim"/>
                <a:sym typeface="Anaheim"/>
              </a:rPr>
              <a:t>Study of the teaching methodologies and strategies </a:t>
            </a:r>
            <a:endParaRPr sz="2400">
              <a:solidFill>
                <a:srgbClr val="434343"/>
              </a:solidFill>
              <a:latin typeface="Fira Sans" panose="020B0503050000020004" pitchFamily="34" charset="0"/>
              <a:ea typeface="Anaheim"/>
              <a:cs typeface="Anaheim"/>
              <a:sym typeface="Anaheim"/>
            </a:endParaRPr>
          </a:p>
        </p:txBody>
      </p:sp>
      <p:sp>
        <p:nvSpPr>
          <p:cNvPr id="3" name="Google Shape;1143;p37">
            <a:extLst>
              <a:ext uri="{FF2B5EF4-FFF2-40B4-BE49-F238E27FC236}">
                <a16:creationId xmlns:a16="http://schemas.microsoft.com/office/drawing/2014/main" id="{BC972342-0C9B-F508-697B-E1FEE586FC42}"/>
              </a:ext>
            </a:extLst>
          </p:cNvPr>
          <p:cNvSpPr txBox="1"/>
          <p:nvPr/>
        </p:nvSpPr>
        <p:spPr>
          <a:xfrm>
            <a:off x="6239521" y="2004988"/>
            <a:ext cx="2904480" cy="98946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it-IT" sz="2400">
                <a:solidFill>
                  <a:srgbClr val="434343"/>
                </a:solidFill>
                <a:latin typeface="Fira Sans" panose="020B0503050000020004" pitchFamily="34" charset="0"/>
                <a:ea typeface="Anaheim"/>
                <a:cs typeface="Anaheim"/>
                <a:sym typeface="Anaheim"/>
              </a:rPr>
              <a:t>Definition of a </a:t>
            </a:r>
            <a:r>
              <a:rPr lang="it-IT" sz="2400" err="1">
                <a:solidFill>
                  <a:schemeClr val="tx1"/>
                </a:solidFill>
                <a:latin typeface="Fira Sans" panose="020B0503050000020004" pitchFamily="34" charset="0"/>
                <a:ea typeface="Anaheim"/>
                <a:cs typeface="Anaheim"/>
                <a:sym typeface="Anaheim"/>
              </a:rPr>
              <a:t>teaching</a:t>
            </a:r>
            <a:r>
              <a:rPr lang="it-IT" sz="2400">
                <a:solidFill>
                  <a:schemeClr val="tx1"/>
                </a:solidFill>
                <a:latin typeface="Fira Sans" panose="020B0503050000020004" pitchFamily="34" charset="0"/>
                <a:ea typeface="Anaheim"/>
                <a:cs typeface="Anaheim"/>
                <a:sym typeface="Anaheim"/>
              </a:rPr>
              <a:t> </a:t>
            </a:r>
            <a:r>
              <a:rPr lang="it-IT" sz="2400" err="1">
                <a:solidFill>
                  <a:schemeClr val="tx1"/>
                </a:solidFill>
                <a:latin typeface="Fira Sans" panose="020B0503050000020004" pitchFamily="34" charset="0"/>
                <a:ea typeface="Anaheim"/>
                <a:cs typeface="Anaheim"/>
                <a:sym typeface="Anaheim"/>
              </a:rPr>
              <a:t>module</a:t>
            </a:r>
            <a:r>
              <a:rPr lang="it-IT" sz="2400">
                <a:solidFill>
                  <a:schemeClr val="tx1"/>
                </a:solidFill>
                <a:latin typeface="Fira Sans" panose="020B0503050000020004" pitchFamily="34" charset="0"/>
                <a:ea typeface="Anaheim"/>
                <a:cs typeface="Anaheim"/>
                <a:sym typeface="Anaheim"/>
              </a:rPr>
              <a:t> </a:t>
            </a:r>
            <a:r>
              <a:rPr lang="it-IT" sz="2400">
                <a:solidFill>
                  <a:srgbClr val="434343"/>
                </a:solidFill>
                <a:latin typeface="Fira Sans" panose="020B0503050000020004" pitchFamily="34" charset="0"/>
                <a:ea typeface="Anaheim"/>
                <a:cs typeface="Anaheim"/>
                <a:sym typeface="Anaheim"/>
              </a:rPr>
              <a:t>for </a:t>
            </a:r>
            <a:r>
              <a:rPr lang="it-IT" sz="2400" err="1">
                <a:solidFill>
                  <a:srgbClr val="434343"/>
                </a:solidFill>
                <a:latin typeface="Fira Sans" panose="020B0503050000020004" pitchFamily="34" charset="0"/>
                <a:ea typeface="Anaheim"/>
                <a:cs typeface="Anaheim"/>
                <a:sym typeface="Anaheim"/>
              </a:rPr>
              <a:t>Alloy</a:t>
            </a:r>
            <a:r>
              <a:rPr lang="it-IT" sz="2400">
                <a:solidFill>
                  <a:srgbClr val="434343"/>
                </a:solidFill>
                <a:latin typeface="Fira Sans" panose="020B0503050000020004" pitchFamily="34" charset="0"/>
                <a:ea typeface="Anaheim"/>
                <a:cs typeface="Anaheim"/>
                <a:sym typeface="Anaheim"/>
              </a:rPr>
              <a:t> 6 </a:t>
            </a:r>
            <a:endParaRPr sz="2400">
              <a:solidFill>
                <a:srgbClr val="434343"/>
              </a:solidFill>
              <a:latin typeface="Fira Sans" panose="020B0503050000020004" pitchFamily="34" charset="0"/>
              <a:ea typeface="Anaheim"/>
              <a:cs typeface="Anaheim"/>
              <a:sym typeface="Anaheim"/>
            </a:endParaRPr>
          </a:p>
        </p:txBody>
      </p:sp>
      <p:sp>
        <p:nvSpPr>
          <p:cNvPr id="5" name="Google Shape;1145;p37">
            <a:extLst>
              <a:ext uri="{FF2B5EF4-FFF2-40B4-BE49-F238E27FC236}">
                <a16:creationId xmlns:a16="http://schemas.microsoft.com/office/drawing/2014/main" id="{E8E45AEB-DD73-EE2F-9478-C891E18A4260}"/>
              </a:ext>
            </a:extLst>
          </p:cNvPr>
          <p:cNvSpPr txBox="1"/>
          <p:nvPr/>
        </p:nvSpPr>
        <p:spPr>
          <a:xfrm>
            <a:off x="1150950" y="1567462"/>
            <a:ext cx="2049611" cy="889182"/>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a:solidFill>
                  <a:srgbClr val="434343"/>
                </a:solidFill>
                <a:latin typeface="Fira Sans" panose="020B0503050000020004" pitchFamily="34" charset="0"/>
                <a:ea typeface="Staatliches"/>
                <a:cs typeface="Staatliches"/>
                <a:sym typeface="Staatliches"/>
              </a:rPr>
              <a:t> </a:t>
            </a:r>
            <a:r>
              <a:rPr lang="en" sz="2800" b="1">
                <a:solidFill>
                  <a:srgbClr val="434343"/>
                </a:solidFill>
                <a:latin typeface="Fira Sans" panose="020B0503050000020004" pitchFamily="34" charset="0"/>
                <a:ea typeface="Staatliches"/>
                <a:cs typeface="Staatliches"/>
                <a:sym typeface="Staatliches"/>
              </a:rPr>
              <a:t>STEP 01</a:t>
            </a:r>
            <a:endParaRPr sz="2800" b="1">
              <a:solidFill>
                <a:srgbClr val="434343"/>
              </a:solidFill>
              <a:latin typeface="Fira Sans" panose="020B0503050000020004" pitchFamily="34" charset="0"/>
              <a:ea typeface="Staatliches"/>
              <a:cs typeface="Staatliches"/>
              <a:sym typeface="Staatliches"/>
            </a:endParaRPr>
          </a:p>
        </p:txBody>
      </p:sp>
      <p:sp>
        <p:nvSpPr>
          <p:cNvPr id="6" name="Google Shape;1146;p37">
            <a:extLst>
              <a:ext uri="{FF2B5EF4-FFF2-40B4-BE49-F238E27FC236}">
                <a16:creationId xmlns:a16="http://schemas.microsoft.com/office/drawing/2014/main" id="{1369D0FF-25FE-052C-04F5-423215AE4FAB}"/>
              </a:ext>
            </a:extLst>
          </p:cNvPr>
          <p:cNvSpPr txBox="1"/>
          <p:nvPr/>
        </p:nvSpPr>
        <p:spPr>
          <a:xfrm>
            <a:off x="6296550" y="1567462"/>
            <a:ext cx="1911964" cy="4375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2800" b="1">
                <a:solidFill>
                  <a:srgbClr val="434343"/>
                </a:solidFill>
                <a:latin typeface="Fira Sans" panose="020B0503050000020004" pitchFamily="34" charset="0"/>
                <a:ea typeface="Staatliches"/>
                <a:cs typeface="Staatliches"/>
                <a:sym typeface="Staatliches"/>
              </a:rPr>
              <a:t>STEP 02</a:t>
            </a:r>
            <a:endParaRPr sz="2800" b="1">
              <a:solidFill>
                <a:srgbClr val="434343"/>
              </a:solidFill>
              <a:latin typeface="Fira Sans" panose="020B0503050000020004" pitchFamily="34" charset="0"/>
              <a:ea typeface="Staatliches"/>
              <a:cs typeface="Staatliches"/>
              <a:sym typeface="Staatliches"/>
            </a:endParaRPr>
          </a:p>
        </p:txBody>
      </p:sp>
      <p:sp>
        <p:nvSpPr>
          <p:cNvPr id="7" name="Google Shape;1147;p37">
            <a:extLst>
              <a:ext uri="{FF2B5EF4-FFF2-40B4-BE49-F238E27FC236}">
                <a16:creationId xmlns:a16="http://schemas.microsoft.com/office/drawing/2014/main" id="{0D646646-C6F1-00CB-AAFA-A7402D50E6D7}"/>
              </a:ext>
            </a:extLst>
          </p:cNvPr>
          <p:cNvSpPr txBox="1"/>
          <p:nvPr/>
        </p:nvSpPr>
        <p:spPr>
          <a:xfrm>
            <a:off x="6350316" y="3351239"/>
            <a:ext cx="1911964" cy="43752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endParaRPr>
              <a:solidFill>
                <a:srgbClr val="434343"/>
              </a:solidFill>
              <a:latin typeface="Staatliches"/>
              <a:ea typeface="Staatliches"/>
              <a:cs typeface="Staatliches"/>
              <a:sym typeface="Staatliches"/>
            </a:endParaRPr>
          </a:p>
        </p:txBody>
      </p:sp>
      <p:sp>
        <p:nvSpPr>
          <p:cNvPr id="10" name="Google Shape;1150;p37">
            <a:extLst>
              <a:ext uri="{FF2B5EF4-FFF2-40B4-BE49-F238E27FC236}">
                <a16:creationId xmlns:a16="http://schemas.microsoft.com/office/drawing/2014/main" id="{8851D9ED-BF49-40E2-72BE-615E6A5385CA}"/>
              </a:ext>
            </a:extLst>
          </p:cNvPr>
          <p:cNvSpPr/>
          <p:nvPr/>
        </p:nvSpPr>
        <p:spPr>
          <a:xfrm>
            <a:off x="3430873" y="1937522"/>
            <a:ext cx="1068098" cy="1111542"/>
          </a:xfrm>
          <a:prstGeom prst="roundRect">
            <a:avLst>
              <a:gd name="adj" fmla="val 4313"/>
            </a:avLst>
          </a:prstGeom>
          <a:solidFill>
            <a:srgbClr val="F2A364">
              <a:alpha val="68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51;p37">
            <a:extLst>
              <a:ext uri="{FF2B5EF4-FFF2-40B4-BE49-F238E27FC236}">
                <a16:creationId xmlns:a16="http://schemas.microsoft.com/office/drawing/2014/main" id="{6C4F4470-DDE0-0DA6-7D46-E8A716DD2D03}"/>
              </a:ext>
            </a:extLst>
          </p:cNvPr>
          <p:cNvSpPr/>
          <p:nvPr/>
        </p:nvSpPr>
        <p:spPr>
          <a:xfrm>
            <a:off x="3487325" y="1856596"/>
            <a:ext cx="1068098" cy="1111542"/>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57;p37">
            <a:extLst>
              <a:ext uri="{FF2B5EF4-FFF2-40B4-BE49-F238E27FC236}">
                <a16:creationId xmlns:a16="http://schemas.microsoft.com/office/drawing/2014/main" id="{9D829321-6CC9-9D3A-77A5-900A6619046A}"/>
              </a:ext>
            </a:extLst>
          </p:cNvPr>
          <p:cNvSpPr/>
          <p:nvPr/>
        </p:nvSpPr>
        <p:spPr>
          <a:xfrm>
            <a:off x="4906610" y="1882911"/>
            <a:ext cx="1068098" cy="1111542"/>
          </a:xfrm>
          <a:prstGeom prst="roundRect">
            <a:avLst>
              <a:gd name="adj" fmla="val 4313"/>
            </a:avLst>
          </a:prstGeom>
          <a:no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 name="Google Shape;1159;p37">
            <a:extLst>
              <a:ext uri="{FF2B5EF4-FFF2-40B4-BE49-F238E27FC236}">
                <a16:creationId xmlns:a16="http://schemas.microsoft.com/office/drawing/2014/main" id="{BB7B320E-4BF3-06F6-AF83-0775407BD060}"/>
              </a:ext>
            </a:extLst>
          </p:cNvPr>
          <p:cNvCxnSpPr>
            <a:cxnSpLocks/>
          </p:cNvCxnSpPr>
          <p:nvPr/>
        </p:nvCxnSpPr>
        <p:spPr>
          <a:xfrm>
            <a:off x="4539529" y="2548332"/>
            <a:ext cx="397727" cy="0"/>
          </a:xfrm>
          <a:prstGeom prst="straightConnector1">
            <a:avLst/>
          </a:prstGeom>
          <a:noFill/>
          <a:ln w="9525" cap="flat" cmpd="sng">
            <a:solidFill>
              <a:srgbClr val="434343"/>
            </a:solidFill>
            <a:prstDash val="solid"/>
            <a:round/>
            <a:headEnd type="none" w="med" len="med"/>
            <a:tailEnd type="none" w="med" len="med"/>
          </a:ln>
        </p:spPr>
      </p:cxnSp>
      <p:grpSp>
        <p:nvGrpSpPr>
          <p:cNvPr id="38" name="Google Shape;1178;p37">
            <a:extLst>
              <a:ext uri="{FF2B5EF4-FFF2-40B4-BE49-F238E27FC236}">
                <a16:creationId xmlns:a16="http://schemas.microsoft.com/office/drawing/2014/main" id="{74A3002D-8342-1D57-B5CE-8012956051EF}"/>
              </a:ext>
            </a:extLst>
          </p:cNvPr>
          <p:cNvGrpSpPr/>
          <p:nvPr/>
        </p:nvGrpSpPr>
        <p:grpSpPr>
          <a:xfrm>
            <a:off x="5368047" y="2164876"/>
            <a:ext cx="357789" cy="495003"/>
            <a:chOff x="3841250" y="2071650"/>
            <a:chExt cx="295350" cy="368600"/>
          </a:xfrm>
        </p:grpSpPr>
        <p:sp>
          <p:nvSpPr>
            <p:cNvPr id="39" name="Google Shape;1179;p37">
              <a:extLst>
                <a:ext uri="{FF2B5EF4-FFF2-40B4-BE49-F238E27FC236}">
                  <a16:creationId xmlns:a16="http://schemas.microsoft.com/office/drawing/2014/main" id="{3588EC0D-89F0-9097-089C-B1B2EC9DEE73}"/>
                </a:ext>
              </a:extLst>
            </p:cNvPr>
            <p:cNvSpPr/>
            <p:nvPr/>
          </p:nvSpPr>
          <p:spPr>
            <a:xfrm>
              <a:off x="3841250" y="2071650"/>
              <a:ext cx="295350" cy="368600"/>
            </a:xfrm>
            <a:custGeom>
              <a:avLst/>
              <a:gdLst/>
              <a:ahLst/>
              <a:cxnLst/>
              <a:rect l="l" t="t" r="r" b="b"/>
              <a:pathLst>
                <a:path w="11814" h="14744" extrusionOk="0">
                  <a:moveTo>
                    <a:pt x="1418" y="1"/>
                  </a:moveTo>
                  <a:cubicBezTo>
                    <a:pt x="633" y="1"/>
                    <a:pt x="0" y="634"/>
                    <a:pt x="0" y="1418"/>
                  </a:cubicBezTo>
                  <a:lnTo>
                    <a:pt x="0" y="13326"/>
                  </a:lnTo>
                  <a:cubicBezTo>
                    <a:pt x="0" y="14101"/>
                    <a:pt x="633" y="14744"/>
                    <a:pt x="1418" y="14744"/>
                  </a:cubicBezTo>
                  <a:lnTo>
                    <a:pt x="10396" y="14744"/>
                  </a:lnTo>
                  <a:cubicBezTo>
                    <a:pt x="11171" y="14744"/>
                    <a:pt x="11814" y="14101"/>
                    <a:pt x="11814" y="13326"/>
                  </a:cubicBezTo>
                  <a:lnTo>
                    <a:pt x="11814" y="10671"/>
                  </a:lnTo>
                  <a:cubicBezTo>
                    <a:pt x="11814" y="10543"/>
                    <a:pt x="11717" y="10479"/>
                    <a:pt x="11620" y="10479"/>
                  </a:cubicBezTo>
                  <a:cubicBezTo>
                    <a:pt x="11523" y="10479"/>
                    <a:pt x="11426" y="10543"/>
                    <a:pt x="11426" y="10671"/>
                  </a:cubicBezTo>
                  <a:lnTo>
                    <a:pt x="11426" y="13326"/>
                  </a:lnTo>
                  <a:cubicBezTo>
                    <a:pt x="11426" y="13893"/>
                    <a:pt x="10963" y="14356"/>
                    <a:pt x="10396" y="14356"/>
                  </a:cubicBezTo>
                  <a:lnTo>
                    <a:pt x="1418" y="14356"/>
                  </a:lnTo>
                  <a:cubicBezTo>
                    <a:pt x="841" y="14356"/>
                    <a:pt x="378" y="13893"/>
                    <a:pt x="378" y="13326"/>
                  </a:cubicBezTo>
                  <a:lnTo>
                    <a:pt x="378" y="1418"/>
                  </a:lnTo>
                  <a:cubicBezTo>
                    <a:pt x="378" y="842"/>
                    <a:pt x="841" y="379"/>
                    <a:pt x="1418" y="379"/>
                  </a:cubicBezTo>
                  <a:lnTo>
                    <a:pt x="10396" y="379"/>
                  </a:lnTo>
                  <a:cubicBezTo>
                    <a:pt x="10963" y="379"/>
                    <a:pt x="11426" y="842"/>
                    <a:pt x="11426" y="1418"/>
                  </a:cubicBezTo>
                  <a:lnTo>
                    <a:pt x="11426" y="9943"/>
                  </a:lnTo>
                  <a:cubicBezTo>
                    <a:pt x="11426" y="10047"/>
                    <a:pt x="11511" y="10132"/>
                    <a:pt x="11625" y="10132"/>
                  </a:cubicBezTo>
                  <a:cubicBezTo>
                    <a:pt x="11729" y="10132"/>
                    <a:pt x="11814" y="10047"/>
                    <a:pt x="11814" y="9943"/>
                  </a:cubicBezTo>
                  <a:lnTo>
                    <a:pt x="11814" y="1418"/>
                  </a:lnTo>
                  <a:cubicBezTo>
                    <a:pt x="11814" y="634"/>
                    <a:pt x="11171" y="1"/>
                    <a:pt x="1039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0;p37">
              <a:extLst>
                <a:ext uri="{FF2B5EF4-FFF2-40B4-BE49-F238E27FC236}">
                  <a16:creationId xmlns:a16="http://schemas.microsoft.com/office/drawing/2014/main" id="{2A9EBA6A-3E35-2D48-B4B8-E9B30DDB405B}"/>
                </a:ext>
              </a:extLst>
            </p:cNvPr>
            <p:cNvSpPr/>
            <p:nvPr/>
          </p:nvSpPr>
          <p:spPr>
            <a:xfrm>
              <a:off x="3870300" y="2208450"/>
              <a:ext cx="52950" cy="44200"/>
            </a:xfrm>
            <a:custGeom>
              <a:avLst/>
              <a:gdLst/>
              <a:ahLst/>
              <a:cxnLst/>
              <a:rect l="l" t="t" r="r" b="b"/>
              <a:pathLst>
                <a:path w="2118" h="1768" extrusionOk="0">
                  <a:moveTo>
                    <a:pt x="1513" y="379"/>
                  </a:moveTo>
                  <a:cubicBezTo>
                    <a:pt x="1636" y="379"/>
                    <a:pt x="1740" y="483"/>
                    <a:pt x="1740" y="606"/>
                  </a:cubicBezTo>
                  <a:lnTo>
                    <a:pt x="1740" y="1173"/>
                  </a:lnTo>
                  <a:cubicBezTo>
                    <a:pt x="1740" y="1286"/>
                    <a:pt x="1636" y="1390"/>
                    <a:pt x="1513" y="1390"/>
                  </a:cubicBezTo>
                  <a:lnTo>
                    <a:pt x="606" y="1390"/>
                  </a:lnTo>
                  <a:cubicBezTo>
                    <a:pt x="483" y="1390"/>
                    <a:pt x="388" y="1286"/>
                    <a:pt x="388" y="1173"/>
                  </a:cubicBezTo>
                  <a:lnTo>
                    <a:pt x="388" y="606"/>
                  </a:lnTo>
                  <a:cubicBezTo>
                    <a:pt x="388" y="483"/>
                    <a:pt x="483" y="379"/>
                    <a:pt x="606" y="379"/>
                  </a:cubicBezTo>
                  <a:close/>
                  <a:moveTo>
                    <a:pt x="606" y="1"/>
                  </a:moveTo>
                  <a:cubicBezTo>
                    <a:pt x="275" y="1"/>
                    <a:pt x="1" y="275"/>
                    <a:pt x="1" y="606"/>
                  </a:cubicBezTo>
                  <a:lnTo>
                    <a:pt x="1" y="1173"/>
                  </a:lnTo>
                  <a:cubicBezTo>
                    <a:pt x="1" y="1503"/>
                    <a:pt x="275" y="1768"/>
                    <a:pt x="606" y="1768"/>
                  </a:cubicBezTo>
                  <a:lnTo>
                    <a:pt x="1513" y="1768"/>
                  </a:lnTo>
                  <a:cubicBezTo>
                    <a:pt x="1844" y="1768"/>
                    <a:pt x="2118" y="1503"/>
                    <a:pt x="2118" y="1173"/>
                  </a:cubicBezTo>
                  <a:lnTo>
                    <a:pt x="2118" y="606"/>
                  </a:lnTo>
                  <a:cubicBezTo>
                    <a:pt x="211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1;p37">
              <a:extLst>
                <a:ext uri="{FF2B5EF4-FFF2-40B4-BE49-F238E27FC236}">
                  <a16:creationId xmlns:a16="http://schemas.microsoft.com/office/drawing/2014/main" id="{1B19FCD9-C5B0-87FF-36F8-AC165A01B101}"/>
                </a:ext>
              </a:extLst>
            </p:cNvPr>
            <p:cNvSpPr/>
            <p:nvPr/>
          </p:nvSpPr>
          <p:spPr>
            <a:xfrm>
              <a:off x="3931725" y="2208450"/>
              <a:ext cx="52725" cy="44200"/>
            </a:xfrm>
            <a:custGeom>
              <a:avLst/>
              <a:gdLst/>
              <a:ahLst/>
              <a:cxnLst/>
              <a:rect l="l" t="t" r="r" b="b"/>
              <a:pathLst>
                <a:path w="2109" h="1768" extrusionOk="0">
                  <a:moveTo>
                    <a:pt x="1513" y="379"/>
                  </a:moveTo>
                  <a:cubicBezTo>
                    <a:pt x="1636" y="379"/>
                    <a:pt x="1730" y="483"/>
                    <a:pt x="1730" y="606"/>
                  </a:cubicBezTo>
                  <a:lnTo>
                    <a:pt x="1730" y="1173"/>
                  </a:lnTo>
                  <a:cubicBezTo>
                    <a:pt x="1730" y="1286"/>
                    <a:pt x="1636" y="1390"/>
                    <a:pt x="1513" y="1390"/>
                  </a:cubicBezTo>
                  <a:lnTo>
                    <a:pt x="596" y="1390"/>
                  </a:lnTo>
                  <a:cubicBezTo>
                    <a:pt x="483" y="1390"/>
                    <a:pt x="379" y="1286"/>
                    <a:pt x="379" y="1173"/>
                  </a:cubicBezTo>
                  <a:lnTo>
                    <a:pt x="379" y="606"/>
                  </a:lnTo>
                  <a:cubicBezTo>
                    <a:pt x="379" y="483"/>
                    <a:pt x="483" y="379"/>
                    <a:pt x="596" y="379"/>
                  </a:cubicBezTo>
                  <a:close/>
                  <a:moveTo>
                    <a:pt x="596" y="1"/>
                  </a:moveTo>
                  <a:cubicBezTo>
                    <a:pt x="266" y="1"/>
                    <a:pt x="1" y="275"/>
                    <a:pt x="1" y="606"/>
                  </a:cubicBezTo>
                  <a:lnTo>
                    <a:pt x="1" y="1173"/>
                  </a:lnTo>
                  <a:cubicBezTo>
                    <a:pt x="1" y="1503"/>
                    <a:pt x="266" y="1768"/>
                    <a:pt x="596" y="1768"/>
                  </a:cubicBezTo>
                  <a:lnTo>
                    <a:pt x="1513" y="1768"/>
                  </a:lnTo>
                  <a:cubicBezTo>
                    <a:pt x="1844" y="1768"/>
                    <a:pt x="2108" y="1503"/>
                    <a:pt x="2108" y="1173"/>
                  </a:cubicBezTo>
                  <a:lnTo>
                    <a:pt x="2108" y="606"/>
                  </a:lnTo>
                  <a:cubicBezTo>
                    <a:pt x="210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2;p37">
              <a:extLst>
                <a:ext uri="{FF2B5EF4-FFF2-40B4-BE49-F238E27FC236}">
                  <a16:creationId xmlns:a16="http://schemas.microsoft.com/office/drawing/2014/main" id="{8AB0A4DD-A59D-9105-E121-CF59AAD95D23}"/>
                </a:ext>
              </a:extLst>
            </p:cNvPr>
            <p:cNvSpPr/>
            <p:nvPr/>
          </p:nvSpPr>
          <p:spPr>
            <a:xfrm>
              <a:off x="3992925" y="2208450"/>
              <a:ext cx="52950" cy="44200"/>
            </a:xfrm>
            <a:custGeom>
              <a:avLst/>
              <a:gdLst/>
              <a:ahLst/>
              <a:cxnLst/>
              <a:rect l="l" t="t" r="r" b="b"/>
              <a:pathLst>
                <a:path w="2118" h="1768" extrusionOk="0">
                  <a:moveTo>
                    <a:pt x="1513" y="379"/>
                  </a:moveTo>
                  <a:cubicBezTo>
                    <a:pt x="1636" y="379"/>
                    <a:pt x="1730" y="483"/>
                    <a:pt x="1730" y="606"/>
                  </a:cubicBezTo>
                  <a:lnTo>
                    <a:pt x="1730" y="1173"/>
                  </a:lnTo>
                  <a:cubicBezTo>
                    <a:pt x="1730" y="1286"/>
                    <a:pt x="1636" y="1390"/>
                    <a:pt x="1513" y="1390"/>
                  </a:cubicBezTo>
                  <a:lnTo>
                    <a:pt x="605" y="1390"/>
                  </a:lnTo>
                  <a:cubicBezTo>
                    <a:pt x="483" y="1390"/>
                    <a:pt x="379" y="1286"/>
                    <a:pt x="379" y="1173"/>
                  </a:cubicBezTo>
                  <a:lnTo>
                    <a:pt x="379" y="606"/>
                  </a:lnTo>
                  <a:cubicBezTo>
                    <a:pt x="379" y="483"/>
                    <a:pt x="483" y="379"/>
                    <a:pt x="605" y="379"/>
                  </a:cubicBezTo>
                  <a:close/>
                  <a:moveTo>
                    <a:pt x="605" y="1"/>
                  </a:moveTo>
                  <a:cubicBezTo>
                    <a:pt x="275" y="1"/>
                    <a:pt x="1" y="275"/>
                    <a:pt x="1" y="606"/>
                  </a:cubicBezTo>
                  <a:lnTo>
                    <a:pt x="1" y="1173"/>
                  </a:lnTo>
                  <a:cubicBezTo>
                    <a:pt x="1" y="1503"/>
                    <a:pt x="275" y="1768"/>
                    <a:pt x="605" y="1768"/>
                  </a:cubicBezTo>
                  <a:lnTo>
                    <a:pt x="1513" y="1768"/>
                  </a:lnTo>
                  <a:cubicBezTo>
                    <a:pt x="1843" y="1768"/>
                    <a:pt x="2118" y="1503"/>
                    <a:pt x="2118" y="1173"/>
                  </a:cubicBezTo>
                  <a:lnTo>
                    <a:pt x="2118" y="606"/>
                  </a:lnTo>
                  <a:cubicBezTo>
                    <a:pt x="2118" y="275"/>
                    <a:pt x="1843"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83;p37">
              <a:extLst>
                <a:ext uri="{FF2B5EF4-FFF2-40B4-BE49-F238E27FC236}">
                  <a16:creationId xmlns:a16="http://schemas.microsoft.com/office/drawing/2014/main" id="{5925C239-928C-ED2A-6EBB-5B98C12D2BD7}"/>
                </a:ext>
              </a:extLst>
            </p:cNvPr>
            <p:cNvSpPr/>
            <p:nvPr/>
          </p:nvSpPr>
          <p:spPr>
            <a:xfrm>
              <a:off x="4054125" y="2208450"/>
              <a:ext cx="52950" cy="44200"/>
            </a:xfrm>
            <a:custGeom>
              <a:avLst/>
              <a:gdLst/>
              <a:ahLst/>
              <a:cxnLst/>
              <a:rect l="l" t="t" r="r" b="b"/>
              <a:pathLst>
                <a:path w="2118" h="1768" extrusionOk="0">
                  <a:moveTo>
                    <a:pt x="1512" y="379"/>
                  </a:moveTo>
                  <a:cubicBezTo>
                    <a:pt x="1635" y="379"/>
                    <a:pt x="1739" y="483"/>
                    <a:pt x="1739" y="606"/>
                  </a:cubicBezTo>
                  <a:lnTo>
                    <a:pt x="1739" y="1173"/>
                  </a:lnTo>
                  <a:cubicBezTo>
                    <a:pt x="1739" y="1286"/>
                    <a:pt x="1635" y="1390"/>
                    <a:pt x="1512" y="1390"/>
                  </a:cubicBezTo>
                  <a:lnTo>
                    <a:pt x="605" y="1390"/>
                  </a:lnTo>
                  <a:cubicBezTo>
                    <a:pt x="482" y="1390"/>
                    <a:pt x="388" y="1286"/>
                    <a:pt x="388" y="1173"/>
                  </a:cubicBezTo>
                  <a:lnTo>
                    <a:pt x="388" y="606"/>
                  </a:lnTo>
                  <a:cubicBezTo>
                    <a:pt x="388" y="483"/>
                    <a:pt x="482" y="379"/>
                    <a:pt x="605" y="379"/>
                  </a:cubicBezTo>
                  <a:close/>
                  <a:moveTo>
                    <a:pt x="605" y="1"/>
                  </a:moveTo>
                  <a:cubicBezTo>
                    <a:pt x="274" y="1"/>
                    <a:pt x="10" y="275"/>
                    <a:pt x="0" y="606"/>
                  </a:cubicBezTo>
                  <a:lnTo>
                    <a:pt x="0" y="1173"/>
                  </a:lnTo>
                  <a:cubicBezTo>
                    <a:pt x="0" y="1503"/>
                    <a:pt x="274" y="1768"/>
                    <a:pt x="605" y="1768"/>
                  </a:cubicBezTo>
                  <a:lnTo>
                    <a:pt x="1512" y="1768"/>
                  </a:lnTo>
                  <a:cubicBezTo>
                    <a:pt x="1853" y="1768"/>
                    <a:pt x="2117" y="1503"/>
                    <a:pt x="2117" y="1173"/>
                  </a:cubicBezTo>
                  <a:lnTo>
                    <a:pt x="2117" y="606"/>
                  </a:lnTo>
                  <a:cubicBezTo>
                    <a:pt x="2117" y="275"/>
                    <a:pt x="1853" y="1"/>
                    <a:pt x="151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84;p37">
              <a:extLst>
                <a:ext uri="{FF2B5EF4-FFF2-40B4-BE49-F238E27FC236}">
                  <a16:creationId xmlns:a16="http://schemas.microsoft.com/office/drawing/2014/main" id="{7D8FD945-53B3-482D-FEEF-BBF95A18DDC4}"/>
                </a:ext>
              </a:extLst>
            </p:cNvPr>
            <p:cNvSpPr/>
            <p:nvPr/>
          </p:nvSpPr>
          <p:spPr>
            <a:xfrm>
              <a:off x="3870300" y="2261375"/>
              <a:ext cx="52950" cy="44450"/>
            </a:xfrm>
            <a:custGeom>
              <a:avLst/>
              <a:gdLst/>
              <a:ahLst/>
              <a:cxnLst/>
              <a:rect l="l" t="t" r="r" b="b"/>
              <a:pathLst>
                <a:path w="2118" h="1778" extrusionOk="0">
                  <a:moveTo>
                    <a:pt x="1513" y="388"/>
                  </a:moveTo>
                  <a:cubicBezTo>
                    <a:pt x="1636" y="388"/>
                    <a:pt x="1740" y="483"/>
                    <a:pt x="1740" y="605"/>
                  </a:cubicBezTo>
                  <a:lnTo>
                    <a:pt x="1740" y="1172"/>
                  </a:lnTo>
                  <a:cubicBezTo>
                    <a:pt x="1740" y="1295"/>
                    <a:pt x="1636" y="1390"/>
                    <a:pt x="1513" y="1390"/>
                  </a:cubicBezTo>
                  <a:lnTo>
                    <a:pt x="606" y="1390"/>
                  </a:lnTo>
                  <a:cubicBezTo>
                    <a:pt x="483" y="1390"/>
                    <a:pt x="388" y="1295"/>
                    <a:pt x="388" y="1172"/>
                  </a:cubicBezTo>
                  <a:lnTo>
                    <a:pt x="388" y="605"/>
                  </a:lnTo>
                  <a:cubicBezTo>
                    <a:pt x="388" y="483"/>
                    <a:pt x="483" y="388"/>
                    <a:pt x="606" y="388"/>
                  </a:cubicBezTo>
                  <a:close/>
                  <a:moveTo>
                    <a:pt x="606" y="1"/>
                  </a:moveTo>
                  <a:cubicBezTo>
                    <a:pt x="275" y="1"/>
                    <a:pt x="1" y="275"/>
                    <a:pt x="1" y="605"/>
                  </a:cubicBezTo>
                  <a:lnTo>
                    <a:pt x="1" y="1172"/>
                  </a:lnTo>
                  <a:cubicBezTo>
                    <a:pt x="1" y="1503"/>
                    <a:pt x="275" y="1777"/>
                    <a:pt x="606" y="1777"/>
                  </a:cubicBezTo>
                  <a:lnTo>
                    <a:pt x="1513" y="1777"/>
                  </a:lnTo>
                  <a:cubicBezTo>
                    <a:pt x="1844" y="1777"/>
                    <a:pt x="2118" y="1503"/>
                    <a:pt x="2118" y="1172"/>
                  </a:cubicBezTo>
                  <a:lnTo>
                    <a:pt x="2118" y="605"/>
                  </a:lnTo>
                  <a:cubicBezTo>
                    <a:pt x="2118" y="275"/>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86;p37">
              <a:extLst>
                <a:ext uri="{FF2B5EF4-FFF2-40B4-BE49-F238E27FC236}">
                  <a16:creationId xmlns:a16="http://schemas.microsoft.com/office/drawing/2014/main" id="{2A5DC926-4386-EA5E-F686-79A3770CFD9B}"/>
                </a:ext>
              </a:extLst>
            </p:cNvPr>
            <p:cNvSpPr/>
            <p:nvPr/>
          </p:nvSpPr>
          <p:spPr>
            <a:xfrm>
              <a:off x="3992925" y="2261375"/>
              <a:ext cx="52950" cy="44450"/>
            </a:xfrm>
            <a:custGeom>
              <a:avLst/>
              <a:gdLst/>
              <a:ahLst/>
              <a:cxnLst/>
              <a:rect l="l" t="t" r="r" b="b"/>
              <a:pathLst>
                <a:path w="2118" h="1778" extrusionOk="0">
                  <a:moveTo>
                    <a:pt x="1513" y="388"/>
                  </a:moveTo>
                  <a:cubicBezTo>
                    <a:pt x="1636" y="388"/>
                    <a:pt x="1730" y="483"/>
                    <a:pt x="1730" y="605"/>
                  </a:cubicBezTo>
                  <a:lnTo>
                    <a:pt x="1730" y="1172"/>
                  </a:lnTo>
                  <a:cubicBezTo>
                    <a:pt x="1730" y="1295"/>
                    <a:pt x="1636" y="1390"/>
                    <a:pt x="1513" y="1390"/>
                  </a:cubicBezTo>
                  <a:lnTo>
                    <a:pt x="605" y="1390"/>
                  </a:lnTo>
                  <a:cubicBezTo>
                    <a:pt x="483" y="1390"/>
                    <a:pt x="379" y="1295"/>
                    <a:pt x="379" y="1172"/>
                  </a:cubicBezTo>
                  <a:lnTo>
                    <a:pt x="379" y="605"/>
                  </a:lnTo>
                  <a:cubicBezTo>
                    <a:pt x="379" y="483"/>
                    <a:pt x="483" y="388"/>
                    <a:pt x="605" y="388"/>
                  </a:cubicBezTo>
                  <a:close/>
                  <a:moveTo>
                    <a:pt x="605" y="1"/>
                  </a:moveTo>
                  <a:cubicBezTo>
                    <a:pt x="275" y="1"/>
                    <a:pt x="1" y="275"/>
                    <a:pt x="1" y="605"/>
                  </a:cubicBezTo>
                  <a:lnTo>
                    <a:pt x="1" y="1172"/>
                  </a:lnTo>
                  <a:cubicBezTo>
                    <a:pt x="1" y="1503"/>
                    <a:pt x="275" y="1777"/>
                    <a:pt x="605" y="1777"/>
                  </a:cubicBezTo>
                  <a:lnTo>
                    <a:pt x="1513" y="1777"/>
                  </a:lnTo>
                  <a:cubicBezTo>
                    <a:pt x="1843" y="1777"/>
                    <a:pt x="2118" y="1503"/>
                    <a:pt x="2118" y="1172"/>
                  </a:cubicBezTo>
                  <a:lnTo>
                    <a:pt x="2118" y="605"/>
                  </a:lnTo>
                  <a:cubicBezTo>
                    <a:pt x="2118" y="275"/>
                    <a:pt x="1843"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88;p37">
              <a:extLst>
                <a:ext uri="{FF2B5EF4-FFF2-40B4-BE49-F238E27FC236}">
                  <a16:creationId xmlns:a16="http://schemas.microsoft.com/office/drawing/2014/main" id="{20DD1A9F-3F00-8913-8D18-C45E08AE5EDF}"/>
                </a:ext>
              </a:extLst>
            </p:cNvPr>
            <p:cNvSpPr/>
            <p:nvPr/>
          </p:nvSpPr>
          <p:spPr>
            <a:xfrm>
              <a:off x="3870300" y="2314550"/>
              <a:ext cx="52950" cy="44200"/>
            </a:xfrm>
            <a:custGeom>
              <a:avLst/>
              <a:gdLst/>
              <a:ahLst/>
              <a:cxnLst/>
              <a:rect l="l" t="t" r="r" b="b"/>
              <a:pathLst>
                <a:path w="2118" h="1768" extrusionOk="0">
                  <a:moveTo>
                    <a:pt x="1513" y="378"/>
                  </a:moveTo>
                  <a:cubicBezTo>
                    <a:pt x="1636" y="378"/>
                    <a:pt x="1740" y="473"/>
                    <a:pt x="1740" y="595"/>
                  </a:cubicBezTo>
                  <a:lnTo>
                    <a:pt x="1740" y="1162"/>
                  </a:lnTo>
                  <a:cubicBezTo>
                    <a:pt x="1740" y="1285"/>
                    <a:pt x="1636" y="1380"/>
                    <a:pt x="1513" y="1380"/>
                  </a:cubicBezTo>
                  <a:lnTo>
                    <a:pt x="606" y="1380"/>
                  </a:lnTo>
                  <a:cubicBezTo>
                    <a:pt x="483" y="1380"/>
                    <a:pt x="388" y="1285"/>
                    <a:pt x="388" y="1162"/>
                  </a:cubicBezTo>
                  <a:lnTo>
                    <a:pt x="388" y="595"/>
                  </a:lnTo>
                  <a:cubicBezTo>
                    <a:pt x="388" y="473"/>
                    <a:pt x="483" y="378"/>
                    <a:pt x="606" y="378"/>
                  </a:cubicBezTo>
                  <a:close/>
                  <a:moveTo>
                    <a:pt x="606" y="0"/>
                  </a:moveTo>
                  <a:cubicBezTo>
                    <a:pt x="275" y="0"/>
                    <a:pt x="1" y="265"/>
                    <a:pt x="1" y="595"/>
                  </a:cubicBezTo>
                  <a:lnTo>
                    <a:pt x="1" y="1162"/>
                  </a:lnTo>
                  <a:cubicBezTo>
                    <a:pt x="1" y="1493"/>
                    <a:pt x="275" y="1767"/>
                    <a:pt x="606" y="1767"/>
                  </a:cubicBezTo>
                  <a:lnTo>
                    <a:pt x="1513" y="1767"/>
                  </a:lnTo>
                  <a:cubicBezTo>
                    <a:pt x="1844" y="1767"/>
                    <a:pt x="2118" y="1493"/>
                    <a:pt x="2118" y="1162"/>
                  </a:cubicBezTo>
                  <a:lnTo>
                    <a:pt x="2118" y="595"/>
                  </a:lnTo>
                  <a:cubicBezTo>
                    <a:pt x="2118" y="265"/>
                    <a:pt x="1844" y="0"/>
                    <a:pt x="151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90;p37">
              <a:extLst>
                <a:ext uri="{FF2B5EF4-FFF2-40B4-BE49-F238E27FC236}">
                  <a16:creationId xmlns:a16="http://schemas.microsoft.com/office/drawing/2014/main" id="{CC83D6D7-22B3-FF47-1DA6-0F9959ABBC52}"/>
                </a:ext>
              </a:extLst>
            </p:cNvPr>
            <p:cNvSpPr/>
            <p:nvPr/>
          </p:nvSpPr>
          <p:spPr>
            <a:xfrm>
              <a:off x="3992925" y="2314550"/>
              <a:ext cx="52950" cy="44200"/>
            </a:xfrm>
            <a:custGeom>
              <a:avLst/>
              <a:gdLst/>
              <a:ahLst/>
              <a:cxnLst/>
              <a:rect l="l" t="t" r="r" b="b"/>
              <a:pathLst>
                <a:path w="2118" h="1768" extrusionOk="0">
                  <a:moveTo>
                    <a:pt x="1513" y="378"/>
                  </a:moveTo>
                  <a:cubicBezTo>
                    <a:pt x="1636" y="378"/>
                    <a:pt x="1730" y="473"/>
                    <a:pt x="1730" y="595"/>
                  </a:cubicBezTo>
                  <a:lnTo>
                    <a:pt x="1730" y="1162"/>
                  </a:lnTo>
                  <a:cubicBezTo>
                    <a:pt x="1730" y="1285"/>
                    <a:pt x="1636" y="1380"/>
                    <a:pt x="1513" y="1380"/>
                  </a:cubicBezTo>
                  <a:lnTo>
                    <a:pt x="605" y="1380"/>
                  </a:lnTo>
                  <a:cubicBezTo>
                    <a:pt x="483" y="1380"/>
                    <a:pt x="379" y="1285"/>
                    <a:pt x="379" y="1162"/>
                  </a:cubicBezTo>
                  <a:lnTo>
                    <a:pt x="379" y="595"/>
                  </a:lnTo>
                  <a:cubicBezTo>
                    <a:pt x="379" y="473"/>
                    <a:pt x="483" y="378"/>
                    <a:pt x="605" y="378"/>
                  </a:cubicBezTo>
                  <a:close/>
                  <a:moveTo>
                    <a:pt x="605" y="0"/>
                  </a:moveTo>
                  <a:cubicBezTo>
                    <a:pt x="275" y="0"/>
                    <a:pt x="1" y="265"/>
                    <a:pt x="1" y="595"/>
                  </a:cubicBezTo>
                  <a:lnTo>
                    <a:pt x="1" y="1162"/>
                  </a:lnTo>
                  <a:cubicBezTo>
                    <a:pt x="1" y="1493"/>
                    <a:pt x="275" y="1767"/>
                    <a:pt x="605" y="1767"/>
                  </a:cubicBezTo>
                  <a:lnTo>
                    <a:pt x="1513" y="1767"/>
                  </a:lnTo>
                  <a:cubicBezTo>
                    <a:pt x="1843" y="1767"/>
                    <a:pt x="2118" y="1493"/>
                    <a:pt x="2118" y="1162"/>
                  </a:cubicBezTo>
                  <a:lnTo>
                    <a:pt x="2118" y="595"/>
                  </a:lnTo>
                  <a:cubicBezTo>
                    <a:pt x="2118" y="265"/>
                    <a:pt x="1843" y="0"/>
                    <a:pt x="151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91;p37">
              <a:extLst>
                <a:ext uri="{FF2B5EF4-FFF2-40B4-BE49-F238E27FC236}">
                  <a16:creationId xmlns:a16="http://schemas.microsoft.com/office/drawing/2014/main" id="{22D53B30-C12B-261B-29A9-7BD63EBEAE86}"/>
                </a:ext>
              </a:extLst>
            </p:cNvPr>
            <p:cNvSpPr/>
            <p:nvPr/>
          </p:nvSpPr>
          <p:spPr>
            <a:xfrm>
              <a:off x="3870300" y="2367450"/>
              <a:ext cx="52950" cy="44225"/>
            </a:xfrm>
            <a:custGeom>
              <a:avLst/>
              <a:gdLst/>
              <a:ahLst/>
              <a:cxnLst/>
              <a:rect l="l" t="t" r="r" b="b"/>
              <a:pathLst>
                <a:path w="2118" h="1769" extrusionOk="0">
                  <a:moveTo>
                    <a:pt x="1513" y="379"/>
                  </a:moveTo>
                  <a:cubicBezTo>
                    <a:pt x="1636" y="379"/>
                    <a:pt x="1740" y="483"/>
                    <a:pt x="1740" y="606"/>
                  </a:cubicBezTo>
                  <a:lnTo>
                    <a:pt x="1740" y="1163"/>
                  </a:lnTo>
                  <a:cubicBezTo>
                    <a:pt x="1740" y="1286"/>
                    <a:pt x="1636" y="1390"/>
                    <a:pt x="1513" y="1390"/>
                  </a:cubicBezTo>
                  <a:lnTo>
                    <a:pt x="606" y="1390"/>
                  </a:lnTo>
                  <a:cubicBezTo>
                    <a:pt x="483" y="1390"/>
                    <a:pt x="388" y="1286"/>
                    <a:pt x="388" y="1163"/>
                  </a:cubicBezTo>
                  <a:lnTo>
                    <a:pt x="388" y="606"/>
                  </a:lnTo>
                  <a:cubicBezTo>
                    <a:pt x="388" y="483"/>
                    <a:pt x="483" y="379"/>
                    <a:pt x="606" y="379"/>
                  </a:cubicBezTo>
                  <a:close/>
                  <a:moveTo>
                    <a:pt x="606" y="1"/>
                  </a:moveTo>
                  <a:cubicBezTo>
                    <a:pt x="275" y="1"/>
                    <a:pt x="1" y="266"/>
                    <a:pt x="1" y="606"/>
                  </a:cubicBezTo>
                  <a:lnTo>
                    <a:pt x="1" y="1163"/>
                  </a:lnTo>
                  <a:cubicBezTo>
                    <a:pt x="1" y="1504"/>
                    <a:pt x="275" y="1768"/>
                    <a:pt x="606" y="1768"/>
                  </a:cubicBezTo>
                  <a:lnTo>
                    <a:pt x="1513" y="1768"/>
                  </a:lnTo>
                  <a:cubicBezTo>
                    <a:pt x="1844" y="1768"/>
                    <a:pt x="2118" y="1504"/>
                    <a:pt x="2118" y="1163"/>
                  </a:cubicBezTo>
                  <a:lnTo>
                    <a:pt x="2118" y="606"/>
                  </a:lnTo>
                  <a:cubicBezTo>
                    <a:pt x="2118" y="266"/>
                    <a:pt x="1844"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93;p37">
              <a:extLst>
                <a:ext uri="{FF2B5EF4-FFF2-40B4-BE49-F238E27FC236}">
                  <a16:creationId xmlns:a16="http://schemas.microsoft.com/office/drawing/2014/main" id="{B0250717-C8DB-A79D-A068-30DFC451D54F}"/>
                </a:ext>
              </a:extLst>
            </p:cNvPr>
            <p:cNvSpPr/>
            <p:nvPr/>
          </p:nvSpPr>
          <p:spPr>
            <a:xfrm>
              <a:off x="3992925" y="2367450"/>
              <a:ext cx="52950" cy="44225"/>
            </a:xfrm>
            <a:custGeom>
              <a:avLst/>
              <a:gdLst/>
              <a:ahLst/>
              <a:cxnLst/>
              <a:rect l="l" t="t" r="r" b="b"/>
              <a:pathLst>
                <a:path w="2118" h="1769" extrusionOk="0">
                  <a:moveTo>
                    <a:pt x="1513" y="379"/>
                  </a:moveTo>
                  <a:cubicBezTo>
                    <a:pt x="1636" y="379"/>
                    <a:pt x="1730" y="483"/>
                    <a:pt x="1730" y="606"/>
                  </a:cubicBezTo>
                  <a:lnTo>
                    <a:pt x="1730" y="1163"/>
                  </a:lnTo>
                  <a:cubicBezTo>
                    <a:pt x="1730" y="1286"/>
                    <a:pt x="1636" y="1390"/>
                    <a:pt x="1513" y="1390"/>
                  </a:cubicBezTo>
                  <a:lnTo>
                    <a:pt x="605" y="1390"/>
                  </a:lnTo>
                  <a:cubicBezTo>
                    <a:pt x="483" y="1390"/>
                    <a:pt x="379" y="1286"/>
                    <a:pt x="379" y="1163"/>
                  </a:cubicBezTo>
                  <a:lnTo>
                    <a:pt x="379" y="606"/>
                  </a:lnTo>
                  <a:cubicBezTo>
                    <a:pt x="379" y="483"/>
                    <a:pt x="483" y="379"/>
                    <a:pt x="605" y="379"/>
                  </a:cubicBezTo>
                  <a:close/>
                  <a:moveTo>
                    <a:pt x="605" y="1"/>
                  </a:moveTo>
                  <a:cubicBezTo>
                    <a:pt x="275" y="1"/>
                    <a:pt x="1" y="266"/>
                    <a:pt x="1" y="606"/>
                  </a:cubicBezTo>
                  <a:lnTo>
                    <a:pt x="1" y="1163"/>
                  </a:lnTo>
                  <a:cubicBezTo>
                    <a:pt x="1" y="1504"/>
                    <a:pt x="275" y="1768"/>
                    <a:pt x="605" y="1768"/>
                  </a:cubicBezTo>
                  <a:lnTo>
                    <a:pt x="1513" y="1768"/>
                  </a:lnTo>
                  <a:cubicBezTo>
                    <a:pt x="1843" y="1768"/>
                    <a:pt x="2118" y="1504"/>
                    <a:pt x="2118" y="1163"/>
                  </a:cubicBezTo>
                  <a:lnTo>
                    <a:pt x="2118" y="606"/>
                  </a:lnTo>
                  <a:cubicBezTo>
                    <a:pt x="2118" y="266"/>
                    <a:pt x="1843" y="1"/>
                    <a:pt x="151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94;p37">
              <a:extLst>
                <a:ext uri="{FF2B5EF4-FFF2-40B4-BE49-F238E27FC236}">
                  <a16:creationId xmlns:a16="http://schemas.microsoft.com/office/drawing/2014/main" id="{E96CECFC-97BE-C18B-4F7B-2F1A74B4D837}"/>
                </a:ext>
              </a:extLst>
            </p:cNvPr>
            <p:cNvSpPr/>
            <p:nvPr/>
          </p:nvSpPr>
          <p:spPr>
            <a:xfrm>
              <a:off x="4054125" y="2314550"/>
              <a:ext cx="52950" cy="97125"/>
            </a:xfrm>
            <a:custGeom>
              <a:avLst/>
              <a:gdLst/>
              <a:ahLst/>
              <a:cxnLst/>
              <a:rect l="l" t="t" r="r" b="b"/>
              <a:pathLst>
                <a:path w="2118" h="3885" extrusionOk="0">
                  <a:moveTo>
                    <a:pt x="1512" y="378"/>
                  </a:moveTo>
                  <a:cubicBezTo>
                    <a:pt x="1635" y="378"/>
                    <a:pt x="1739" y="473"/>
                    <a:pt x="1739" y="595"/>
                  </a:cubicBezTo>
                  <a:lnTo>
                    <a:pt x="1739" y="3279"/>
                  </a:lnTo>
                  <a:cubicBezTo>
                    <a:pt x="1739" y="3402"/>
                    <a:pt x="1635" y="3506"/>
                    <a:pt x="1512" y="3506"/>
                  </a:cubicBezTo>
                  <a:lnTo>
                    <a:pt x="605" y="3506"/>
                  </a:lnTo>
                  <a:cubicBezTo>
                    <a:pt x="482" y="3506"/>
                    <a:pt x="388" y="3402"/>
                    <a:pt x="388" y="3279"/>
                  </a:cubicBezTo>
                  <a:lnTo>
                    <a:pt x="388" y="595"/>
                  </a:lnTo>
                  <a:cubicBezTo>
                    <a:pt x="388" y="473"/>
                    <a:pt x="482" y="378"/>
                    <a:pt x="605" y="378"/>
                  </a:cubicBezTo>
                  <a:close/>
                  <a:moveTo>
                    <a:pt x="605" y="0"/>
                  </a:moveTo>
                  <a:cubicBezTo>
                    <a:pt x="274" y="0"/>
                    <a:pt x="10" y="265"/>
                    <a:pt x="0" y="595"/>
                  </a:cubicBezTo>
                  <a:lnTo>
                    <a:pt x="0" y="3279"/>
                  </a:lnTo>
                  <a:cubicBezTo>
                    <a:pt x="0" y="3620"/>
                    <a:pt x="274" y="3884"/>
                    <a:pt x="605" y="3884"/>
                  </a:cubicBezTo>
                  <a:lnTo>
                    <a:pt x="1512" y="3884"/>
                  </a:lnTo>
                  <a:cubicBezTo>
                    <a:pt x="1853" y="3884"/>
                    <a:pt x="2117" y="3620"/>
                    <a:pt x="2117" y="3279"/>
                  </a:cubicBezTo>
                  <a:lnTo>
                    <a:pt x="2117" y="595"/>
                  </a:lnTo>
                  <a:cubicBezTo>
                    <a:pt x="2117" y="265"/>
                    <a:pt x="1853" y="0"/>
                    <a:pt x="151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95;p37">
              <a:extLst>
                <a:ext uri="{FF2B5EF4-FFF2-40B4-BE49-F238E27FC236}">
                  <a16:creationId xmlns:a16="http://schemas.microsoft.com/office/drawing/2014/main" id="{30EE3D04-68C6-CD03-75F3-B371458E1DA0}"/>
                </a:ext>
              </a:extLst>
            </p:cNvPr>
            <p:cNvSpPr/>
            <p:nvPr/>
          </p:nvSpPr>
          <p:spPr>
            <a:xfrm>
              <a:off x="3870550" y="2100950"/>
              <a:ext cx="236525" cy="93600"/>
            </a:xfrm>
            <a:custGeom>
              <a:avLst/>
              <a:gdLst/>
              <a:ahLst/>
              <a:cxnLst/>
              <a:rect l="l" t="t" r="r" b="b"/>
              <a:pathLst>
                <a:path w="9461" h="3744" extrusionOk="0">
                  <a:moveTo>
                    <a:pt x="974" y="1"/>
                  </a:moveTo>
                  <a:cubicBezTo>
                    <a:pt x="435" y="1"/>
                    <a:pt x="0" y="435"/>
                    <a:pt x="0" y="974"/>
                  </a:cubicBezTo>
                  <a:lnTo>
                    <a:pt x="0" y="2770"/>
                  </a:lnTo>
                  <a:cubicBezTo>
                    <a:pt x="0" y="3308"/>
                    <a:pt x="435" y="3743"/>
                    <a:pt x="974" y="3743"/>
                  </a:cubicBezTo>
                  <a:lnTo>
                    <a:pt x="8487" y="3743"/>
                  </a:lnTo>
                  <a:cubicBezTo>
                    <a:pt x="9026" y="3743"/>
                    <a:pt x="9460" y="3308"/>
                    <a:pt x="9460" y="2770"/>
                  </a:cubicBezTo>
                  <a:lnTo>
                    <a:pt x="9460" y="974"/>
                  </a:lnTo>
                  <a:cubicBezTo>
                    <a:pt x="9460" y="435"/>
                    <a:pt x="9026" y="1"/>
                    <a:pt x="8487" y="1"/>
                  </a:cubicBezTo>
                  <a:lnTo>
                    <a:pt x="2429" y="1"/>
                  </a:lnTo>
                  <a:cubicBezTo>
                    <a:pt x="2174" y="1"/>
                    <a:pt x="2174" y="379"/>
                    <a:pt x="2429" y="379"/>
                  </a:cubicBezTo>
                  <a:lnTo>
                    <a:pt x="8487" y="379"/>
                  </a:lnTo>
                  <a:cubicBezTo>
                    <a:pt x="8818" y="379"/>
                    <a:pt x="9082" y="643"/>
                    <a:pt x="9082" y="974"/>
                  </a:cubicBezTo>
                  <a:lnTo>
                    <a:pt x="9082" y="2760"/>
                  </a:lnTo>
                  <a:cubicBezTo>
                    <a:pt x="9082" y="3091"/>
                    <a:pt x="8818" y="3356"/>
                    <a:pt x="8487" y="3356"/>
                  </a:cubicBezTo>
                  <a:lnTo>
                    <a:pt x="974" y="3356"/>
                  </a:lnTo>
                  <a:cubicBezTo>
                    <a:pt x="643" y="3356"/>
                    <a:pt x="378" y="3091"/>
                    <a:pt x="378" y="2760"/>
                  </a:cubicBezTo>
                  <a:lnTo>
                    <a:pt x="378" y="974"/>
                  </a:lnTo>
                  <a:cubicBezTo>
                    <a:pt x="378" y="643"/>
                    <a:pt x="643" y="379"/>
                    <a:pt x="974" y="379"/>
                  </a:cubicBezTo>
                  <a:lnTo>
                    <a:pt x="1692" y="379"/>
                  </a:lnTo>
                  <a:cubicBezTo>
                    <a:pt x="1947" y="379"/>
                    <a:pt x="1947" y="1"/>
                    <a:pt x="169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196;p37">
            <a:extLst>
              <a:ext uri="{FF2B5EF4-FFF2-40B4-BE49-F238E27FC236}">
                <a16:creationId xmlns:a16="http://schemas.microsoft.com/office/drawing/2014/main" id="{0A674FC0-FBB8-DD5E-2347-403DB8A26EC4}"/>
              </a:ext>
            </a:extLst>
          </p:cNvPr>
          <p:cNvGrpSpPr/>
          <p:nvPr/>
        </p:nvGrpSpPr>
        <p:grpSpPr>
          <a:xfrm>
            <a:off x="3807013" y="2207833"/>
            <a:ext cx="446525" cy="397943"/>
            <a:chOff x="5062975" y="1554225"/>
            <a:chExt cx="368600" cy="296325"/>
          </a:xfrm>
        </p:grpSpPr>
        <p:sp>
          <p:nvSpPr>
            <p:cNvPr id="57" name="Google Shape;1197;p37">
              <a:extLst>
                <a:ext uri="{FF2B5EF4-FFF2-40B4-BE49-F238E27FC236}">
                  <a16:creationId xmlns:a16="http://schemas.microsoft.com/office/drawing/2014/main" id="{9E5C2870-943A-8F62-E013-386249B06C61}"/>
                </a:ext>
              </a:extLst>
            </p:cNvPr>
            <p:cNvSpPr/>
            <p:nvPr/>
          </p:nvSpPr>
          <p:spPr>
            <a:xfrm>
              <a:off x="5062975" y="1554225"/>
              <a:ext cx="368600" cy="296325"/>
            </a:xfrm>
            <a:custGeom>
              <a:avLst/>
              <a:gdLst/>
              <a:ahLst/>
              <a:cxnLst/>
              <a:rect l="l" t="t" r="r" b="b"/>
              <a:pathLst>
                <a:path w="14744" h="11853" extrusionOk="0">
                  <a:moveTo>
                    <a:pt x="13515" y="436"/>
                  </a:moveTo>
                  <a:cubicBezTo>
                    <a:pt x="13950" y="436"/>
                    <a:pt x="14309" y="795"/>
                    <a:pt x="14309" y="1230"/>
                  </a:cubicBezTo>
                  <a:lnTo>
                    <a:pt x="14309" y="6163"/>
                  </a:lnTo>
                  <a:lnTo>
                    <a:pt x="14309" y="7202"/>
                  </a:lnTo>
                  <a:cubicBezTo>
                    <a:pt x="14309" y="7646"/>
                    <a:pt x="13950" y="8006"/>
                    <a:pt x="13515" y="8006"/>
                  </a:cubicBezTo>
                  <a:lnTo>
                    <a:pt x="1239" y="8006"/>
                  </a:lnTo>
                  <a:cubicBezTo>
                    <a:pt x="804" y="8006"/>
                    <a:pt x="445" y="7646"/>
                    <a:pt x="445" y="7202"/>
                  </a:cubicBezTo>
                  <a:lnTo>
                    <a:pt x="445" y="1230"/>
                  </a:lnTo>
                  <a:cubicBezTo>
                    <a:pt x="445" y="795"/>
                    <a:pt x="804" y="436"/>
                    <a:pt x="1239" y="436"/>
                  </a:cubicBezTo>
                  <a:close/>
                  <a:moveTo>
                    <a:pt x="14309" y="8147"/>
                  </a:moveTo>
                  <a:lnTo>
                    <a:pt x="14309" y="10623"/>
                  </a:lnTo>
                  <a:cubicBezTo>
                    <a:pt x="14309" y="11058"/>
                    <a:pt x="13950" y="11417"/>
                    <a:pt x="13515" y="11417"/>
                  </a:cubicBezTo>
                  <a:lnTo>
                    <a:pt x="1239" y="11417"/>
                  </a:lnTo>
                  <a:cubicBezTo>
                    <a:pt x="804" y="11417"/>
                    <a:pt x="445" y="11058"/>
                    <a:pt x="445" y="10623"/>
                  </a:cubicBezTo>
                  <a:lnTo>
                    <a:pt x="445" y="8147"/>
                  </a:lnTo>
                  <a:cubicBezTo>
                    <a:pt x="662" y="8336"/>
                    <a:pt x="946" y="8440"/>
                    <a:pt x="1239" y="8440"/>
                  </a:cubicBezTo>
                  <a:lnTo>
                    <a:pt x="13515" y="8440"/>
                  </a:lnTo>
                  <a:cubicBezTo>
                    <a:pt x="13808" y="8440"/>
                    <a:pt x="14092" y="8336"/>
                    <a:pt x="14309" y="8147"/>
                  </a:cubicBezTo>
                  <a:close/>
                  <a:moveTo>
                    <a:pt x="1239" y="1"/>
                  </a:moveTo>
                  <a:cubicBezTo>
                    <a:pt x="558" y="1"/>
                    <a:pt x="10" y="549"/>
                    <a:pt x="1" y="1230"/>
                  </a:cubicBezTo>
                  <a:lnTo>
                    <a:pt x="1" y="10623"/>
                  </a:lnTo>
                  <a:cubicBezTo>
                    <a:pt x="10" y="11304"/>
                    <a:pt x="558" y="11852"/>
                    <a:pt x="1239" y="11852"/>
                  </a:cubicBezTo>
                  <a:lnTo>
                    <a:pt x="13515" y="11852"/>
                  </a:lnTo>
                  <a:cubicBezTo>
                    <a:pt x="14196" y="11852"/>
                    <a:pt x="14744" y="11304"/>
                    <a:pt x="14744" y="10623"/>
                  </a:cubicBezTo>
                  <a:lnTo>
                    <a:pt x="14744" y="1230"/>
                  </a:lnTo>
                  <a:cubicBezTo>
                    <a:pt x="14744" y="549"/>
                    <a:pt x="14196" y="1"/>
                    <a:pt x="135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98;p37">
              <a:extLst>
                <a:ext uri="{FF2B5EF4-FFF2-40B4-BE49-F238E27FC236}">
                  <a16:creationId xmlns:a16="http://schemas.microsoft.com/office/drawing/2014/main" id="{12B992FF-5075-5466-7E52-2C8E6C22A208}"/>
                </a:ext>
              </a:extLst>
            </p:cNvPr>
            <p:cNvSpPr/>
            <p:nvPr/>
          </p:nvSpPr>
          <p:spPr>
            <a:xfrm>
              <a:off x="5088975" y="1580225"/>
              <a:ext cx="316850" cy="159275"/>
            </a:xfrm>
            <a:custGeom>
              <a:avLst/>
              <a:gdLst/>
              <a:ahLst/>
              <a:cxnLst/>
              <a:rect l="l" t="t" r="r" b="b"/>
              <a:pathLst>
                <a:path w="12674" h="6371" extrusionOk="0">
                  <a:moveTo>
                    <a:pt x="10651" y="426"/>
                  </a:moveTo>
                  <a:cubicBezTo>
                    <a:pt x="10449" y="1278"/>
                    <a:pt x="11113" y="2048"/>
                    <a:pt x="11937" y="2048"/>
                  </a:cubicBezTo>
                  <a:cubicBezTo>
                    <a:pt x="12036" y="2048"/>
                    <a:pt x="12137" y="2037"/>
                    <a:pt x="12239" y="2013"/>
                  </a:cubicBezTo>
                  <a:lnTo>
                    <a:pt x="12239" y="4348"/>
                  </a:lnTo>
                  <a:cubicBezTo>
                    <a:pt x="12137" y="4325"/>
                    <a:pt x="12036" y="4314"/>
                    <a:pt x="11937" y="4314"/>
                  </a:cubicBezTo>
                  <a:cubicBezTo>
                    <a:pt x="11113" y="4314"/>
                    <a:pt x="10449" y="5083"/>
                    <a:pt x="10651" y="5935"/>
                  </a:cubicBezTo>
                  <a:lnTo>
                    <a:pt x="2023" y="5935"/>
                  </a:lnTo>
                  <a:cubicBezTo>
                    <a:pt x="2217" y="5083"/>
                    <a:pt x="1559" y="4314"/>
                    <a:pt x="736" y="4314"/>
                  </a:cubicBezTo>
                  <a:cubicBezTo>
                    <a:pt x="638" y="4314"/>
                    <a:pt x="537" y="4325"/>
                    <a:pt x="435" y="4348"/>
                  </a:cubicBezTo>
                  <a:lnTo>
                    <a:pt x="435" y="2013"/>
                  </a:lnTo>
                  <a:cubicBezTo>
                    <a:pt x="537" y="2037"/>
                    <a:pt x="638" y="2048"/>
                    <a:pt x="736" y="2048"/>
                  </a:cubicBezTo>
                  <a:cubicBezTo>
                    <a:pt x="1559" y="2048"/>
                    <a:pt x="2217" y="1278"/>
                    <a:pt x="2023" y="426"/>
                  </a:cubicBezTo>
                  <a:close/>
                  <a:moveTo>
                    <a:pt x="1698" y="0"/>
                  </a:moveTo>
                  <a:cubicBezTo>
                    <a:pt x="1535" y="0"/>
                    <a:pt x="1439" y="174"/>
                    <a:pt x="1512" y="322"/>
                  </a:cubicBezTo>
                  <a:cubicBezTo>
                    <a:pt x="1588" y="445"/>
                    <a:pt x="1616" y="586"/>
                    <a:pt x="1616" y="728"/>
                  </a:cubicBezTo>
                  <a:cubicBezTo>
                    <a:pt x="1616" y="1220"/>
                    <a:pt x="1219" y="1617"/>
                    <a:pt x="737" y="1617"/>
                  </a:cubicBezTo>
                  <a:cubicBezTo>
                    <a:pt x="586" y="1617"/>
                    <a:pt x="444" y="1579"/>
                    <a:pt x="322" y="1513"/>
                  </a:cubicBezTo>
                  <a:cubicBezTo>
                    <a:pt x="287" y="1495"/>
                    <a:pt x="251" y="1487"/>
                    <a:pt x="217" y="1487"/>
                  </a:cubicBezTo>
                  <a:cubicBezTo>
                    <a:pt x="101" y="1487"/>
                    <a:pt x="0" y="1578"/>
                    <a:pt x="0" y="1702"/>
                  </a:cubicBezTo>
                  <a:lnTo>
                    <a:pt x="0" y="4660"/>
                  </a:lnTo>
                  <a:cubicBezTo>
                    <a:pt x="0" y="4785"/>
                    <a:pt x="104" y="4882"/>
                    <a:pt x="222" y="4882"/>
                  </a:cubicBezTo>
                  <a:cubicBezTo>
                    <a:pt x="255" y="4882"/>
                    <a:pt x="289" y="4875"/>
                    <a:pt x="322" y="4858"/>
                  </a:cubicBezTo>
                  <a:cubicBezTo>
                    <a:pt x="444" y="4783"/>
                    <a:pt x="586" y="4754"/>
                    <a:pt x="737" y="4754"/>
                  </a:cubicBezTo>
                  <a:cubicBezTo>
                    <a:pt x="1219" y="4754"/>
                    <a:pt x="1616" y="5151"/>
                    <a:pt x="1616" y="5633"/>
                  </a:cubicBezTo>
                  <a:cubicBezTo>
                    <a:pt x="1616" y="5775"/>
                    <a:pt x="1588" y="5926"/>
                    <a:pt x="1512" y="6049"/>
                  </a:cubicBezTo>
                  <a:cubicBezTo>
                    <a:pt x="1437" y="6191"/>
                    <a:pt x="1541" y="6370"/>
                    <a:pt x="1711" y="6370"/>
                  </a:cubicBezTo>
                  <a:lnTo>
                    <a:pt x="10963" y="6370"/>
                  </a:lnTo>
                  <a:cubicBezTo>
                    <a:pt x="11124" y="6370"/>
                    <a:pt x="11237" y="6191"/>
                    <a:pt x="11161" y="6049"/>
                  </a:cubicBezTo>
                  <a:cubicBezTo>
                    <a:pt x="11086" y="5926"/>
                    <a:pt x="11057" y="5775"/>
                    <a:pt x="11057" y="5633"/>
                  </a:cubicBezTo>
                  <a:cubicBezTo>
                    <a:pt x="11057" y="5151"/>
                    <a:pt x="11454" y="4754"/>
                    <a:pt x="11936" y="4754"/>
                  </a:cubicBezTo>
                  <a:cubicBezTo>
                    <a:pt x="12078" y="4754"/>
                    <a:pt x="12229" y="4783"/>
                    <a:pt x="12352" y="4858"/>
                  </a:cubicBezTo>
                  <a:cubicBezTo>
                    <a:pt x="12383" y="4875"/>
                    <a:pt x="12416" y="4882"/>
                    <a:pt x="12448" y="4882"/>
                  </a:cubicBezTo>
                  <a:cubicBezTo>
                    <a:pt x="12564" y="4882"/>
                    <a:pt x="12674" y="4785"/>
                    <a:pt x="12674" y="4660"/>
                  </a:cubicBezTo>
                  <a:lnTo>
                    <a:pt x="12674" y="1702"/>
                  </a:lnTo>
                  <a:cubicBezTo>
                    <a:pt x="12674" y="1626"/>
                    <a:pt x="12636" y="1550"/>
                    <a:pt x="12570" y="1513"/>
                  </a:cubicBezTo>
                  <a:cubicBezTo>
                    <a:pt x="12536" y="1494"/>
                    <a:pt x="12499" y="1484"/>
                    <a:pt x="12461" y="1484"/>
                  </a:cubicBezTo>
                  <a:cubicBezTo>
                    <a:pt x="12423" y="1484"/>
                    <a:pt x="12385" y="1494"/>
                    <a:pt x="12352" y="1513"/>
                  </a:cubicBezTo>
                  <a:cubicBezTo>
                    <a:pt x="12229" y="1579"/>
                    <a:pt x="12078" y="1617"/>
                    <a:pt x="11936" y="1617"/>
                  </a:cubicBezTo>
                  <a:cubicBezTo>
                    <a:pt x="11454" y="1617"/>
                    <a:pt x="11057" y="1220"/>
                    <a:pt x="11057" y="728"/>
                  </a:cubicBezTo>
                  <a:cubicBezTo>
                    <a:pt x="11057" y="586"/>
                    <a:pt x="11086" y="445"/>
                    <a:pt x="11161" y="322"/>
                  </a:cubicBezTo>
                  <a:cubicBezTo>
                    <a:pt x="11235" y="174"/>
                    <a:pt x="11129" y="0"/>
                    <a:pt x="10975" y="0"/>
                  </a:cubicBezTo>
                  <a:cubicBezTo>
                    <a:pt x="10971" y="0"/>
                    <a:pt x="10967" y="0"/>
                    <a:pt x="10963" y="1"/>
                  </a:cubicBezTo>
                  <a:lnTo>
                    <a:pt x="1711" y="1"/>
                  </a:lnTo>
                  <a:cubicBezTo>
                    <a:pt x="1706" y="0"/>
                    <a:pt x="1702" y="0"/>
                    <a:pt x="169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00;p37">
              <a:extLst>
                <a:ext uri="{FF2B5EF4-FFF2-40B4-BE49-F238E27FC236}">
                  <a16:creationId xmlns:a16="http://schemas.microsoft.com/office/drawing/2014/main" id="{D8D687DA-B7A9-D997-AD03-D78AE022220B}"/>
                </a:ext>
              </a:extLst>
            </p:cNvPr>
            <p:cNvSpPr/>
            <p:nvPr/>
          </p:nvSpPr>
          <p:spPr>
            <a:xfrm>
              <a:off x="5316725" y="1643550"/>
              <a:ext cx="56025" cy="10875"/>
            </a:xfrm>
            <a:custGeom>
              <a:avLst/>
              <a:gdLst/>
              <a:ahLst/>
              <a:cxnLst/>
              <a:rect l="l" t="t" r="r" b="b"/>
              <a:pathLst>
                <a:path w="2241" h="435" extrusionOk="0">
                  <a:moveTo>
                    <a:pt x="284" y="0"/>
                  </a:moveTo>
                  <a:cubicBezTo>
                    <a:pt x="1" y="0"/>
                    <a:pt x="4" y="435"/>
                    <a:pt x="294" y="435"/>
                  </a:cubicBezTo>
                  <a:lnTo>
                    <a:pt x="1947" y="435"/>
                  </a:lnTo>
                  <a:cubicBezTo>
                    <a:pt x="2240" y="435"/>
                    <a:pt x="2240" y="0"/>
                    <a:pt x="1947" y="0"/>
                  </a:cubicBezTo>
                  <a:lnTo>
                    <a:pt x="294" y="0"/>
                  </a:lnTo>
                  <a:cubicBezTo>
                    <a:pt x="291" y="0"/>
                    <a:pt x="287" y="0"/>
                    <a:pt x="2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01;p37">
              <a:extLst>
                <a:ext uri="{FF2B5EF4-FFF2-40B4-BE49-F238E27FC236}">
                  <a16:creationId xmlns:a16="http://schemas.microsoft.com/office/drawing/2014/main" id="{18BD23B1-217A-50C4-EEE7-D4DAF90C5DB3}"/>
                </a:ext>
              </a:extLst>
            </p:cNvPr>
            <p:cNvSpPr/>
            <p:nvPr/>
          </p:nvSpPr>
          <p:spPr>
            <a:xfrm>
              <a:off x="5316725" y="1665050"/>
              <a:ext cx="40425" cy="10900"/>
            </a:xfrm>
            <a:custGeom>
              <a:avLst/>
              <a:gdLst/>
              <a:ahLst/>
              <a:cxnLst/>
              <a:rect l="l" t="t" r="r" b="b"/>
              <a:pathLst>
                <a:path w="1617" h="436" extrusionOk="0">
                  <a:moveTo>
                    <a:pt x="294" y="0"/>
                  </a:moveTo>
                  <a:cubicBezTo>
                    <a:pt x="1" y="0"/>
                    <a:pt x="1" y="435"/>
                    <a:pt x="294" y="435"/>
                  </a:cubicBezTo>
                  <a:lnTo>
                    <a:pt x="1324" y="435"/>
                  </a:lnTo>
                  <a:cubicBezTo>
                    <a:pt x="1617" y="435"/>
                    <a:pt x="1617" y="0"/>
                    <a:pt x="132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02;p37">
              <a:extLst>
                <a:ext uri="{FF2B5EF4-FFF2-40B4-BE49-F238E27FC236}">
                  <a16:creationId xmlns:a16="http://schemas.microsoft.com/office/drawing/2014/main" id="{2DA49CC8-249B-CE5B-E521-4B622640EE38}"/>
                </a:ext>
              </a:extLst>
            </p:cNvPr>
            <p:cNvSpPr/>
            <p:nvPr/>
          </p:nvSpPr>
          <p:spPr>
            <a:xfrm>
              <a:off x="5122050" y="1643550"/>
              <a:ext cx="56025" cy="10875"/>
            </a:xfrm>
            <a:custGeom>
              <a:avLst/>
              <a:gdLst/>
              <a:ahLst/>
              <a:cxnLst/>
              <a:rect l="l" t="t" r="r" b="b"/>
              <a:pathLst>
                <a:path w="2241" h="435" extrusionOk="0">
                  <a:moveTo>
                    <a:pt x="284" y="0"/>
                  </a:moveTo>
                  <a:cubicBezTo>
                    <a:pt x="0" y="0"/>
                    <a:pt x="3" y="435"/>
                    <a:pt x="293" y="435"/>
                  </a:cubicBezTo>
                  <a:lnTo>
                    <a:pt x="1947" y="435"/>
                  </a:lnTo>
                  <a:cubicBezTo>
                    <a:pt x="2240" y="435"/>
                    <a:pt x="2240" y="0"/>
                    <a:pt x="1947" y="0"/>
                  </a:cubicBezTo>
                  <a:lnTo>
                    <a:pt x="293" y="0"/>
                  </a:lnTo>
                  <a:cubicBezTo>
                    <a:pt x="290" y="0"/>
                    <a:pt x="287" y="0"/>
                    <a:pt x="28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03;p37">
              <a:extLst>
                <a:ext uri="{FF2B5EF4-FFF2-40B4-BE49-F238E27FC236}">
                  <a16:creationId xmlns:a16="http://schemas.microsoft.com/office/drawing/2014/main" id="{2BAE681E-1485-954F-3ED6-7C61C4890B95}"/>
                </a:ext>
              </a:extLst>
            </p:cNvPr>
            <p:cNvSpPr/>
            <p:nvPr/>
          </p:nvSpPr>
          <p:spPr>
            <a:xfrm>
              <a:off x="5137400" y="1665050"/>
              <a:ext cx="40425" cy="10900"/>
            </a:xfrm>
            <a:custGeom>
              <a:avLst/>
              <a:gdLst/>
              <a:ahLst/>
              <a:cxnLst/>
              <a:rect l="l" t="t" r="r" b="b"/>
              <a:pathLst>
                <a:path w="1617" h="436" extrusionOk="0">
                  <a:moveTo>
                    <a:pt x="294" y="0"/>
                  </a:moveTo>
                  <a:cubicBezTo>
                    <a:pt x="1" y="0"/>
                    <a:pt x="1" y="435"/>
                    <a:pt x="294" y="435"/>
                  </a:cubicBezTo>
                  <a:lnTo>
                    <a:pt x="1324" y="435"/>
                  </a:lnTo>
                  <a:cubicBezTo>
                    <a:pt x="1617" y="435"/>
                    <a:pt x="1617" y="0"/>
                    <a:pt x="132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1204;p37">
              <a:extLst>
                <a:ext uri="{FF2B5EF4-FFF2-40B4-BE49-F238E27FC236}">
                  <a16:creationId xmlns:a16="http://schemas.microsoft.com/office/drawing/2014/main" id="{B6C8957A-9AEA-ED26-21F2-B8B408321F7C}"/>
                </a:ext>
              </a:extLst>
            </p:cNvPr>
            <p:cNvSpPr/>
            <p:nvPr/>
          </p:nvSpPr>
          <p:spPr>
            <a:xfrm>
              <a:off x="5100925" y="1715150"/>
              <a:ext cx="12400" cy="11075"/>
            </a:xfrm>
            <a:custGeom>
              <a:avLst/>
              <a:gdLst/>
              <a:ahLst/>
              <a:cxnLst/>
              <a:rect l="l" t="t" r="r" b="b"/>
              <a:pathLst>
                <a:path w="496" h="443" extrusionOk="0">
                  <a:moveTo>
                    <a:pt x="263" y="0"/>
                  </a:moveTo>
                  <a:cubicBezTo>
                    <a:pt x="173" y="0"/>
                    <a:pt x="82" y="55"/>
                    <a:pt x="51" y="160"/>
                  </a:cubicBezTo>
                  <a:cubicBezTo>
                    <a:pt x="0" y="307"/>
                    <a:pt x="125" y="443"/>
                    <a:pt x="264" y="443"/>
                  </a:cubicBezTo>
                  <a:cubicBezTo>
                    <a:pt x="303" y="443"/>
                    <a:pt x="344" y="432"/>
                    <a:pt x="382" y="406"/>
                  </a:cubicBezTo>
                  <a:cubicBezTo>
                    <a:pt x="467" y="340"/>
                    <a:pt x="496" y="236"/>
                    <a:pt x="458" y="132"/>
                  </a:cubicBezTo>
                  <a:cubicBezTo>
                    <a:pt x="422" y="43"/>
                    <a:pt x="343" y="0"/>
                    <a:pt x="2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1205;p37">
              <a:extLst>
                <a:ext uri="{FF2B5EF4-FFF2-40B4-BE49-F238E27FC236}">
                  <a16:creationId xmlns:a16="http://schemas.microsoft.com/office/drawing/2014/main" id="{59BC187B-8D4F-DB6D-CD83-750FBF451767}"/>
                </a:ext>
              </a:extLst>
            </p:cNvPr>
            <p:cNvSpPr/>
            <p:nvPr/>
          </p:nvSpPr>
          <p:spPr>
            <a:xfrm>
              <a:off x="5101175" y="1593425"/>
              <a:ext cx="12150" cy="10900"/>
            </a:xfrm>
            <a:custGeom>
              <a:avLst/>
              <a:gdLst/>
              <a:ahLst/>
              <a:cxnLst/>
              <a:rect l="l" t="t" r="r" b="b"/>
              <a:pathLst>
                <a:path w="486" h="436" extrusionOk="0">
                  <a:moveTo>
                    <a:pt x="248" y="0"/>
                  </a:moveTo>
                  <a:cubicBezTo>
                    <a:pt x="156" y="0"/>
                    <a:pt x="66" y="55"/>
                    <a:pt x="41" y="162"/>
                  </a:cubicBezTo>
                  <a:cubicBezTo>
                    <a:pt x="0" y="314"/>
                    <a:pt x="119" y="435"/>
                    <a:pt x="249" y="435"/>
                  </a:cubicBezTo>
                  <a:cubicBezTo>
                    <a:pt x="298" y="435"/>
                    <a:pt x="347" y="418"/>
                    <a:pt x="391" y="380"/>
                  </a:cubicBezTo>
                  <a:cubicBezTo>
                    <a:pt x="457" y="323"/>
                    <a:pt x="486" y="229"/>
                    <a:pt x="457" y="144"/>
                  </a:cubicBezTo>
                  <a:cubicBezTo>
                    <a:pt x="421" y="48"/>
                    <a:pt x="334" y="0"/>
                    <a:pt x="24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1206;p37">
              <a:extLst>
                <a:ext uri="{FF2B5EF4-FFF2-40B4-BE49-F238E27FC236}">
                  <a16:creationId xmlns:a16="http://schemas.microsoft.com/office/drawing/2014/main" id="{E6E3DB3C-6483-227A-13B5-D2A856D7A2B5}"/>
                </a:ext>
              </a:extLst>
            </p:cNvPr>
            <p:cNvSpPr/>
            <p:nvPr/>
          </p:nvSpPr>
          <p:spPr>
            <a:xfrm>
              <a:off x="5379900" y="1715175"/>
              <a:ext cx="12225" cy="10950"/>
            </a:xfrm>
            <a:custGeom>
              <a:avLst/>
              <a:gdLst/>
              <a:ahLst/>
              <a:cxnLst/>
              <a:rect l="l" t="t" r="r" b="b"/>
              <a:pathLst>
                <a:path w="489" h="438" extrusionOk="0">
                  <a:moveTo>
                    <a:pt x="247" y="0"/>
                  </a:moveTo>
                  <a:cubicBezTo>
                    <a:pt x="153" y="0"/>
                    <a:pt x="60" y="58"/>
                    <a:pt x="35" y="169"/>
                  </a:cubicBezTo>
                  <a:cubicBezTo>
                    <a:pt x="0" y="321"/>
                    <a:pt x="122" y="438"/>
                    <a:pt x="253" y="438"/>
                  </a:cubicBezTo>
                  <a:cubicBezTo>
                    <a:pt x="301" y="438"/>
                    <a:pt x="351" y="422"/>
                    <a:pt x="394" y="386"/>
                  </a:cubicBezTo>
                  <a:cubicBezTo>
                    <a:pt x="460" y="320"/>
                    <a:pt x="488" y="216"/>
                    <a:pt x="451" y="131"/>
                  </a:cubicBezTo>
                  <a:cubicBezTo>
                    <a:pt x="411" y="43"/>
                    <a:pt x="329" y="0"/>
                    <a:pt x="24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207;p37">
              <a:extLst>
                <a:ext uri="{FF2B5EF4-FFF2-40B4-BE49-F238E27FC236}">
                  <a16:creationId xmlns:a16="http://schemas.microsoft.com/office/drawing/2014/main" id="{A46D158B-2FC5-7CDF-3A99-23C982391790}"/>
                </a:ext>
              </a:extLst>
            </p:cNvPr>
            <p:cNvSpPr/>
            <p:nvPr/>
          </p:nvSpPr>
          <p:spPr>
            <a:xfrm>
              <a:off x="5378875" y="1593375"/>
              <a:ext cx="13650" cy="9525"/>
            </a:xfrm>
            <a:custGeom>
              <a:avLst/>
              <a:gdLst/>
              <a:ahLst/>
              <a:cxnLst/>
              <a:rect l="l" t="t" r="r" b="b"/>
              <a:pathLst>
                <a:path w="546" h="381" extrusionOk="0">
                  <a:moveTo>
                    <a:pt x="287" y="0"/>
                  </a:moveTo>
                  <a:cubicBezTo>
                    <a:pt x="255" y="0"/>
                    <a:pt x="222" y="7"/>
                    <a:pt x="189" y="23"/>
                  </a:cubicBezTo>
                  <a:cubicBezTo>
                    <a:pt x="1" y="124"/>
                    <a:pt x="217" y="380"/>
                    <a:pt x="376" y="380"/>
                  </a:cubicBezTo>
                  <a:cubicBezTo>
                    <a:pt x="424" y="380"/>
                    <a:pt x="467" y="356"/>
                    <a:pt x="492" y="297"/>
                  </a:cubicBezTo>
                  <a:cubicBezTo>
                    <a:pt x="546" y="142"/>
                    <a:pt x="429" y="0"/>
                    <a:pt x="28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208;p37">
              <a:extLst>
                <a:ext uri="{FF2B5EF4-FFF2-40B4-BE49-F238E27FC236}">
                  <a16:creationId xmlns:a16="http://schemas.microsoft.com/office/drawing/2014/main" id="{0735D1AC-BD6D-328E-F7EB-69BACCEDED71}"/>
                </a:ext>
              </a:extLst>
            </p:cNvPr>
            <p:cNvSpPr/>
            <p:nvPr/>
          </p:nvSpPr>
          <p:spPr>
            <a:xfrm>
              <a:off x="5082600" y="1818375"/>
              <a:ext cx="327725" cy="10900"/>
            </a:xfrm>
            <a:custGeom>
              <a:avLst/>
              <a:gdLst/>
              <a:ahLst/>
              <a:cxnLst/>
              <a:rect l="l" t="t" r="r" b="b"/>
              <a:pathLst>
                <a:path w="13109" h="436" extrusionOk="0">
                  <a:moveTo>
                    <a:pt x="293" y="1"/>
                  </a:moveTo>
                  <a:cubicBezTo>
                    <a:pt x="0" y="1"/>
                    <a:pt x="0" y="435"/>
                    <a:pt x="293" y="435"/>
                  </a:cubicBezTo>
                  <a:lnTo>
                    <a:pt x="12815" y="435"/>
                  </a:lnTo>
                  <a:cubicBezTo>
                    <a:pt x="13108" y="435"/>
                    <a:pt x="13108" y="1"/>
                    <a:pt x="128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1209;p37">
              <a:extLst>
                <a:ext uri="{FF2B5EF4-FFF2-40B4-BE49-F238E27FC236}">
                  <a16:creationId xmlns:a16="http://schemas.microsoft.com/office/drawing/2014/main" id="{F386C61C-B9B8-3353-BE7F-77605F9D9555}"/>
                </a:ext>
              </a:extLst>
            </p:cNvPr>
            <p:cNvSpPr/>
            <p:nvPr/>
          </p:nvSpPr>
          <p:spPr>
            <a:xfrm>
              <a:off x="5082600" y="1796875"/>
              <a:ext cx="327725" cy="10900"/>
            </a:xfrm>
            <a:custGeom>
              <a:avLst/>
              <a:gdLst/>
              <a:ahLst/>
              <a:cxnLst/>
              <a:rect l="l" t="t" r="r" b="b"/>
              <a:pathLst>
                <a:path w="13109" h="436" extrusionOk="0">
                  <a:moveTo>
                    <a:pt x="293" y="1"/>
                  </a:moveTo>
                  <a:cubicBezTo>
                    <a:pt x="0" y="1"/>
                    <a:pt x="0" y="435"/>
                    <a:pt x="293" y="435"/>
                  </a:cubicBezTo>
                  <a:lnTo>
                    <a:pt x="12815" y="435"/>
                  </a:lnTo>
                  <a:cubicBezTo>
                    <a:pt x="13108" y="435"/>
                    <a:pt x="13108" y="1"/>
                    <a:pt x="128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1210;p37">
              <a:extLst>
                <a:ext uri="{FF2B5EF4-FFF2-40B4-BE49-F238E27FC236}">
                  <a16:creationId xmlns:a16="http://schemas.microsoft.com/office/drawing/2014/main" id="{A816616A-8DF7-4664-49B1-99899F1CA12B}"/>
                </a:ext>
              </a:extLst>
            </p:cNvPr>
            <p:cNvSpPr/>
            <p:nvPr/>
          </p:nvSpPr>
          <p:spPr>
            <a:xfrm>
              <a:off x="5082600" y="1775375"/>
              <a:ext cx="219500" cy="10900"/>
            </a:xfrm>
            <a:custGeom>
              <a:avLst/>
              <a:gdLst/>
              <a:ahLst/>
              <a:cxnLst/>
              <a:rect l="l" t="t" r="r" b="b"/>
              <a:pathLst>
                <a:path w="8780" h="436" extrusionOk="0">
                  <a:moveTo>
                    <a:pt x="293" y="1"/>
                  </a:moveTo>
                  <a:cubicBezTo>
                    <a:pt x="0" y="1"/>
                    <a:pt x="0" y="435"/>
                    <a:pt x="293" y="435"/>
                  </a:cubicBezTo>
                  <a:lnTo>
                    <a:pt x="8487" y="435"/>
                  </a:lnTo>
                  <a:cubicBezTo>
                    <a:pt x="8780" y="435"/>
                    <a:pt x="8780" y="1"/>
                    <a:pt x="848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1211;p37">
              <a:extLst>
                <a:ext uri="{FF2B5EF4-FFF2-40B4-BE49-F238E27FC236}">
                  <a16:creationId xmlns:a16="http://schemas.microsoft.com/office/drawing/2014/main" id="{34AB00AA-B8D5-EFF5-0924-3474C3BE9B63}"/>
                </a:ext>
              </a:extLst>
            </p:cNvPr>
            <p:cNvSpPr/>
            <p:nvPr/>
          </p:nvSpPr>
          <p:spPr>
            <a:xfrm>
              <a:off x="5305850" y="1775375"/>
              <a:ext cx="104475" cy="10900"/>
            </a:xfrm>
            <a:custGeom>
              <a:avLst/>
              <a:gdLst/>
              <a:ahLst/>
              <a:cxnLst/>
              <a:rect l="l" t="t" r="r" b="b"/>
              <a:pathLst>
                <a:path w="4179" h="436" extrusionOk="0">
                  <a:moveTo>
                    <a:pt x="294" y="1"/>
                  </a:moveTo>
                  <a:cubicBezTo>
                    <a:pt x="1" y="1"/>
                    <a:pt x="1" y="435"/>
                    <a:pt x="294" y="435"/>
                  </a:cubicBezTo>
                  <a:lnTo>
                    <a:pt x="3895" y="435"/>
                  </a:lnTo>
                  <a:cubicBezTo>
                    <a:pt x="4178" y="435"/>
                    <a:pt x="4178" y="1"/>
                    <a:pt x="389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156;p37">
            <a:extLst>
              <a:ext uri="{FF2B5EF4-FFF2-40B4-BE49-F238E27FC236}">
                <a16:creationId xmlns:a16="http://schemas.microsoft.com/office/drawing/2014/main" id="{205F4227-D322-C7E6-2B9D-EC7B59E0A284}"/>
              </a:ext>
            </a:extLst>
          </p:cNvPr>
          <p:cNvSpPr/>
          <p:nvPr/>
        </p:nvSpPr>
        <p:spPr>
          <a:xfrm>
            <a:off x="4994679" y="1955454"/>
            <a:ext cx="1068098" cy="1111542"/>
          </a:xfrm>
          <a:prstGeom prst="roundRect">
            <a:avLst>
              <a:gd name="adj" fmla="val 4313"/>
            </a:avLst>
          </a:prstGeom>
          <a:solidFill>
            <a:srgbClr val="233762">
              <a:alpha val="56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Rettangolo con angoli arrotondati 82">
            <a:extLst>
              <a:ext uri="{FF2B5EF4-FFF2-40B4-BE49-F238E27FC236}">
                <a16:creationId xmlns:a16="http://schemas.microsoft.com/office/drawing/2014/main" id="{83905B41-91A4-51D6-C237-82CB2F0944D1}"/>
              </a:ext>
            </a:extLst>
          </p:cNvPr>
          <p:cNvSpPr/>
          <p:nvPr/>
        </p:nvSpPr>
        <p:spPr>
          <a:xfrm>
            <a:off x="5287412" y="2101588"/>
            <a:ext cx="555359" cy="636150"/>
          </a:xfrm>
          <a:prstGeom prst="roundRect">
            <a:avLst/>
          </a:prstGeom>
          <a:solidFill>
            <a:srgbClr val="78819B"/>
          </a:solidFill>
          <a:ln>
            <a:solidFill>
              <a:srgbClr val="78819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5" name="Rettangolo 84">
            <a:extLst>
              <a:ext uri="{FF2B5EF4-FFF2-40B4-BE49-F238E27FC236}">
                <a16:creationId xmlns:a16="http://schemas.microsoft.com/office/drawing/2014/main" id="{D71775E4-F4F4-6FAD-5883-E3BA3893A258}"/>
              </a:ext>
            </a:extLst>
          </p:cNvPr>
          <p:cNvSpPr/>
          <p:nvPr/>
        </p:nvSpPr>
        <p:spPr>
          <a:xfrm>
            <a:off x="3657600" y="2101588"/>
            <a:ext cx="733603" cy="558291"/>
          </a:xfrm>
          <a:prstGeom prst="rect">
            <a:avLst/>
          </a:prstGeom>
          <a:solidFill>
            <a:srgbClr val="F7BF95"/>
          </a:solidFill>
          <a:ln>
            <a:solidFill>
              <a:srgbClr val="F7BF9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074" name="Picture 2" descr="Free Opened Book SVG, PNG Icon, Symbol. Download Image.">
            <a:extLst>
              <a:ext uri="{FF2B5EF4-FFF2-40B4-BE49-F238E27FC236}">
                <a16:creationId xmlns:a16="http://schemas.microsoft.com/office/drawing/2014/main" id="{297F342B-59B2-C4D9-10AE-62091F726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7040" y="2071318"/>
            <a:ext cx="756381" cy="75638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hedule - Free education icons">
            <a:extLst>
              <a:ext uri="{FF2B5EF4-FFF2-40B4-BE49-F238E27FC236}">
                <a16:creationId xmlns:a16="http://schemas.microsoft.com/office/drawing/2014/main" id="{2ADB05D3-7495-B59B-0315-17FE1BB5C5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9634" y="2184200"/>
            <a:ext cx="728263" cy="728263"/>
          </a:xfrm>
          <a:prstGeom prst="rect">
            <a:avLst/>
          </a:prstGeom>
          <a:noFill/>
          <a:extLst>
            <a:ext uri="{909E8E84-426E-40DD-AFC4-6F175D3DCCD1}">
              <a14:hiddenFill xmlns:a14="http://schemas.microsoft.com/office/drawing/2010/main">
                <a:solidFill>
                  <a:srgbClr val="FFFFFF"/>
                </a:solidFill>
              </a14:hiddenFill>
            </a:ext>
          </a:extLst>
        </p:spPr>
      </p:pic>
      <p:sp>
        <p:nvSpPr>
          <p:cNvPr id="93" name="Rettangolo con angoli arrotondati 92">
            <a:extLst>
              <a:ext uri="{FF2B5EF4-FFF2-40B4-BE49-F238E27FC236}">
                <a16:creationId xmlns:a16="http://schemas.microsoft.com/office/drawing/2014/main" id="{CB64451B-A77D-5F52-5CCF-4C1DA3FC29B9}"/>
              </a:ext>
            </a:extLst>
          </p:cNvPr>
          <p:cNvSpPr/>
          <p:nvPr/>
        </p:nvSpPr>
        <p:spPr>
          <a:xfrm>
            <a:off x="3807013" y="299714"/>
            <a:ext cx="5236252" cy="744367"/>
          </a:xfrm>
          <a:prstGeom prst="roundRect">
            <a:avLst/>
          </a:prstGeom>
          <a:solidFill>
            <a:srgbClr val="92D050">
              <a:alpha val="24015"/>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2800">
                <a:solidFill>
                  <a:schemeClr val="tx1"/>
                </a:solidFill>
                <a:latin typeface="Fira Sans" panose="020B0503050000020004" pitchFamily="34" charset="0"/>
              </a:rPr>
              <a:t>         </a:t>
            </a:r>
            <a:r>
              <a:rPr lang="it-IT" sz="3600" b="1">
                <a:solidFill>
                  <a:schemeClr val="tx1"/>
                </a:solidFill>
                <a:latin typeface="Fira Sans" panose="020B0503050000020004" pitchFamily="34" charset="0"/>
              </a:rPr>
              <a:t>Solution</a:t>
            </a:r>
          </a:p>
        </p:txBody>
      </p:sp>
      <p:sp>
        <p:nvSpPr>
          <p:cNvPr id="94" name="Rettangolo con angoli arrotondati 93">
            <a:extLst>
              <a:ext uri="{FF2B5EF4-FFF2-40B4-BE49-F238E27FC236}">
                <a16:creationId xmlns:a16="http://schemas.microsoft.com/office/drawing/2014/main" id="{85A208B6-8DE8-855A-9CAB-70D73C35BC5C}"/>
              </a:ext>
            </a:extLst>
          </p:cNvPr>
          <p:cNvSpPr/>
          <p:nvPr/>
        </p:nvSpPr>
        <p:spPr>
          <a:xfrm>
            <a:off x="3925706" y="252389"/>
            <a:ext cx="5221430" cy="729193"/>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9" name="CasellaDiTesto 8">
            <a:extLst>
              <a:ext uri="{FF2B5EF4-FFF2-40B4-BE49-F238E27FC236}">
                <a16:creationId xmlns:a16="http://schemas.microsoft.com/office/drawing/2014/main" id="{421F801E-1044-82C2-ABF9-4DE13AE465F8}"/>
              </a:ext>
            </a:extLst>
          </p:cNvPr>
          <p:cNvSpPr txBox="1"/>
          <p:nvPr/>
        </p:nvSpPr>
        <p:spPr>
          <a:xfrm>
            <a:off x="8486705" y="135925"/>
            <a:ext cx="506627" cy="369332"/>
          </a:xfrm>
          <a:prstGeom prst="rect">
            <a:avLst/>
          </a:prstGeom>
          <a:noFill/>
        </p:spPr>
        <p:txBody>
          <a:bodyPr wrap="square" rtlCol="0">
            <a:spAutoFit/>
          </a:bodyPr>
          <a:lstStyle/>
          <a:p>
            <a:r>
              <a:rPr lang="it-IT" sz="1800">
                <a:latin typeface="Fira Sans" panose="020B0503050000020004" pitchFamily="34" charset="0"/>
              </a:rPr>
              <a:t>9</a:t>
            </a:r>
          </a:p>
        </p:txBody>
      </p:sp>
    </p:spTree>
    <p:extLst>
      <p:ext uri="{BB962C8B-B14F-4D97-AF65-F5344CB8AC3E}">
        <p14:creationId xmlns:p14="http://schemas.microsoft.com/office/powerpoint/2010/main" val="4217172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nodePh="1">
                                  <p:stCondLst>
                                    <p:cond delay="0"/>
                                  </p:stCondLst>
                                  <p:endCondLst>
                                    <p:cond evt="begin" delay="0">
                                      <p:tn val="9"/>
                                    </p:cond>
                                  </p:end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3" grpId="0"/>
      <p:bldP spid="6" grpId="0"/>
      <p:bldP spid="7" grpId="0"/>
      <p:bldP spid="17" grpId="0" animBg="1"/>
      <p:bldP spid="16" grpId="0" animBg="1"/>
      <p:bldP spid="83"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2.2"/>
</p:tagLst>
</file>

<file path=ppt/tags/tag2.xml><?xml version="1.0" encoding="utf-8"?>
<p:tagLst xmlns:a="http://schemas.openxmlformats.org/drawingml/2006/main" xmlns:r="http://schemas.openxmlformats.org/officeDocument/2006/relationships" xmlns:p="http://schemas.openxmlformats.org/presentationml/2006/main">
  <p:tag name="TIMING" val="|23.3|18.8"/>
</p:tagLst>
</file>

<file path=ppt/theme/theme1.xml><?xml version="1.0" encoding="utf-8"?>
<a:theme xmlns:a="http://schemas.openxmlformats.org/drawingml/2006/main" name="Technology Infographics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6145</Words>
  <Application>Microsoft Office PowerPoint</Application>
  <PresentationFormat>On-screen Show (16:9)</PresentationFormat>
  <Paragraphs>520</Paragraphs>
  <Slides>47</Slides>
  <Notes>45</Notes>
  <HiddenSlides>3</HiddenSlides>
  <MMClips>2</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47</vt:i4>
      </vt:variant>
    </vt:vector>
  </HeadingPairs>
  <TitlesOfParts>
    <vt:vector size="65" baseType="lpstr">
      <vt:lpstr>Roboto</vt:lpstr>
      <vt:lpstr>Consolas</vt:lpstr>
      <vt:lpstr>Arial</vt:lpstr>
      <vt:lpstr>Wingdings</vt:lpstr>
      <vt:lpstr>Averta Regular</vt:lpstr>
      <vt:lpstr>Helvetica Neue</vt:lpstr>
      <vt:lpstr>Anaheim</vt:lpstr>
      <vt:lpstr>Fira Sans</vt:lpstr>
      <vt:lpstr>Fira Sans Extra Condensed Medium</vt:lpstr>
      <vt:lpstr>Lato</vt:lpstr>
      <vt:lpstr>Staatliches</vt:lpstr>
      <vt:lpstr>Arial</vt:lpstr>
      <vt:lpstr>inherit</vt:lpstr>
      <vt:lpstr>Titillium Web</vt:lpstr>
      <vt:lpstr>Droid Serif</vt:lpstr>
      <vt:lpstr>Fira Sans Medium</vt:lpstr>
      <vt:lpstr>Fira Sans Extra Condensed</vt:lpstr>
      <vt:lpstr>Technology Infographics by Slidesgo</vt:lpstr>
      <vt:lpstr>PowerPoint Presentation</vt:lpstr>
      <vt:lpstr>PowerPoint Presentation</vt:lpstr>
      <vt:lpstr>PowerPoint Presentation</vt:lpstr>
      <vt:lpstr>PowerPoint Presentation</vt:lpstr>
      <vt:lpstr>PowerPoint Presentation</vt:lpstr>
      <vt:lpstr>PowerPoint Presentation</vt:lpstr>
      <vt:lpstr>Alloy all over the world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ALLOY 6</vt:lpstr>
      <vt:lpstr>PowerPoint Presentation</vt:lpstr>
      <vt:lpstr>DYNAMIC MODELS</vt:lpstr>
      <vt:lpstr>PowerPoint Presentation</vt:lpstr>
      <vt:lpstr>LINEAR TEMPORAL LOGIC (LTL)</vt:lpstr>
      <vt:lpstr>PowerPoint Presentation</vt:lpstr>
      <vt:lpstr>PowerPoint Presentation</vt:lpstr>
      <vt:lpstr>TEMPORAL CONNECTIVES</vt:lpstr>
      <vt:lpstr>PowerPoint Presentation</vt:lpstr>
      <vt:lpstr>PowerPoint Presentation</vt:lpstr>
      <vt:lpstr>PowerPoint Presentation</vt:lpstr>
      <vt:lpstr>Quiz 1</vt:lpstr>
      <vt:lpstr>PowerPoint Presentation</vt:lpstr>
      <vt:lpstr>TIME HORIZON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Francesco Santambrogio</cp:lastModifiedBy>
  <cp:revision>1</cp:revision>
  <dcterms:modified xsi:type="dcterms:W3CDTF">2023-04-03T12:43:19Z</dcterms:modified>
</cp:coreProperties>
</file>